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816" r:id="rId5"/>
    <p:sldMasterId id="2147483698" r:id="rId6"/>
    <p:sldMasterId id="2147483746" r:id="rId7"/>
  </p:sldMasterIdLst>
  <p:notesMasterIdLst>
    <p:notesMasterId r:id="rId139"/>
  </p:notesMasterIdLst>
  <p:sldIdLst>
    <p:sldId id="256" r:id="rId8"/>
    <p:sldId id="2146846399" r:id="rId9"/>
    <p:sldId id="259" r:id="rId10"/>
    <p:sldId id="257" r:id="rId11"/>
    <p:sldId id="2146846390" r:id="rId12"/>
    <p:sldId id="2146846392" r:id="rId13"/>
    <p:sldId id="2146846403" r:id="rId14"/>
    <p:sldId id="2146846404" r:id="rId15"/>
    <p:sldId id="2146846405" r:id="rId16"/>
    <p:sldId id="2146846539" r:id="rId17"/>
    <p:sldId id="2146846512" r:id="rId18"/>
    <p:sldId id="2146846543" r:id="rId19"/>
    <p:sldId id="2146846407" r:id="rId20"/>
    <p:sldId id="2146846544" r:id="rId21"/>
    <p:sldId id="2146846546" r:id="rId22"/>
    <p:sldId id="262" r:id="rId23"/>
    <p:sldId id="2146846396" r:id="rId24"/>
    <p:sldId id="2146846499" r:id="rId25"/>
    <p:sldId id="2146846400" r:id="rId26"/>
    <p:sldId id="2146846401" r:id="rId27"/>
    <p:sldId id="2146846402" r:id="rId28"/>
    <p:sldId id="272" r:id="rId29"/>
    <p:sldId id="2146846514" r:id="rId30"/>
    <p:sldId id="2146846444" r:id="rId31"/>
    <p:sldId id="2146846445" r:id="rId32"/>
    <p:sldId id="2146846437" r:id="rId33"/>
    <p:sldId id="2146846515" r:id="rId34"/>
    <p:sldId id="2146846446" r:id="rId35"/>
    <p:sldId id="2146846452" r:id="rId36"/>
    <p:sldId id="2146846522" r:id="rId37"/>
    <p:sldId id="2146846505" r:id="rId38"/>
    <p:sldId id="2146846521" r:id="rId39"/>
    <p:sldId id="2146846454" r:id="rId40"/>
    <p:sldId id="2146846458" r:id="rId41"/>
    <p:sldId id="2146846563" r:id="rId42"/>
    <p:sldId id="2146846564" r:id="rId43"/>
    <p:sldId id="2146846572" r:id="rId44"/>
    <p:sldId id="2146846573" r:id="rId45"/>
    <p:sldId id="2146846542" r:id="rId46"/>
    <p:sldId id="2146846533" r:id="rId47"/>
    <p:sldId id="2146846555" r:id="rId48"/>
    <p:sldId id="2146846456" r:id="rId49"/>
    <p:sldId id="2146846455" r:id="rId50"/>
    <p:sldId id="2146846523" r:id="rId51"/>
    <p:sldId id="2146846525" r:id="rId52"/>
    <p:sldId id="2146846526" r:id="rId53"/>
    <p:sldId id="2146846527" r:id="rId54"/>
    <p:sldId id="2146846528" r:id="rId55"/>
    <p:sldId id="2146846529" r:id="rId56"/>
    <p:sldId id="2146846532" r:id="rId57"/>
    <p:sldId id="2146846524" r:id="rId58"/>
    <p:sldId id="2146846530" r:id="rId59"/>
    <p:sldId id="2146846534" r:id="rId60"/>
    <p:sldId id="2146846536" r:id="rId61"/>
    <p:sldId id="2146846537" r:id="rId62"/>
    <p:sldId id="2146846535" r:id="rId63"/>
    <p:sldId id="2146846538" r:id="rId64"/>
    <p:sldId id="2146846438" r:id="rId65"/>
    <p:sldId id="2146846516" r:id="rId66"/>
    <p:sldId id="2146846581" r:id="rId67"/>
    <p:sldId id="2146846575" r:id="rId68"/>
    <p:sldId id="2146846576" r:id="rId69"/>
    <p:sldId id="2146846580" r:id="rId70"/>
    <p:sldId id="2146846582" r:id="rId71"/>
    <p:sldId id="2146846583" r:id="rId72"/>
    <p:sldId id="2146846584" r:id="rId73"/>
    <p:sldId id="2146846585" r:id="rId74"/>
    <p:sldId id="2146846457" r:id="rId75"/>
    <p:sldId id="2146846574" r:id="rId76"/>
    <p:sldId id="2146846589" r:id="rId77"/>
    <p:sldId id="2146846561" r:id="rId78"/>
    <p:sldId id="2146846562" r:id="rId79"/>
    <p:sldId id="2146846586" r:id="rId80"/>
    <p:sldId id="2146846590" r:id="rId81"/>
    <p:sldId id="2146846551" r:id="rId82"/>
    <p:sldId id="2146846553" r:id="rId83"/>
    <p:sldId id="2146846587" r:id="rId84"/>
    <p:sldId id="2146846554" r:id="rId85"/>
    <p:sldId id="2146846588" r:id="rId86"/>
    <p:sldId id="2146846556" r:id="rId87"/>
    <p:sldId id="2146846439" r:id="rId88"/>
    <p:sldId id="2146846467" r:id="rId89"/>
    <p:sldId id="2146846517" r:id="rId90"/>
    <p:sldId id="2146846479" r:id="rId91"/>
    <p:sldId id="2146846480" r:id="rId92"/>
    <p:sldId id="2146846442" r:id="rId93"/>
    <p:sldId id="2146846519" r:id="rId94"/>
    <p:sldId id="2146846451" r:id="rId95"/>
    <p:sldId id="2146846487" r:id="rId96"/>
    <p:sldId id="2146846557" r:id="rId97"/>
    <p:sldId id="2146846558" r:id="rId98"/>
    <p:sldId id="2146846559" r:id="rId99"/>
    <p:sldId id="2146846560" r:id="rId100"/>
    <p:sldId id="2146846507" r:id="rId101"/>
    <p:sldId id="282" r:id="rId102"/>
    <p:sldId id="2146846565" r:id="rId103"/>
    <p:sldId id="2146846566" r:id="rId104"/>
    <p:sldId id="2146846567" r:id="rId105"/>
    <p:sldId id="2146846568" r:id="rId106"/>
    <p:sldId id="2146846569" r:id="rId107"/>
    <p:sldId id="2146846570" r:id="rId108"/>
    <p:sldId id="2146846571" r:id="rId109"/>
    <p:sldId id="2146846411" r:id="rId110"/>
    <p:sldId id="2146846412" r:id="rId111"/>
    <p:sldId id="2146846500" r:id="rId112"/>
    <p:sldId id="2146846413" r:id="rId113"/>
    <p:sldId id="2146846414" r:id="rId114"/>
    <p:sldId id="2146846415" r:id="rId115"/>
    <p:sldId id="2146846416" r:id="rId116"/>
    <p:sldId id="2146846513" r:id="rId117"/>
    <p:sldId id="2146846510" r:id="rId118"/>
    <p:sldId id="2146846549" r:id="rId119"/>
    <p:sldId id="2146846417" r:id="rId120"/>
    <p:sldId id="2146846545" r:id="rId121"/>
    <p:sldId id="2146846550" r:id="rId122"/>
    <p:sldId id="2146846501" r:id="rId123"/>
    <p:sldId id="2146846419" r:id="rId124"/>
    <p:sldId id="2146846420" r:id="rId125"/>
    <p:sldId id="2146846424" r:id="rId126"/>
    <p:sldId id="2146846421" r:id="rId127"/>
    <p:sldId id="2146846428" r:id="rId128"/>
    <p:sldId id="2146846502" r:id="rId129"/>
    <p:sldId id="2146846503" r:id="rId130"/>
    <p:sldId id="2146846547" r:id="rId131"/>
    <p:sldId id="2146846548" r:id="rId132"/>
    <p:sldId id="2146846486" r:id="rId133"/>
    <p:sldId id="2146846423" r:id="rId134"/>
    <p:sldId id="2146846426" r:id="rId135"/>
    <p:sldId id="2146846427" r:id="rId136"/>
    <p:sldId id="2146846509" r:id="rId137"/>
    <p:sldId id="2146846541" r:id="rId138"/>
  </p:sldIdLst>
  <p:sldSz cx="12192000" cy="6858000"/>
  <p:notesSz cx="6858000" cy="9144000"/>
  <p:embeddedFontLst>
    <p:embeddedFont>
      <p:font typeface="Avenir Book" panose="02000503020000020003" pitchFamily="2" charset="0"/>
      <p:regular r:id="rId140"/>
      <p:italic r:id="rId141"/>
    </p:embeddedFont>
    <p:embeddedFont>
      <p:font typeface="Calibri" panose="020F0502020204030204" pitchFamily="34" charset="0"/>
      <p:regular r:id="rId142"/>
      <p:bold r:id="rId143"/>
      <p:italic r:id="rId144"/>
      <p:boldItalic r:id="rId145"/>
    </p:embeddedFont>
    <p:embeddedFont>
      <p:font typeface="Century Gothic" panose="020B0502020202020204" pitchFamily="34" charset="0"/>
      <p:regular r:id="rId146"/>
      <p:bold r:id="rId147"/>
      <p:italic r:id="rId148"/>
      <p:boldItalic r:id="rId149"/>
    </p:embeddedFont>
    <p:embeddedFont>
      <p:font typeface="Helvetica Neue" panose="02000503000000020004" pitchFamily="2" charset="0"/>
      <p:regular r:id="rId150"/>
      <p:bold r:id="rId151"/>
      <p:italic r:id="rId152"/>
      <p:boldItalic r:id="rId153"/>
    </p:embeddedFont>
    <p:embeddedFont>
      <p:font typeface="Helvetica Neue Light" panose="02000403000000020004" pitchFamily="2" charset="0"/>
      <p:regular r:id="rId154"/>
      <p:bold r:id="rId155"/>
      <p:italic r:id="rId156"/>
      <p:boldItalic r:id="rId157"/>
    </p:embeddedFont>
    <p:embeddedFont>
      <p:font typeface="Noto Sans" panose="020B0502040504020204" pitchFamily="34" charset="0"/>
      <p:regular r:id="rId158"/>
      <p:bold r:id="rId159"/>
      <p:italic r:id="rId160"/>
      <p:boldItalic r:id="rId1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C5AFB8D-0CD3-2D4A-933B-E467B0A37D56}">
          <p14:sldIdLst>
            <p14:sldId id="256"/>
            <p14:sldId id="2146846399"/>
            <p14:sldId id="259"/>
            <p14:sldId id="257"/>
            <p14:sldId id="2146846390"/>
            <p14:sldId id="2146846392"/>
            <p14:sldId id="2146846403"/>
            <p14:sldId id="2146846404"/>
            <p14:sldId id="2146846405"/>
            <p14:sldId id="2146846539"/>
            <p14:sldId id="2146846512"/>
            <p14:sldId id="2146846543"/>
            <p14:sldId id="2146846407"/>
            <p14:sldId id="2146846544"/>
            <p14:sldId id="2146846546"/>
            <p14:sldId id="262"/>
            <p14:sldId id="2146846396"/>
            <p14:sldId id="2146846499"/>
            <p14:sldId id="2146846400"/>
            <p14:sldId id="2146846401"/>
            <p14:sldId id="2146846402"/>
          </p14:sldIdLst>
        </p14:section>
        <p14:section name="Project - Initiating" id="{3651859A-63C4-7641-B343-0CD367A2512A}">
          <p14:sldIdLst>
            <p14:sldId id="272"/>
            <p14:sldId id="2146846514"/>
            <p14:sldId id="2146846444"/>
            <p14:sldId id="2146846445"/>
          </p14:sldIdLst>
        </p14:section>
        <p14:section name="Project - Planning" id="{A7ED0E60-7C11-C243-B7CD-03E9FBC9A660}">
          <p14:sldIdLst>
            <p14:sldId id="2146846437"/>
            <p14:sldId id="2146846515"/>
            <p14:sldId id="2146846446"/>
            <p14:sldId id="2146846452"/>
            <p14:sldId id="2146846522"/>
            <p14:sldId id="2146846505"/>
            <p14:sldId id="2146846521"/>
            <p14:sldId id="2146846454"/>
            <p14:sldId id="2146846458"/>
            <p14:sldId id="2146846563"/>
            <p14:sldId id="2146846564"/>
            <p14:sldId id="2146846572"/>
            <p14:sldId id="2146846573"/>
            <p14:sldId id="2146846542"/>
            <p14:sldId id="2146846533"/>
            <p14:sldId id="2146846555"/>
            <p14:sldId id="2146846456"/>
            <p14:sldId id="2146846455"/>
            <p14:sldId id="2146846523"/>
            <p14:sldId id="2146846525"/>
            <p14:sldId id="2146846526"/>
            <p14:sldId id="2146846527"/>
            <p14:sldId id="2146846528"/>
            <p14:sldId id="2146846529"/>
            <p14:sldId id="2146846532"/>
            <p14:sldId id="2146846524"/>
            <p14:sldId id="2146846530"/>
            <p14:sldId id="2146846534"/>
            <p14:sldId id="2146846536"/>
            <p14:sldId id="2146846537"/>
            <p14:sldId id="2146846535"/>
            <p14:sldId id="2146846538"/>
          </p14:sldIdLst>
        </p14:section>
        <p14:section name="Project - Executing" id="{D44272CB-DAA1-9146-91A7-35A15D4C72CD}">
          <p14:sldIdLst>
            <p14:sldId id="2146846438"/>
            <p14:sldId id="2146846516"/>
            <p14:sldId id="2146846581"/>
          </p14:sldIdLst>
        </p14:section>
        <p14:section name="Status Reports" id="{BC2D3FE3-F82C-2640-89E9-C5F0E1F3C804}">
          <p14:sldIdLst>
            <p14:sldId id="2146846575"/>
            <p14:sldId id="2146846576"/>
            <p14:sldId id="2146846580"/>
            <p14:sldId id="2146846582"/>
            <p14:sldId id="2146846583"/>
            <p14:sldId id="2146846584"/>
            <p14:sldId id="2146846585"/>
            <p14:sldId id="2146846457"/>
            <p14:sldId id="2146846574"/>
            <p14:sldId id="2146846589"/>
          </p14:sldIdLst>
        </p14:section>
        <p14:section name="Recast a Project" id="{23ED6324-749E-4548-A6D1-C796CBB41D6B}">
          <p14:sldIdLst>
            <p14:sldId id="2146846561"/>
            <p14:sldId id="2146846562"/>
            <p14:sldId id="2146846586"/>
            <p14:sldId id="2146846590"/>
            <p14:sldId id="2146846551"/>
            <p14:sldId id="2146846553"/>
            <p14:sldId id="2146846587"/>
            <p14:sldId id="2146846554"/>
            <p14:sldId id="2146846588"/>
            <p14:sldId id="2146846556"/>
          </p14:sldIdLst>
        </p14:section>
        <p14:section name="Project - Delivering" id="{E732ECF8-6520-3942-B101-B49AB511AF6D}">
          <p14:sldIdLst>
            <p14:sldId id="2146846439"/>
            <p14:sldId id="2146846467"/>
            <p14:sldId id="2146846517"/>
            <p14:sldId id="2146846479"/>
            <p14:sldId id="2146846480"/>
          </p14:sldIdLst>
        </p14:section>
        <p14:section name="Project - Closing" id="{4E29A011-FA94-4C46-B4C2-8ED05E64CEC6}">
          <p14:sldIdLst>
            <p14:sldId id="2146846442"/>
            <p14:sldId id="2146846519"/>
            <p14:sldId id="2146846451"/>
          </p14:sldIdLst>
        </p14:section>
        <p14:section name="Project Dashboards" id="{F7A4B82F-DE7D-8A47-8AF8-8A3D237B939B}">
          <p14:sldIdLst>
            <p14:sldId id="2146846487"/>
            <p14:sldId id="2146846557"/>
            <p14:sldId id="2146846558"/>
            <p14:sldId id="2146846559"/>
            <p14:sldId id="2146846560"/>
            <p14:sldId id="2146846507"/>
          </p14:sldIdLst>
        </p14:section>
        <p14:section name="Key Terms" id="{583D8B6F-53FC-4032-8F7C-2B971AE71795}">
          <p14:sldIdLst>
            <p14:sldId id="282"/>
            <p14:sldId id="2146846565"/>
            <p14:sldId id="2146846566"/>
            <p14:sldId id="2146846567"/>
            <p14:sldId id="2146846568"/>
            <p14:sldId id="2146846569"/>
            <p14:sldId id="2146846570"/>
            <p14:sldId id="2146846571"/>
          </p14:sldIdLst>
        </p14:section>
        <p14:section name="Appendix" id="{AF7F7C2E-939A-1749-A145-11A2C4ADDBCB}">
          <p14:sldIdLst/>
        </p14:section>
        <p14:section name="Project Form" id="{329ACEA3-21C2-6F40-8BC1-2373F888136B}">
          <p14:sldIdLst>
            <p14:sldId id="2146846411"/>
            <p14:sldId id="2146846412"/>
            <p14:sldId id="2146846500"/>
            <p14:sldId id="2146846413"/>
            <p14:sldId id="2146846414"/>
            <p14:sldId id="2146846415"/>
            <p14:sldId id="2146846416"/>
            <p14:sldId id="2146846513"/>
          </p14:sldIdLst>
        </p14:section>
        <p14:section name="Project Related Links &amp; Lists" id="{10754963-94CE-E748-A7AC-8F775AED40BF}">
          <p14:sldIdLst>
            <p14:sldId id="2146846510"/>
            <p14:sldId id="2146846549"/>
            <p14:sldId id="2146846417"/>
            <p14:sldId id="2146846545"/>
            <p14:sldId id="2146846550"/>
            <p14:sldId id="2146846501"/>
            <p14:sldId id="2146846419"/>
            <p14:sldId id="2146846420"/>
            <p14:sldId id="2146846424"/>
            <p14:sldId id="2146846421"/>
            <p14:sldId id="2146846428"/>
            <p14:sldId id="2146846502"/>
            <p14:sldId id="2146846503"/>
            <p14:sldId id="2146846547"/>
            <p14:sldId id="2146846548"/>
            <p14:sldId id="2146846486"/>
            <p14:sldId id="2146846423"/>
            <p14:sldId id="2146846426"/>
            <p14:sldId id="2146846427"/>
            <p14:sldId id="2146846509"/>
            <p14:sldId id="2146846541"/>
          </p14:sldIdLst>
        </p14:section>
      </p14:sectionLst>
    </p:ext>
    <p:ext uri="{EFAFB233-063F-42B5-8137-9DF3F51BA10A}">
      <p15:sldGuideLst xmlns:p15="http://schemas.microsoft.com/office/powerpoint/2012/main">
        <p15:guide id="1" orient="horz" pos="240">
          <p15:clr>
            <a:srgbClr val="A4A3A4"/>
          </p15:clr>
        </p15:guide>
        <p15:guide id="2" pos="7464">
          <p15:clr>
            <a:srgbClr val="A4A3A4"/>
          </p15:clr>
        </p15:guide>
        <p15:guide id="3" orient="horz" pos="3600">
          <p15:clr>
            <a:srgbClr val="A4A3A4"/>
          </p15:clr>
        </p15:guide>
        <p15:guide id="4" pos="7296">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2" roundtripDataSignature="AMtx7mha0FB02ao9z0iLpnrAHhr8yxHc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Harter" initials="" lastIdx="1" clrIdx="0"/>
  <p:cmAuthor id="1" name="Matt Socci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2D7F1-57B4-CE4F-9846-287BD2AD3821}" v="4828" dt="2023-07-18T22:17:44.764"/>
  </p1510:revLst>
</p1510:revInfo>
</file>

<file path=ppt/tableStyles.xml><?xml version="1.0" encoding="utf-8"?>
<a:tblStyleLst xmlns:a="http://schemas.openxmlformats.org/drawingml/2006/main" def="{AFDFE30C-8151-4819-91DA-61F5042F964A}">
  <a:tblStyle styleId="{AFDFE30C-8151-4819-91DA-61F5042F96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1DF05F-4A59-4332-ABFC-75A682DC95F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67"/>
    <p:restoredTop sz="97368"/>
  </p:normalViewPr>
  <p:slideViewPr>
    <p:cSldViewPr snapToGrid="0">
      <p:cViewPr varScale="1">
        <p:scale>
          <a:sx n="184" d="100"/>
          <a:sy n="184" d="100"/>
        </p:scale>
        <p:origin x="200" y="280"/>
      </p:cViewPr>
      <p:guideLst>
        <p:guide orient="horz" pos="240"/>
        <p:guide pos="7464"/>
        <p:guide orient="horz" pos="3600"/>
        <p:guide pos="7296"/>
      </p:guideLst>
    </p:cSldViewPr>
  </p:slideViewPr>
  <p:notesTextViewPr>
    <p:cViewPr>
      <p:scale>
        <a:sx n="1" d="1"/>
        <a:sy n="1" d="1"/>
      </p:scale>
      <p:origin x="0" y="0"/>
    </p:cViewPr>
  </p:notesTextViewPr>
  <p:notesViewPr>
    <p:cSldViewPr snapToGrid="0">
      <p:cViewPr varScale="1">
        <p:scale>
          <a:sx n="149" d="100"/>
          <a:sy n="149" d="100"/>
        </p:scale>
        <p:origin x="3352"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font" Target="fonts/font20.fnt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font" Target="fonts/font10.fntdata"/><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font" Target="fonts/font21.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notesMaster" Target="notesMasters/notesMaster1.xml"/><Relationship Id="rId85" Type="http://schemas.openxmlformats.org/officeDocument/2006/relationships/slide" Target="slides/slide78.xml"/><Relationship Id="rId150" Type="http://schemas.openxmlformats.org/officeDocument/2006/relationships/font" Target="fonts/font11.fntdata"/><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font" Target="fonts/font1.fntdata"/><Relationship Id="rId145" Type="http://schemas.openxmlformats.org/officeDocument/2006/relationships/font" Target="fonts/font6.fntdata"/><Relationship Id="rId161" Type="http://schemas.openxmlformats.org/officeDocument/2006/relationships/font" Target="fonts/font22.fntdata"/><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font" Target="fonts/font12.fntdata"/><Relationship Id="rId156" Type="http://schemas.openxmlformats.org/officeDocument/2006/relationships/font" Target="fonts/font17.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font" Target="fonts/font2.fntdata"/><Relationship Id="rId146" Type="http://schemas.openxmlformats.org/officeDocument/2006/relationships/font" Target="fonts/font7.fntdata"/><Relationship Id="rId16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customschemas.google.com/relationships/presentationmetadata" Target="meta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font" Target="fonts/font18.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13.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font" Target="fonts/font8.fntdata"/><Relationship Id="rId168"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font" Target="fonts/font3.fntdata"/><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font" Target="fonts/font19.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14.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font" Target="fonts/font4.fntdata"/><Relationship Id="rId148" Type="http://schemas.openxmlformats.org/officeDocument/2006/relationships/font" Target="fonts/font9.fntdata"/><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font" Target="fonts/font15.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font" Target="fonts/font5.fntdata"/><Relationship Id="rId90" Type="http://schemas.openxmlformats.org/officeDocument/2006/relationships/slide" Target="slides/slide83.xml"/><Relationship Id="rId165" Type="http://schemas.openxmlformats.org/officeDocument/2006/relationships/viewProps" Target="view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font" Target="fonts/font16.fntdata"/><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Bednarek" userId="8436dc10-b776-411d-8f17-d5ee08360d6a" providerId="ADAL" clId="{5582D7F1-57B4-CE4F-9846-287BD2AD3821}"/>
    <pc:docChg chg="undo custSel addSld delSld modSld sldOrd addSection modSection">
      <pc:chgData name="Theresa Bednarek" userId="8436dc10-b776-411d-8f17-d5ee08360d6a" providerId="ADAL" clId="{5582D7F1-57B4-CE4F-9846-287BD2AD3821}" dt="2023-07-18T22:21:18.218" v="24802" actId="20577"/>
      <pc:docMkLst>
        <pc:docMk/>
      </pc:docMkLst>
      <pc:sldChg chg="modSp mod">
        <pc:chgData name="Theresa Bednarek" userId="8436dc10-b776-411d-8f17-d5ee08360d6a" providerId="ADAL" clId="{5582D7F1-57B4-CE4F-9846-287BD2AD3821}" dt="2023-06-30T21:39:33.422" v="8501" actId="20577"/>
        <pc:sldMkLst>
          <pc:docMk/>
          <pc:sldMk cId="0" sldId="256"/>
        </pc:sldMkLst>
        <pc:spChg chg="mod">
          <ac:chgData name="Theresa Bednarek" userId="8436dc10-b776-411d-8f17-d5ee08360d6a" providerId="ADAL" clId="{5582D7F1-57B4-CE4F-9846-287BD2AD3821}" dt="2023-06-30T21:39:33.422" v="8501" actId="20577"/>
          <ac:spMkLst>
            <pc:docMk/>
            <pc:sldMk cId="0" sldId="256"/>
            <ac:spMk id="384" creationId="{00000000-0000-0000-0000-000000000000}"/>
          </ac:spMkLst>
        </pc:spChg>
      </pc:sldChg>
      <pc:sldChg chg="modSp mod">
        <pc:chgData name="Theresa Bednarek" userId="8436dc10-b776-411d-8f17-d5ee08360d6a" providerId="ADAL" clId="{5582D7F1-57B4-CE4F-9846-287BD2AD3821}" dt="2023-07-12T21:13:24.645" v="16563" actId="207"/>
        <pc:sldMkLst>
          <pc:docMk/>
          <pc:sldMk cId="0" sldId="257"/>
        </pc:sldMkLst>
        <pc:spChg chg="mod">
          <ac:chgData name="Theresa Bednarek" userId="8436dc10-b776-411d-8f17-d5ee08360d6a" providerId="ADAL" clId="{5582D7F1-57B4-CE4F-9846-287BD2AD3821}" dt="2023-07-12T21:13:24.645" v="16563" actId="207"/>
          <ac:spMkLst>
            <pc:docMk/>
            <pc:sldMk cId="0" sldId="257"/>
            <ac:spMk id="390" creationId="{00000000-0000-0000-0000-000000000000}"/>
          </ac:spMkLst>
        </pc:spChg>
      </pc:sldChg>
      <pc:sldChg chg="modSp mod">
        <pc:chgData name="Theresa Bednarek" userId="8436dc10-b776-411d-8f17-d5ee08360d6a" providerId="ADAL" clId="{5582D7F1-57B4-CE4F-9846-287BD2AD3821}" dt="2023-07-12T17:03:55.883" v="15756" actId="20577"/>
        <pc:sldMkLst>
          <pc:docMk/>
          <pc:sldMk cId="0" sldId="259"/>
        </pc:sldMkLst>
        <pc:spChg chg="mod">
          <ac:chgData name="Theresa Bednarek" userId="8436dc10-b776-411d-8f17-d5ee08360d6a" providerId="ADAL" clId="{5582D7F1-57B4-CE4F-9846-287BD2AD3821}" dt="2023-07-12T17:03:55.883" v="15756" actId="20577"/>
          <ac:spMkLst>
            <pc:docMk/>
            <pc:sldMk cId="0" sldId="259"/>
            <ac:spMk id="410" creationId="{00000000-0000-0000-0000-000000000000}"/>
          </ac:spMkLst>
        </pc:spChg>
      </pc:sldChg>
      <pc:sldChg chg="add del">
        <pc:chgData name="Theresa Bednarek" userId="8436dc10-b776-411d-8f17-d5ee08360d6a" providerId="ADAL" clId="{5582D7F1-57B4-CE4F-9846-287BD2AD3821}" dt="2023-07-10T18:54:14.473" v="10968" actId="2696"/>
        <pc:sldMkLst>
          <pc:docMk/>
          <pc:sldMk cId="850825124" sldId="4122"/>
        </pc:sldMkLst>
      </pc:sldChg>
      <pc:sldChg chg="add del">
        <pc:chgData name="Theresa Bednarek" userId="8436dc10-b776-411d-8f17-d5ee08360d6a" providerId="ADAL" clId="{5582D7F1-57B4-CE4F-9846-287BD2AD3821}" dt="2023-07-10T18:54:16.467" v="10969" actId="2696"/>
        <pc:sldMkLst>
          <pc:docMk/>
          <pc:sldMk cId="1717531558" sldId="4140"/>
        </pc:sldMkLst>
      </pc:sldChg>
      <pc:sldChg chg="add del">
        <pc:chgData name="Theresa Bednarek" userId="8436dc10-b776-411d-8f17-d5ee08360d6a" providerId="ADAL" clId="{5582D7F1-57B4-CE4F-9846-287BD2AD3821}" dt="2023-07-10T18:54:12.110" v="10964" actId="2696"/>
        <pc:sldMkLst>
          <pc:docMk/>
          <pc:sldMk cId="4283373450" sldId="4931"/>
        </pc:sldMkLst>
      </pc:sldChg>
      <pc:sldChg chg="add del">
        <pc:chgData name="Theresa Bednarek" userId="8436dc10-b776-411d-8f17-d5ee08360d6a" providerId="ADAL" clId="{5582D7F1-57B4-CE4F-9846-287BD2AD3821}" dt="2023-07-10T18:54:12.748" v="10965" actId="2696"/>
        <pc:sldMkLst>
          <pc:docMk/>
          <pc:sldMk cId="2077750257" sldId="4932"/>
        </pc:sldMkLst>
      </pc:sldChg>
      <pc:sldChg chg="add del">
        <pc:chgData name="Theresa Bednarek" userId="8436dc10-b776-411d-8f17-d5ee08360d6a" providerId="ADAL" clId="{5582D7F1-57B4-CE4F-9846-287BD2AD3821}" dt="2023-07-10T18:54:13.324" v="10966" actId="2696"/>
        <pc:sldMkLst>
          <pc:docMk/>
          <pc:sldMk cId="3756096034" sldId="4933"/>
        </pc:sldMkLst>
      </pc:sldChg>
      <pc:sldChg chg="add del">
        <pc:chgData name="Theresa Bednarek" userId="8436dc10-b776-411d-8f17-d5ee08360d6a" providerId="ADAL" clId="{5582D7F1-57B4-CE4F-9846-287BD2AD3821}" dt="2023-07-10T18:54:13.942" v="10967" actId="2696"/>
        <pc:sldMkLst>
          <pc:docMk/>
          <pc:sldMk cId="2028626649" sldId="4934"/>
        </pc:sldMkLst>
      </pc:sldChg>
      <pc:sldChg chg="del">
        <pc:chgData name="Theresa Bednarek" userId="8436dc10-b776-411d-8f17-d5ee08360d6a" providerId="ADAL" clId="{5582D7F1-57B4-CE4F-9846-287BD2AD3821}" dt="2023-06-30T21:22:38.896" v="8354" actId="2696"/>
        <pc:sldMkLst>
          <pc:docMk/>
          <pc:sldMk cId="1995817966" sldId="4935"/>
        </pc:sldMkLst>
      </pc:sldChg>
      <pc:sldChg chg="modSp mod">
        <pc:chgData name="Theresa Bednarek" userId="8436dc10-b776-411d-8f17-d5ee08360d6a" providerId="ADAL" clId="{5582D7F1-57B4-CE4F-9846-287BD2AD3821}" dt="2023-07-12T21:13:31.899" v="16564" actId="207"/>
        <pc:sldMkLst>
          <pc:docMk/>
          <pc:sldMk cId="1207139255" sldId="2146846390"/>
        </pc:sldMkLst>
        <pc:spChg chg="mod">
          <ac:chgData name="Theresa Bednarek" userId="8436dc10-b776-411d-8f17-d5ee08360d6a" providerId="ADAL" clId="{5582D7F1-57B4-CE4F-9846-287BD2AD3821}" dt="2023-06-28T21:02:44.733" v="130" actId="20577"/>
          <ac:spMkLst>
            <pc:docMk/>
            <pc:sldMk cId="1207139255" sldId="2146846390"/>
            <ac:spMk id="3" creationId="{FAFD4EE4-E7AA-6906-DF6C-CB2D611BF113}"/>
          </ac:spMkLst>
        </pc:spChg>
        <pc:spChg chg="mod">
          <ac:chgData name="Theresa Bednarek" userId="8436dc10-b776-411d-8f17-d5ee08360d6a" providerId="ADAL" clId="{5582D7F1-57B4-CE4F-9846-287BD2AD3821}" dt="2023-07-12T21:13:31.899" v="16564" actId="207"/>
          <ac:spMkLst>
            <pc:docMk/>
            <pc:sldMk cId="1207139255" sldId="2146846390"/>
            <ac:spMk id="390" creationId="{00000000-0000-0000-0000-000000000000}"/>
          </ac:spMkLst>
        </pc:spChg>
        <pc:spChg chg="mod">
          <ac:chgData name="Theresa Bednarek" userId="8436dc10-b776-411d-8f17-d5ee08360d6a" providerId="ADAL" clId="{5582D7F1-57B4-CE4F-9846-287BD2AD3821}" dt="2023-06-28T21:02:56.703" v="136" actId="20577"/>
          <ac:spMkLst>
            <pc:docMk/>
            <pc:sldMk cId="1207139255" sldId="2146846390"/>
            <ac:spMk id="393" creationId="{00000000-0000-0000-0000-000000000000}"/>
          </ac:spMkLst>
        </pc:spChg>
      </pc:sldChg>
      <pc:sldChg chg="modSp mod">
        <pc:chgData name="Theresa Bednarek" userId="8436dc10-b776-411d-8f17-d5ee08360d6a" providerId="ADAL" clId="{5582D7F1-57B4-CE4F-9846-287BD2AD3821}" dt="2023-07-12T21:13:38.793" v="16565" actId="207"/>
        <pc:sldMkLst>
          <pc:docMk/>
          <pc:sldMk cId="4237083504" sldId="2146846392"/>
        </pc:sldMkLst>
        <pc:spChg chg="mod">
          <ac:chgData name="Theresa Bednarek" userId="8436dc10-b776-411d-8f17-d5ee08360d6a" providerId="ADAL" clId="{5582D7F1-57B4-CE4F-9846-287BD2AD3821}" dt="2023-07-12T21:13:38.793" v="16565" actId="207"/>
          <ac:spMkLst>
            <pc:docMk/>
            <pc:sldMk cId="4237083504" sldId="2146846392"/>
            <ac:spMk id="822" creationId="{00000000-0000-0000-0000-000000000000}"/>
          </ac:spMkLst>
        </pc:spChg>
      </pc:sldChg>
      <pc:sldChg chg="modSp mod">
        <pc:chgData name="Theresa Bednarek" userId="8436dc10-b776-411d-8f17-d5ee08360d6a" providerId="ADAL" clId="{5582D7F1-57B4-CE4F-9846-287BD2AD3821}" dt="2023-07-12T21:16:08.148" v="16591" actId="207"/>
        <pc:sldMkLst>
          <pc:docMk/>
          <pc:sldMk cId="308700050" sldId="2146846396"/>
        </pc:sldMkLst>
        <pc:spChg chg="mod">
          <ac:chgData name="Theresa Bednarek" userId="8436dc10-b776-411d-8f17-d5ee08360d6a" providerId="ADAL" clId="{5582D7F1-57B4-CE4F-9846-287BD2AD3821}" dt="2023-07-05T21:30:26.636" v="8514" actId="20577"/>
          <ac:spMkLst>
            <pc:docMk/>
            <pc:sldMk cId="308700050" sldId="2146846396"/>
            <ac:spMk id="16" creationId="{B64963F6-D330-AABB-81C8-0B98371B8763}"/>
          </ac:spMkLst>
        </pc:spChg>
        <pc:spChg chg="mod">
          <ac:chgData name="Theresa Bednarek" userId="8436dc10-b776-411d-8f17-d5ee08360d6a" providerId="ADAL" clId="{5582D7F1-57B4-CE4F-9846-287BD2AD3821}" dt="2023-07-12T21:16:08.148" v="16591" actId="207"/>
          <ac:spMkLst>
            <pc:docMk/>
            <pc:sldMk cId="308700050" sldId="2146846396"/>
            <ac:spMk id="390" creationId="{00000000-0000-0000-0000-000000000000}"/>
          </ac:spMkLst>
        </pc:spChg>
      </pc:sldChg>
      <pc:sldChg chg="modSp mod">
        <pc:chgData name="Theresa Bednarek" userId="8436dc10-b776-411d-8f17-d5ee08360d6a" providerId="ADAL" clId="{5582D7F1-57B4-CE4F-9846-287BD2AD3821}" dt="2023-07-12T21:16:22.154" v="16592" actId="207"/>
        <pc:sldMkLst>
          <pc:docMk/>
          <pc:sldMk cId="1865859177" sldId="2146846400"/>
        </pc:sldMkLst>
        <pc:spChg chg="mod">
          <ac:chgData name="Theresa Bednarek" userId="8436dc10-b776-411d-8f17-d5ee08360d6a" providerId="ADAL" clId="{5582D7F1-57B4-CE4F-9846-287BD2AD3821}" dt="2023-07-12T21:16:22.154" v="16592" actId="207"/>
          <ac:spMkLst>
            <pc:docMk/>
            <pc:sldMk cId="1865859177" sldId="2146846400"/>
            <ac:spMk id="390" creationId="{00000000-0000-0000-0000-000000000000}"/>
          </ac:spMkLst>
        </pc:spChg>
      </pc:sldChg>
      <pc:sldChg chg="modSp mod">
        <pc:chgData name="Theresa Bednarek" userId="8436dc10-b776-411d-8f17-d5ee08360d6a" providerId="ADAL" clId="{5582D7F1-57B4-CE4F-9846-287BD2AD3821}" dt="2023-06-28T21:10:33.273" v="194" actId="20577"/>
        <pc:sldMkLst>
          <pc:docMk/>
          <pc:sldMk cId="990677243" sldId="2146846402"/>
        </pc:sldMkLst>
        <pc:graphicFrameChg chg="modGraphic">
          <ac:chgData name="Theresa Bednarek" userId="8436dc10-b776-411d-8f17-d5ee08360d6a" providerId="ADAL" clId="{5582D7F1-57B4-CE4F-9846-287BD2AD3821}" dt="2023-06-28T21:10:33.273" v="194" actId="20577"/>
          <ac:graphicFrameMkLst>
            <pc:docMk/>
            <pc:sldMk cId="990677243" sldId="2146846402"/>
            <ac:graphicFrameMk id="12" creationId="{0777A194-50C3-7375-9545-58A593D29800}"/>
          </ac:graphicFrameMkLst>
        </pc:graphicFrameChg>
      </pc:sldChg>
      <pc:sldChg chg="addSp delSp modSp mod">
        <pc:chgData name="Theresa Bednarek" userId="8436dc10-b776-411d-8f17-d5ee08360d6a" providerId="ADAL" clId="{5582D7F1-57B4-CE4F-9846-287BD2AD3821}" dt="2023-07-14T17:49:30.487" v="22964" actId="1076"/>
        <pc:sldMkLst>
          <pc:docMk/>
          <pc:sldMk cId="3746007499" sldId="2146846404"/>
        </pc:sldMkLst>
        <pc:spChg chg="mod">
          <ac:chgData name="Theresa Bednarek" userId="8436dc10-b776-411d-8f17-d5ee08360d6a" providerId="ADAL" clId="{5582D7F1-57B4-CE4F-9846-287BD2AD3821}" dt="2023-07-12T21:13:45.840" v="16566" actId="207"/>
          <ac:spMkLst>
            <pc:docMk/>
            <pc:sldMk cId="3746007499" sldId="2146846404"/>
            <ac:spMk id="2" creationId="{93E15B59-ED87-6C19-10AE-98DC671D41D2}"/>
          </ac:spMkLst>
        </pc:spChg>
        <pc:spChg chg="mod">
          <ac:chgData name="Theresa Bednarek" userId="8436dc10-b776-411d-8f17-d5ee08360d6a" providerId="ADAL" clId="{5582D7F1-57B4-CE4F-9846-287BD2AD3821}" dt="2023-07-14T14:41:25.434" v="22921" actId="20577"/>
          <ac:spMkLst>
            <pc:docMk/>
            <pc:sldMk cId="3746007499" sldId="2146846404"/>
            <ac:spMk id="4" creationId="{59A00C18-1C1C-DB3D-CEE3-E5D6443E918B}"/>
          </ac:spMkLst>
        </pc:spChg>
        <pc:spChg chg="mod">
          <ac:chgData name="Theresa Bednarek" userId="8436dc10-b776-411d-8f17-d5ee08360d6a" providerId="ADAL" clId="{5582D7F1-57B4-CE4F-9846-287BD2AD3821}" dt="2023-07-14T17:48:00.867" v="22943" actId="1076"/>
          <ac:spMkLst>
            <pc:docMk/>
            <pc:sldMk cId="3746007499" sldId="2146846404"/>
            <ac:spMk id="5" creationId="{BA9FC17F-4527-493C-D8FA-4696C3746A6D}"/>
          </ac:spMkLst>
        </pc:spChg>
        <pc:spChg chg="mod">
          <ac:chgData name="Theresa Bednarek" userId="8436dc10-b776-411d-8f17-d5ee08360d6a" providerId="ADAL" clId="{5582D7F1-57B4-CE4F-9846-287BD2AD3821}" dt="2023-07-14T17:48:34.134" v="22950" actId="1076"/>
          <ac:spMkLst>
            <pc:docMk/>
            <pc:sldMk cId="3746007499" sldId="2146846404"/>
            <ac:spMk id="6" creationId="{05AA7E8F-332C-C93B-F3FC-7F0B0E6924DF}"/>
          </ac:spMkLst>
        </pc:spChg>
        <pc:spChg chg="mod">
          <ac:chgData name="Theresa Bednarek" userId="8436dc10-b776-411d-8f17-d5ee08360d6a" providerId="ADAL" clId="{5582D7F1-57B4-CE4F-9846-287BD2AD3821}" dt="2023-07-14T17:49:11.294" v="22959" actId="1076"/>
          <ac:spMkLst>
            <pc:docMk/>
            <pc:sldMk cId="3746007499" sldId="2146846404"/>
            <ac:spMk id="7" creationId="{13A90029-CA3C-C06C-8687-D02142899645}"/>
          </ac:spMkLst>
        </pc:spChg>
        <pc:spChg chg="mod">
          <ac:chgData name="Theresa Bednarek" userId="8436dc10-b776-411d-8f17-d5ee08360d6a" providerId="ADAL" clId="{5582D7F1-57B4-CE4F-9846-287BD2AD3821}" dt="2023-07-14T17:48:24.558" v="22948" actId="14100"/>
          <ac:spMkLst>
            <pc:docMk/>
            <pc:sldMk cId="3746007499" sldId="2146846404"/>
            <ac:spMk id="10" creationId="{05BA741F-C2EF-8507-76AD-406A7866D906}"/>
          </ac:spMkLst>
        </pc:spChg>
        <pc:spChg chg="mod">
          <ac:chgData name="Theresa Bednarek" userId="8436dc10-b776-411d-8f17-d5ee08360d6a" providerId="ADAL" clId="{5582D7F1-57B4-CE4F-9846-287BD2AD3821}" dt="2023-07-14T17:48:05.641" v="22944" actId="1076"/>
          <ac:spMkLst>
            <pc:docMk/>
            <pc:sldMk cId="3746007499" sldId="2146846404"/>
            <ac:spMk id="16" creationId="{1A3DA00E-A5EC-C84F-EE2E-32A86696E2D5}"/>
          </ac:spMkLst>
        </pc:spChg>
        <pc:spChg chg="mod">
          <ac:chgData name="Theresa Bednarek" userId="8436dc10-b776-411d-8f17-d5ee08360d6a" providerId="ADAL" clId="{5582D7F1-57B4-CE4F-9846-287BD2AD3821}" dt="2023-07-14T17:49:23.473" v="22962" actId="1076"/>
          <ac:spMkLst>
            <pc:docMk/>
            <pc:sldMk cId="3746007499" sldId="2146846404"/>
            <ac:spMk id="17" creationId="{5DD2520F-2218-D558-D80B-C227C25F6179}"/>
          </ac:spMkLst>
        </pc:spChg>
        <pc:spChg chg="mod">
          <ac:chgData name="Theresa Bednarek" userId="8436dc10-b776-411d-8f17-d5ee08360d6a" providerId="ADAL" clId="{5582D7F1-57B4-CE4F-9846-287BD2AD3821}" dt="2023-07-14T17:48:14.463" v="22946" actId="1076"/>
          <ac:spMkLst>
            <pc:docMk/>
            <pc:sldMk cId="3746007499" sldId="2146846404"/>
            <ac:spMk id="21" creationId="{D2B6AA76-9CE0-D5A5-E78B-29225DED3B64}"/>
          </ac:spMkLst>
        </pc:spChg>
        <pc:spChg chg="mod">
          <ac:chgData name="Theresa Bednarek" userId="8436dc10-b776-411d-8f17-d5ee08360d6a" providerId="ADAL" clId="{5582D7F1-57B4-CE4F-9846-287BD2AD3821}" dt="2023-07-14T17:48:20.748" v="22947" actId="1076"/>
          <ac:spMkLst>
            <pc:docMk/>
            <pc:sldMk cId="3746007499" sldId="2146846404"/>
            <ac:spMk id="22" creationId="{76C26841-FF70-0725-F2D1-52FA2F5CD8A1}"/>
          </ac:spMkLst>
        </pc:spChg>
        <pc:picChg chg="del mod">
          <ac:chgData name="Theresa Bednarek" userId="8436dc10-b776-411d-8f17-d5ee08360d6a" providerId="ADAL" clId="{5582D7F1-57B4-CE4F-9846-287BD2AD3821}" dt="2023-07-14T17:47:17.273" v="22931" actId="478"/>
          <ac:picMkLst>
            <pc:docMk/>
            <pc:sldMk cId="3746007499" sldId="2146846404"/>
            <ac:picMk id="8" creationId="{BA928D17-390E-63ED-2183-774C03A75CC5}"/>
          </ac:picMkLst>
        </pc:picChg>
        <pc:picChg chg="add mod">
          <ac:chgData name="Theresa Bednarek" userId="8436dc10-b776-411d-8f17-d5ee08360d6a" providerId="ADAL" clId="{5582D7F1-57B4-CE4F-9846-287BD2AD3821}" dt="2023-07-14T17:48:55.569" v="22956" actId="1076"/>
          <ac:picMkLst>
            <pc:docMk/>
            <pc:sldMk cId="3746007499" sldId="2146846404"/>
            <ac:picMk id="9" creationId="{1B96BA1E-8700-1E2E-EC70-FEB762A6188E}"/>
          </ac:picMkLst>
        </pc:picChg>
        <pc:cxnChg chg="mod">
          <ac:chgData name="Theresa Bednarek" userId="8436dc10-b776-411d-8f17-d5ee08360d6a" providerId="ADAL" clId="{5582D7F1-57B4-CE4F-9846-287BD2AD3821}" dt="2023-07-14T17:49:30.487" v="22964" actId="1076"/>
          <ac:cxnSpMkLst>
            <pc:docMk/>
            <pc:sldMk cId="3746007499" sldId="2146846404"/>
            <ac:cxnSpMk id="12" creationId="{2BB0313E-5140-81CF-6444-316565C860B7}"/>
          </ac:cxnSpMkLst>
        </pc:cxnChg>
      </pc:sldChg>
      <pc:sldChg chg="addSp delSp modSp mod ord">
        <pc:chgData name="Theresa Bednarek" userId="8436dc10-b776-411d-8f17-d5ee08360d6a" providerId="ADAL" clId="{5582D7F1-57B4-CE4F-9846-287BD2AD3821}" dt="2023-07-14T17:50:44.335" v="22965" actId="14100"/>
        <pc:sldMkLst>
          <pc:docMk/>
          <pc:sldMk cId="674197509" sldId="2146846405"/>
        </pc:sldMkLst>
        <pc:spChg chg="mod">
          <ac:chgData name="Theresa Bednarek" userId="8436dc10-b776-411d-8f17-d5ee08360d6a" providerId="ADAL" clId="{5582D7F1-57B4-CE4F-9846-287BD2AD3821}" dt="2023-07-12T21:14:09.234" v="16570" actId="207"/>
          <ac:spMkLst>
            <pc:docMk/>
            <pc:sldMk cId="674197509" sldId="2146846405"/>
            <ac:spMk id="4" creationId="{0824B2A2-9B06-599D-FB11-CD2B9C50907C}"/>
          </ac:spMkLst>
        </pc:spChg>
        <pc:spChg chg="mod">
          <ac:chgData name="Theresa Bednarek" userId="8436dc10-b776-411d-8f17-d5ee08360d6a" providerId="ADAL" clId="{5582D7F1-57B4-CE4F-9846-287BD2AD3821}" dt="2023-07-14T14:42:12.417" v="22928" actId="20577"/>
          <ac:spMkLst>
            <pc:docMk/>
            <pc:sldMk cId="674197509" sldId="2146846405"/>
            <ac:spMk id="10" creationId="{70DC2EB0-C6C8-7399-773B-EF5F5E8E86EF}"/>
          </ac:spMkLst>
        </pc:spChg>
        <pc:spChg chg="mod">
          <ac:chgData name="Theresa Bednarek" userId="8436dc10-b776-411d-8f17-d5ee08360d6a" providerId="ADAL" clId="{5582D7F1-57B4-CE4F-9846-287BD2AD3821}" dt="2023-07-14T17:50:44.335" v="22965" actId="14100"/>
          <ac:spMkLst>
            <pc:docMk/>
            <pc:sldMk cId="674197509" sldId="2146846405"/>
            <ac:spMk id="15" creationId="{C7E52B34-1F07-3DDC-675F-EAFCAF39F70A}"/>
          </ac:spMkLst>
        </pc:spChg>
        <pc:picChg chg="add mod">
          <ac:chgData name="Theresa Bednarek" userId="8436dc10-b776-411d-8f17-d5ee08360d6a" providerId="ADAL" clId="{5582D7F1-57B4-CE4F-9846-287BD2AD3821}" dt="2023-06-29T18:53:34.023" v="2437" actId="1076"/>
          <ac:picMkLst>
            <pc:docMk/>
            <pc:sldMk cId="674197509" sldId="2146846405"/>
            <ac:picMk id="3" creationId="{2CB6501F-54D6-43F3-3AAF-E6FB9E694FCF}"/>
          </ac:picMkLst>
        </pc:picChg>
        <pc:picChg chg="del">
          <ac:chgData name="Theresa Bednarek" userId="8436dc10-b776-411d-8f17-d5ee08360d6a" providerId="ADAL" clId="{5582D7F1-57B4-CE4F-9846-287BD2AD3821}" dt="2023-06-29T18:52:45.207" v="2427" actId="478"/>
          <ac:picMkLst>
            <pc:docMk/>
            <pc:sldMk cId="674197509" sldId="2146846405"/>
            <ac:picMk id="7" creationId="{F927B683-D542-7F35-74F9-5CA0F2CD38B2}"/>
          </ac:picMkLst>
        </pc:picChg>
      </pc:sldChg>
      <pc:sldChg chg="del">
        <pc:chgData name="Theresa Bednarek" userId="8436dc10-b776-411d-8f17-d5ee08360d6a" providerId="ADAL" clId="{5582D7F1-57B4-CE4F-9846-287BD2AD3821}" dt="2023-06-29T19:19:33.118" v="2610" actId="2696"/>
        <pc:sldMkLst>
          <pc:docMk/>
          <pc:sldMk cId="4225941895" sldId="2146846406"/>
        </pc:sldMkLst>
      </pc:sldChg>
      <pc:sldChg chg="addSp delSp modSp add del mod">
        <pc:chgData name="Theresa Bednarek" userId="8436dc10-b776-411d-8f17-d5ee08360d6a" providerId="ADAL" clId="{5582D7F1-57B4-CE4F-9846-287BD2AD3821}" dt="2023-07-12T21:14:30.449" v="16575" actId="207"/>
        <pc:sldMkLst>
          <pc:docMk/>
          <pc:sldMk cId="3174820269" sldId="2146846407"/>
        </pc:sldMkLst>
        <pc:spChg chg="mod">
          <ac:chgData name="Theresa Bednarek" userId="8436dc10-b776-411d-8f17-d5ee08360d6a" providerId="ADAL" clId="{5582D7F1-57B4-CE4F-9846-287BD2AD3821}" dt="2023-07-12T21:14:30.449" v="16575" actId="207"/>
          <ac:spMkLst>
            <pc:docMk/>
            <pc:sldMk cId="3174820269" sldId="2146846407"/>
            <ac:spMk id="4" creationId="{0824B2A2-9B06-599D-FB11-CD2B9C50907C}"/>
          </ac:spMkLst>
        </pc:spChg>
        <pc:spChg chg="topLvl">
          <ac:chgData name="Theresa Bednarek" userId="8436dc10-b776-411d-8f17-d5ee08360d6a" providerId="ADAL" clId="{5582D7F1-57B4-CE4F-9846-287BD2AD3821}" dt="2023-07-11T17:00:06.136" v="10972" actId="165"/>
          <ac:spMkLst>
            <pc:docMk/>
            <pc:sldMk cId="3174820269" sldId="2146846407"/>
            <ac:spMk id="11" creationId="{2C772480-B0CA-771D-EC91-983F190A9B32}"/>
          </ac:spMkLst>
        </pc:spChg>
        <pc:spChg chg="topLvl">
          <ac:chgData name="Theresa Bednarek" userId="8436dc10-b776-411d-8f17-d5ee08360d6a" providerId="ADAL" clId="{5582D7F1-57B4-CE4F-9846-287BD2AD3821}" dt="2023-07-11T17:00:10.321" v="10973" actId="165"/>
          <ac:spMkLst>
            <pc:docMk/>
            <pc:sldMk cId="3174820269" sldId="2146846407"/>
            <ac:spMk id="15" creationId="{28E5E706-C18F-B61A-F0AF-40A41CA8A936}"/>
          </ac:spMkLst>
        </pc:spChg>
        <pc:spChg chg="topLvl">
          <ac:chgData name="Theresa Bednarek" userId="8436dc10-b776-411d-8f17-d5ee08360d6a" providerId="ADAL" clId="{5582D7F1-57B4-CE4F-9846-287BD2AD3821}" dt="2023-07-11T17:00:06.136" v="10972" actId="165"/>
          <ac:spMkLst>
            <pc:docMk/>
            <pc:sldMk cId="3174820269" sldId="2146846407"/>
            <ac:spMk id="18" creationId="{E0F598CE-CE42-8F67-6E1B-24C660A610A4}"/>
          </ac:spMkLst>
        </pc:spChg>
        <pc:spChg chg="topLvl">
          <ac:chgData name="Theresa Bednarek" userId="8436dc10-b776-411d-8f17-d5ee08360d6a" providerId="ADAL" clId="{5582D7F1-57B4-CE4F-9846-287BD2AD3821}" dt="2023-07-11T17:00:06.136" v="10972" actId="165"/>
          <ac:spMkLst>
            <pc:docMk/>
            <pc:sldMk cId="3174820269" sldId="2146846407"/>
            <ac:spMk id="19" creationId="{71B67B60-29B4-47A1-F0ED-DADA5AB31E11}"/>
          </ac:spMkLst>
        </pc:spChg>
        <pc:grpChg chg="add">
          <ac:chgData name="Theresa Bednarek" userId="8436dc10-b776-411d-8f17-d5ee08360d6a" providerId="ADAL" clId="{5582D7F1-57B4-CE4F-9846-287BD2AD3821}" dt="2023-07-11T17:02:24.121" v="11000" actId="164"/>
          <ac:grpSpMkLst>
            <pc:docMk/>
            <pc:sldMk cId="3174820269" sldId="2146846407"/>
            <ac:grpSpMk id="7" creationId="{6A994C2C-0504-0809-95A1-42F34E01233F}"/>
          </ac:grpSpMkLst>
        </pc:grpChg>
        <pc:grpChg chg="add">
          <ac:chgData name="Theresa Bednarek" userId="8436dc10-b776-411d-8f17-d5ee08360d6a" providerId="ADAL" clId="{5582D7F1-57B4-CE4F-9846-287BD2AD3821}" dt="2023-07-11T17:02:31.952" v="11001" actId="164"/>
          <ac:grpSpMkLst>
            <pc:docMk/>
            <pc:sldMk cId="3174820269" sldId="2146846407"/>
            <ac:grpSpMk id="8" creationId="{4A1A944A-1B81-0308-CA20-7C693D5049F7}"/>
          </ac:grpSpMkLst>
        </pc:grpChg>
        <pc:grpChg chg="del">
          <ac:chgData name="Theresa Bednarek" userId="8436dc10-b776-411d-8f17-d5ee08360d6a" providerId="ADAL" clId="{5582D7F1-57B4-CE4F-9846-287BD2AD3821}" dt="2023-07-11T17:00:10.321" v="10973" actId="165"/>
          <ac:grpSpMkLst>
            <pc:docMk/>
            <pc:sldMk cId="3174820269" sldId="2146846407"/>
            <ac:grpSpMk id="16" creationId="{076B0BEC-18D8-82EE-C47C-4930B0A5AC33}"/>
          </ac:grpSpMkLst>
        </pc:grpChg>
        <pc:grpChg chg="del">
          <ac:chgData name="Theresa Bednarek" userId="8436dc10-b776-411d-8f17-d5ee08360d6a" providerId="ADAL" clId="{5582D7F1-57B4-CE4F-9846-287BD2AD3821}" dt="2023-07-11T17:00:06.136" v="10972" actId="165"/>
          <ac:grpSpMkLst>
            <pc:docMk/>
            <pc:sldMk cId="3174820269" sldId="2146846407"/>
            <ac:grpSpMk id="20" creationId="{BAFE8D91-ED72-97AA-7B0D-11D03EF6BE37}"/>
          </ac:grpSpMkLst>
        </pc:grpChg>
        <pc:picChg chg="add mod">
          <ac:chgData name="Theresa Bednarek" userId="8436dc10-b776-411d-8f17-d5ee08360d6a" providerId="ADAL" clId="{5582D7F1-57B4-CE4F-9846-287BD2AD3821}" dt="2023-07-11T17:00:52.189" v="10986" actId="1076"/>
          <ac:picMkLst>
            <pc:docMk/>
            <pc:sldMk cId="3174820269" sldId="2146846407"/>
            <ac:picMk id="3" creationId="{3467BE6E-053D-A90F-E7A3-7E460505BFC9}"/>
          </ac:picMkLst>
        </pc:picChg>
        <pc:picChg chg="add mod">
          <ac:chgData name="Theresa Bednarek" userId="8436dc10-b776-411d-8f17-d5ee08360d6a" providerId="ADAL" clId="{5582D7F1-57B4-CE4F-9846-287BD2AD3821}" dt="2023-07-11T17:02:16.088" v="10999" actId="1076"/>
          <ac:picMkLst>
            <pc:docMk/>
            <pc:sldMk cId="3174820269" sldId="2146846407"/>
            <ac:picMk id="6" creationId="{A4B757B6-0DFE-C38A-37CA-E76E8E47D4C9}"/>
          </ac:picMkLst>
        </pc:picChg>
        <pc:picChg chg="del mod topLvl">
          <ac:chgData name="Theresa Bednarek" userId="8436dc10-b776-411d-8f17-d5ee08360d6a" providerId="ADAL" clId="{5582D7F1-57B4-CE4F-9846-287BD2AD3821}" dt="2023-07-11T17:00:33.735" v="10980" actId="478"/>
          <ac:picMkLst>
            <pc:docMk/>
            <pc:sldMk cId="3174820269" sldId="2146846407"/>
            <ac:picMk id="9" creationId="{7045FFBC-8D41-8AB1-B632-218FC51634ED}"/>
          </ac:picMkLst>
        </pc:picChg>
        <pc:picChg chg="del mod topLvl">
          <ac:chgData name="Theresa Bednarek" userId="8436dc10-b776-411d-8f17-d5ee08360d6a" providerId="ADAL" clId="{5582D7F1-57B4-CE4F-9846-287BD2AD3821}" dt="2023-07-11T17:01:15.258" v="10996" actId="478"/>
          <ac:picMkLst>
            <pc:docMk/>
            <pc:sldMk cId="3174820269" sldId="2146846407"/>
            <ac:picMk id="17" creationId="{855F3DC2-CB29-459E-0632-86F0E594C75F}"/>
          </ac:picMkLst>
        </pc:picChg>
      </pc:sldChg>
      <pc:sldChg chg="addSp delSp modSp mod ord">
        <pc:chgData name="Theresa Bednarek" userId="8436dc10-b776-411d-8f17-d5ee08360d6a" providerId="ADAL" clId="{5582D7F1-57B4-CE4F-9846-287BD2AD3821}" dt="2023-07-10T18:02:15.481" v="10941"/>
        <pc:sldMkLst>
          <pc:docMk/>
          <pc:sldMk cId="2982051218" sldId="2146846411"/>
        </pc:sldMkLst>
        <pc:spChg chg="mod">
          <ac:chgData name="Theresa Bednarek" userId="8436dc10-b776-411d-8f17-d5ee08360d6a" providerId="ADAL" clId="{5582D7F1-57B4-CE4F-9846-287BD2AD3821}" dt="2023-06-29T20:26:56.355" v="3227" actId="13926"/>
          <ac:spMkLst>
            <pc:docMk/>
            <pc:sldMk cId="2982051218" sldId="2146846411"/>
            <ac:spMk id="2" creationId="{55DDD665-4C0F-A110-CF79-BB1AB38E0E5E}"/>
          </ac:spMkLst>
        </pc:spChg>
        <pc:spChg chg="mod">
          <ac:chgData name="Theresa Bednarek" userId="8436dc10-b776-411d-8f17-d5ee08360d6a" providerId="ADAL" clId="{5582D7F1-57B4-CE4F-9846-287BD2AD3821}" dt="2023-06-29T20:25:47.901" v="3217" actId="20577"/>
          <ac:spMkLst>
            <pc:docMk/>
            <pc:sldMk cId="2982051218" sldId="2146846411"/>
            <ac:spMk id="3" creationId="{F8264340-48D4-F564-4CFE-D33728819AF1}"/>
          </ac:spMkLst>
        </pc:spChg>
        <pc:spChg chg="topLvl">
          <ac:chgData name="Theresa Bednarek" userId="8436dc10-b776-411d-8f17-d5ee08360d6a" providerId="ADAL" clId="{5582D7F1-57B4-CE4F-9846-287BD2AD3821}" dt="2023-06-28T21:22:23.873" v="540" actId="165"/>
          <ac:spMkLst>
            <pc:docMk/>
            <pc:sldMk cId="2982051218" sldId="2146846411"/>
            <ac:spMk id="6" creationId="{0E7CF57C-6067-60D3-7C04-DBA90B11C88E}"/>
          </ac:spMkLst>
        </pc:spChg>
        <pc:spChg chg="topLvl">
          <ac:chgData name="Theresa Bednarek" userId="8436dc10-b776-411d-8f17-d5ee08360d6a" providerId="ADAL" clId="{5582D7F1-57B4-CE4F-9846-287BD2AD3821}" dt="2023-06-28T21:22:23.873" v="540" actId="165"/>
          <ac:spMkLst>
            <pc:docMk/>
            <pc:sldMk cId="2982051218" sldId="2146846411"/>
            <ac:spMk id="7" creationId="{03A283A8-5F9E-0A23-BCB5-A39135BC146C}"/>
          </ac:spMkLst>
        </pc:spChg>
        <pc:spChg chg="topLvl">
          <ac:chgData name="Theresa Bednarek" userId="8436dc10-b776-411d-8f17-d5ee08360d6a" providerId="ADAL" clId="{5582D7F1-57B4-CE4F-9846-287BD2AD3821}" dt="2023-06-28T21:22:23.873" v="540" actId="165"/>
          <ac:spMkLst>
            <pc:docMk/>
            <pc:sldMk cId="2982051218" sldId="2146846411"/>
            <ac:spMk id="8" creationId="{ECDD6B2D-852C-E36B-B7C9-5D2630F6A2A5}"/>
          </ac:spMkLst>
        </pc:spChg>
        <pc:spChg chg="topLvl">
          <ac:chgData name="Theresa Bednarek" userId="8436dc10-b776-411d-8f17-d5ee08360d6a" providerId="ADAL" clId="{5582D7F1-57B4-CE4F-9846-287BD2AD3821}" dt="2023-06-28T21:22:23.873" v="540" actId="165"/>
          <ac:spMkLst>
            <pc:docMk/>
            <pc:sldMk cId="2982051218" sldId="2146846411"/>
            <ac:spMk id="9" creationId="{9DB50279-E243-0FAB-5F31-990C95EDC139}"/>
          </ac:spMkLst>
        </pc:spChg>
        <pc:spChg chg="mod topLvl">
          <ac:chgData name="Theresa Bednarek" userId="8436dc10-b776-411d-8f17-d5ee08360d6a" providerId="ADAL" clId="{5582D7F1-57B4-CE4F-9846-287BD2AD3821}" dt="2023-06-29T20:26:52.109" v="3226" actId="20577"/>
          <ac:spMkLst>
            <pc:docMk/>
            <pc:sldMk cId="2982051218" sldId="2146846411"/>
            <ac:spMk id="10" creationId="{8EED6DEE-32C1-7F8D-D2C5-C70F709B5FB1}"/>
          </ac:spMkLst>
        </pc:spChg>
        <pc:spChg chg="add mod">
          <ac:chgData name="Theresa Bednarek" userId="8436dc10-b776-411d-8f17-d5ee08360d6a" providerId="ADAL" clId="{5582D7F1-57B4-CE4F-9846-287BD2AD3821}" dt="2023-06-29T20:26:15.062" v="3220" actId="20577"/>
          <ac:spMkLst>
            <pc:docMk/>
            <pc:sldMk cId="2982051218" sldId="2146846411"/>
            <ac:spMk id="12" creationId="{75BD80F4-8638-4E83-44DA-770E54ED5292}"/>
          </ac:spMkLst>
        </pc:spChg>
        <pc:spChg chg="add mod">
          <ac:chgData name="Theresa Bednarek" userId="8436dc10-b776-411d-8f17-d5ee08360d6a" providerId="ADAL" clId="{5582D7F1-57B4-CE4F-9846-287BD2AD3821}" dt="2023-06-29T20:26:02.148" v="3218" actId="1076"/>
          <ac:spMkLst>
            <pc:docMk/>
            <pc:sldMk cId="2982051218" sldId="2146846411"/>
            <ac:spMk id="13" creationId="{EBEB0A55-92EC-179F-0924-04FFD135507F}"/>
          </ac:spMkLst>
        </pc:spChg>
        <pc:spChg chg="add mod">
          <ac:chgData name="Theresa Bednarek" userId="8436dc10-b776-411d-8f17-d5ee08360d6a" providerId="ADAL" clId="{5582D7F1-57B4-CE4F-9846-287BD2AD3821}" dt="2023-06-29T20:26:41.758" v="3223" actId="20577"/>
          <ac:spMkLst>
            <pc:docMk/>
            <pc:sldMk cId="2982051218" sldId="2146846411"/>
            <ac:spMk id="14" creationId="{8CE4F658-3169-A1A3-146C-8D6827AE867D}"/>
          </ac:spMkLst>
        </pc:spChg>
        <pc:grpChg chg="add del">
          <ac:chgData name="Theresa Bednarek" userId="8436dc10-b776-411d-8f17-d5ee08360d6a" providerId="ADAL" clId="{5582D7F1-57B4-CE4F-9846-287BD2AD3821}" dt="2023-06-28T21:22:23.873" v="540" actId="165"/>
          <ac:grpSpMkLst>
            <pc:docMk/>
            <pc:sldMk cId="2982051218" sldId="2146846411"/>
            <ac:grpSpMk id="4" creationId="{04A41CD2-CB4D-B5BB-B102-806151DD70D8}"/>
          </ac:grpSpMkLst>
        </pc:grpChg>
        <pc:grpChg chg="add mod">
          <ac:chgData name="Theresa Bednarek" userId="8436dc10-b776-411d-8f17-d5ee08360d6a" providerId="ADAL" clId="{5582D7F1-57B4-CE4F-9846-287BD2AD3821}" dt="2023-06-29T14:27:02.556" v="2417" actId="1076"/>
          <ac:grpSpMkLst>
            <pc:docMk/>
            <pc:sldMk cId="2982051218" sldId="2146846411"/>
            <ac:grpSpMk id="5" creationId="{9FFC8194-F0BE-15D2-C4CA-57FD84F66382}"/>
          </ac:grpSpMkLst>
        </pc:grpChg>
        <pc:picChg chg="mod topLvl">
          <ac:chgData name="Theresa Bednarek" userId="8436dc10-b776-411d-8f17-d5ee08360d6a" providerId="ADAL" clId="{5582D7F1-57B4-CE4F-9846-287BD2AD3821}" dt="2023-06-28T21:22:23.873" v="540" actId="165"/>
          <ac:picMkLst>
            <pc:docMk/>
            <pc:sldMk cId="2982051218" sldId="2146846411"/>
            <ac:picMk id="11" creationId="{18BBF7E2-42C1-2638-D85B-4BA227EBAD63}"/>
          </ac:picMkLst>
        </pc:picChg>
      </pc:sldChg>
      <pc:sldChg chg="addSp delSp modSp mod ord">
        <pc:chgData name="Theresa Bednarek" userId="8436dc10-b776-411d-8f17-d5ee08360d6a" providerId="ADAL" clId="{5582D7F1-57B4-CE4F-9846-287BD2AD3821}" dt="2023-07-10T18:02:15.481" v="10941"/>
        <pc:sldMkLst>
          <pc:docMk/>
          <pc:sldMk cId="7183907" sldId="2146846412"/>
        </pc:sldMkLst>
        <pc:spChg chg="mod">
          <ac:chgData name="Theresa Bednarek" userId="8436dc10-b776-411d-8f17-d5ee08360d6a" providerId="ADAL" clId="{5582D7F1-57B4-CE4F-9846-287BD2AD3821}" dt="2023-07-05T21:42:08.616" v="8602" actId="13926"/>
          <ac:spMkLst>
            <pc:docMk/>
            <pc:sldMk cId="7183907" sldId="2146846412"/>
            <ac:spMk id="2" creationId="{55DDD665-4C0F-A110-CF79-BB1AB38E0E5E}"/>
          </ac:spMkLst>
        </pc:spChg>
        <pc:spChg chg="mod">
          <ac:chgData name="Theresa Bednarek" userId="8436dc10-b776-411d-8f17-d5ee08360d6a" providerId="ADAL" clId="{5582D7F1-57B4-CE4F-9846-287BD2AD3821}" dt="2023-07-05T21:42:03.121" v="8601" actId="20577"/>
          <ac:spMkLst>
            <pc:docMk/>
            <pc:sldMk cId="7183907" sldId="2146846412"/>
            <ac:spMk id="3" creationId="{F8264340-48D4-F564-4CFE-D33728819AF1}"/>
          </ac:spMkLst>
        </pc:spChg>
        <pc:spChg chg="add mod topLvl">
          <ac:chgData name="Theresa Bednarek" userId="8436dc10-b776-411d-8f17-d5ee08360d6a" providerId="ADAL" clId="{5582D7F1-57B4-CE4F-9846-287BD2AD3821}" dt="2023-06-29T20:27:39.607" v="3232" actId="165"/>
          <ac:spMkLst>
            <pc:docMk/>
            <pc:sldMk cId="7183907" sldId="2146846412"/>
            <ac:spMk id="7" creationId="{3B48F162-EBAE-87DE-303C-243F1DEF022C}"/>
          </ac:spMkLst>
        </pc:spChg>
        <pc:spChg chg="add mod topLvl">
          <ac:chgData name="Theresa Bednarek" userId="8436dc10-b776-411d-8f17-d5ee08360d6a" providerId="ADAL" clId="{5582D7F1-57B4-CE4F-9846-287BD2AD3821}" dt="2023-06-29T20:27:39.607" v="3232" actId="165"/>
          <ac:spMkLst>
            <pc:docMk/>
            <pc:sldMk cId="7183907" sldId="2146846412"/>
            <ac:spMk id="8" creationId="{91511301-3119-DCC4-849E-E866AAD5CCCA}"/>
          </ac:spMkLst>
        </pc:spChg>
        <pc:spChg chg="add mod topLvl">
          <ac:chgData name="Theresa Bednarek" userId="8436dc10-b776-411d-8f17-d5ee08360d6a" providerId="ADAL" clId="{5582D7F1-57B4-CE4F-9846-287BD2AD3821}" dt="2023-06-29T20:27:39.607" v="3232" actId="165"/>
          <ac:spMkLst>
            <pc:docMk/>
            <pc:sldMk cId="7183907" sldId="2146846412"/>
            <ac:spMk id="9" creationId="{0871B130-7FF5-406B-2033-1FF303CCEC67}"/>
          </ac:spMkLst>
        </pc:spChg>
        <pc:spChg chg="add mod topLvl">
          <ac:chgData name="Theresa Bednarek" userId="8436dc10-b776-411d-8f17-d5ee08360d6a" providerId="ADAL" clId="{5582D7F1-57B4-CE4F-9846-287BD2AD3821}" dt="2023-06-29T20:27:39.607" v="3232" actId="165"/>
          <ac:spMkLst>
            <pc:docMk/>
            <pc:sldMk cId="7183907" sldId="2146846412"/>
            <ac:spMk id="10" creationId="{23B5572E-80A1-0049-D3CF-2219388573F9}"/>
          </ac:spMkLst>
        </pc:spChg>
        <pc:spChg chg="add mod topLvl">
          <ac:chgData name="Theresa Bednarek" userId="8436dc10-b776-411d-8f17-d5ee08360d6a" providerId="ADAL" clId="{5582D7F1-57B4-CE4F-9846-287BD2AD3821}" dt="2023-06-29T20:27:39.607" v="3232" actId="165"/>
          <ac:spMkLst>
            <pc:docMk/>
            <pc:sldMk cId="7183907" sldId="2146846412"/>
            <ac:spMk id="11" creationId="{2229A99B-CB30-45AA-A030-26E8DB0F6EFE}"/>
          </ac:spMkLst>
        </pc:spChg>
        <pc:spChg chg="add mod topLvl">
          <ac:chgData name="Theresa Bednarek" userId="8436dc10-b776-411d-8f17-d5ee08360d6a" providerId="ADAL" clId="{5582D7F1-57B4-CE4F-9846-287BD2AD3821}" dt="2023-06-29T20:27:39.607" v="3232" actId="165"/>
          <ac:spMkLst>
            <pc:docMk/>
            <pc:sldMk cId="7183907" sldId="2146846412"/>
            <ac:spMk id="12" creationId="{A002E0C5-8F0E-2D73-1BD9-22EC04871A1D}"/>
          </ac:spMkLst>
        </pc:spChg>
        <pc:spChg chg="add mod topLvl">
          <ac:chgData name="Theresa Bednarek" userId="8436dc10-b776-411d-8f17-d5ee08360d6a" providerId="ADAL" clId="{5582D7F1-57B4-CE4F-9846-287BD2AD3821}" dt="2023-06-29T20:27:39.607" v="3232" actId="165"/>
          <ac:spMkLst>
            <pc:docMk/>
            <pc:sldMk cId="7183907" sldId="2146846412"/>
            <ac:spMk id="13" creationId="{D8D71212-69BE-6AAD-7877-F3DE378A347A}"/>
          </ac:spMkLst>
        </pc:spChg>
        <pc:spChg chg="add mod topLvl">
          <ac:chgData name="Theresa Bednarek" userId="8436dc10-b776-411d-8f17-d5ee08360d6a" providerId="ADAL" clId="{5582D7F1-57B4-CE4F-9846-287BD2AD3821}" dt="2023-06-29T20:27:39.607" v="3232" actId="165"/>
          <ac:spMkLst>
            <pc:docMk/>
            <pc:sldMk cId="7183907" sldId="2146846412"/>
            <ac:spMk id="14" creationId="{4E1B075D-7099-B7D4-1B63-97F8359B2C8B}"/>
          </ac:spMkLst>
        </pc:spChg>
        <pc:spChg chg="add mod topLvl">
          <ac:chgData name="Theresa Bednarek" userId="8436dc10-b776-411d-8f17-d5ee08360d6a" providerId="ADAL" clId="{5582D7F1-57B4-CE4F-9846-287BD2AD3821}" dt="2023-06-29T20:27:54.592" v="3236" actId="1076"/>
          <ac:spMkLst>
            <pc:docMk/>
            <pc:sldMk cId="7183907" sldId="2146846412"/>
            <ac:spMk id="15" creationId="{F600D4AB-9930-5A14-AB7C-F24B69B2830B}"/>
          </ac:spMkLst>
        </pc:spChg>
        <pc:grpChg chg="add del mod">
          <ac:chgData name="Theresa Bednarek" userId="8436dc10-b776-411d-8f17-d5ee08360d6a" providerId="ADAL" clId="{5582D7F1-57B4-CE4F-9846-287BD2AD3821}" dt="2023-06-29T20:27:39.607" v="3232" actId="165"/>
          <ac:grpSpMkLst>
            <pc:docMk/>
            <pc:sldMk cId="7183907" sldId="2146846412"/>
            <ac:grpSpMk id="16" creationId="{30A1EF34-DF5F-9E70-4F5E-A1696F25D30F}"/>
          </ac:grpSpMkLst>
        </pc:grpChg>
        <pc:grpChg chg="add mod">
          <ac:chgData name="Theresa Bednarek" userId="8436dc10-b776-411d-8f17-d5ee08360d6a" providerId="ADAL" clId="{5582D7F1-57B4-CE4F-9846-287BD2AD3821}" dt="2023-06-29T20:27:45.283" v="3234" actId="1076"/>
          <ac:grpSpMkLst>
            <pc:docMk/>
            <pc:sldMk cId="7183907" sldId="2146846412"/>
            <ac:grpSpMk id="17" creationId="{55197EBF-6BA2-62FA-A13F-745DF9686132}"/>
          </ac:grpSpMkLst>
        </pc:grpChg>
        <pc:picChg chg="del">
          <ac:chgData name="Theresa Bednarek" userId="8436dc10-b776-411d-8f17-d5ee08360d6a" providerId="ADAL" clId="{5582D7F1-57B4-CE4F-9846-287BD2AD3821}" dt="2023-06-28T21:13:49.948" v="364" actId="478"/>
          <ac:picMkLst>
            <pc:docMk/>
            <pc:sldMk cId="7183907" sldId="2146846412"/>
            <ac:picMk id="4" creationId="{281A6FBB-43E7-C62A-5E53-0FD9B161AD24}"/>
          </ac:picMkLst>
        </pc:picChg>
        <pc:picChg chg="add mod topLvl">
          <ac:chgData name="Theresa Bednarek" userId="8436dc10-b776-411d-8f17-d5ee08360d6a" providerId="ADAL" clId="{5582D7F1-57B4-CE4F-9846-287BD2AD3821}" dt="2023-06-29T20:27:39.607" v="3232" actId="165"/>
          <ac:picMkLst>
            <pc:docMk/>
            <pc:sldMk cId="7183907" sldId="2146846412"/>
            <ac:picMk id="6" creationId="{566056E9-BD78-41BE-633C-6E40CFEBBFD0}"/>
          </ac:picMkLst>
        </pc:picChg>
      </pc:sldChg>
      <pc:sldChg chg="addSp delSp modSp mod ord">
        <pc:chgData name="Theresa Bednarek" userId="8436dc10-b776-411d-8f17-d5ee08360d6a" providerId="ADAL" clId="{5582D7F1-57B4-CE4F-9846-287BD2AD3821}" dt="2023-07-10T18:02:15.481" v="10941"/>
        <pc:sldMkLst>
          <pc:docMk/>
          <pc:sldMk cId="1523194049" sldId="2146846413"/>
        </pc:sldMkLst>
        <pc:spChg chg="mod">
          <ac:chgData name="Theresa Bednarek" userId="8436dc10-b776-411d-8f17-d5ee08360d6a" providerId="ADAL" clId="{5582D7F1-57B4-CE4F-9846-287BD2AD3821}" dt="2023-06-28T21:26:59.621" v="585" actId="1076"/>
          <ac:spMkLst>
            <pc:docMk/>
            <pc:sldMk cId="1523194049" sldId="2146846413"/>
            <ac:spMk id="3" creationId="{F8264340-48D4-F564-4CFE-D33728819AF1}"/>
          </ac:spMkLst>
        </pc:spChg>
        <pc:spChg chg="add mod">
          <ac:chgData name="Theresa Bednarek" userId="8436dc10-b776-411d-8f17-d5ee08360d6a" providerId="ADAL" clId="{5582D7F1-57B4-CE4F-9846-287BD2AD3821}" dt="2023-06-28T21:26:37.350" v="580" actId="1076"/>
          <ac:spMkLst>
            <pc:docMk/>
            <pc:sldMk cId="1523194049" sldId="2146846413"/>
            <ac:spMk id="7" creationId="{15BE2BDF-3B4D-FAD6-CFCD-6B1AB83FAF29}"/>
          </ac:spMkLst>
        </pc:spChg>
        <pc:spChg chg="add mod">
          <ac:chgData name="Theresa Bednarek" userId="8436dc10-b776-411d-8f17-d5ee08360d6a" providerId="ADAL" clId="{5582D7F1-57B4-CE4F-9846-287BD2AD3821}" dt="2023-06-28T21:26:45.470" v="582" actId="20577"/>
          <ac:spMkLst>
            <pc:docMk/>
            <pc:sldMk cId="1523194049" sldId="2146846413"/>
            <ac:spMk id="8" creationId="{6513EB5B-19F7-8E32-0C58-FC1C024B10C5}"/>
          </ac:spMkLst>
        </pc:spChg>
        <pc:grpChg chg="add mod">
          <ac:chgData name="Theresa Bednarek" userId="8436dc10-b776-411d-8f17-d5ee08360d6a" providerId="ADAL" clId="{5582D7F1-57B4-CE4F-9846-287BD2AD3821}" dt="2023-06-28T21:27:01.745" v="586" actId="1076"/>
          <ac:grpSpMkLst>
            <pc:docMk/>
            <pc:sldMk cId="1523194049" sldId="2146846413"/>
            <ac:grpSpMk id="9" creationId="{973163DE-B3F8-F3FA-6785-4548B08D5D65}"/>
          </ac:grpSpMkLst>
        </pc:grpChg>
        <pc:picChg chg="del">
          <ac:chgData name="Theresa Bednarek" userId="8436dc10-b776-411d-8f17-d5ee08360d6a" providerId="ADAL" clId="{5582D7F1-57B4-CE4F-9846-287BD2AD3821}" dt="2023-06-28T21:25:48.537" v="566" actId="478"/>
          <ac:picMkLst>
            <pc:docMk/>
            <pc:sldMk cId="1523194049" sldId="2146846413"/>
            <ac:picMk id="5" creationId="{0C8F8B53-E7C4-BE0F-CB71-484C4AC70E86}"/>
          </ac:picMkLst>
        </pc:picChg>
        <pc:picChg chg="add mod">
          <ac:chgData name="Theresa Bednarek" userId="8436dc10-b776-411d-8f17-d5ee08360d6a" providerId="ADAL" clId="{5582D7F1-57B4-CE4F-9846-287BD2AD3821}" dt="2023-06-28T21:26:09.007" v="573" actId="1076"/>
          <ac:picMkLst>
            <pc:docMk/>
            <pc:sldMk cId="1523194049" sldId="2146846413"/>
            <ac:picMk id="6" creationId="{CA05B797-CD67-4EF6-4E3F-B27B51EFF35B}"/>
          </ac:picMkLst>
        </pc:picChg>
      </pc:sldChg>
      <pc:sldChg chg="addSp modSp mod ord">
        <pc:chgData name="Theresa Bednarek" userId="8436dc10-b776-411d-8f17-d5ee08360d6a" providerId="ADAL" clId="{5582D7F1-57B4-CE4F-9846-287BD2AD3821}" dt="2023-07-10T18:02:15.481" v="10941"/>
        <pc:sldMkLst>
          <pc:docMk/>
          <pc:sldMk cId="2192226315" sldId="2146846414"/>
        </pc:sldMkLst>
        <pc:grpChg chg="add mod">
          <ac:chgData name="Theresa Bednarek" userId="8436dc10-b776-411d-8f17-d5ee08360d6a" providerId="ADAL" clId="{5582D7F1-57B4-CE4F-9846-287BD2AD3821}" dt="2023-06-28T21:28:08.623" v="590" actId="1076"/>
          <ac:grpSpMkLst>
            <pc:docMk/>
            <pc:sldMk cId="2192226315" sldId="2146846414"/>
            <ac:grpSpMk id="4" creationId="{B0A0E9B1-DC03-D5EA-B9D1-F1A2853D6D1E}"/>
          </ac:grpSpMkLst>
        </pc:grpChg>
        <pc:picChg chg="mod">
          <ac:chgData name="Theresa Bednarek" userId="8436dc10-b776-411d-8f17-d5ee08360d6a" providerId="ADAL" clId="{5582D7F1-57B4-CE4F-9846-287BD2AD3821}" dt="2023-06-28T21:27:58.021" v="588" actId="1076"/>
          <ac:picMkLst>
            <pc:docMk/>
            <pc:sldMk cId="2192226315" sldId="2146846414"/>
            <ac:picMk id="5" creationId="{321632BA-48A3-5B1B-6F76-D2B19A1E790D}"/>
          </ac:picMkLst>
        </pc:picChg>
      </pc:sldChg>
      <pc:sldChg chg="addSp delSp modSp mod ord">
        <pc:chgData name="Theresa Bednarek" userId="8436dc10-b776-411d-8f17-d5ee08360d6a" providerId="ADAL" clId="{5582D7F1-57B4-CE4F-9846-287BD2AD3821}" dt="2023-07-10T18:02:15.481" v="10941"/>
        <pc:sldMkLst>
          <pc:docMk/>
          <pc:sldMk cId="769071750" sldId="2146846415"/>
        </pc:sldMkLst>
        <pc:spChg chg="add mod">
          <ac:chgData name="Theresa Bednarek" userId="8436dc10-b776-411d-8f17-d5ee08360d6a" providerId="ADAL" clId="{5582D7F1-57B4-CE4F-9846-287BD2AD3821}" dt="2023-06-28T21:29:43.703" v="609" actId="20577"/>
          <ac:spMkLst>
            <pc:docMk/>
            <pc:sldMk cId="769071750" sldId="2146846415"/>
            <ac:spMk id="7" creationId="{7B917953-F2DD-1A4A-032A-EB79391E7A47}"/>
          </ac:spMkLst>
        </pc:spChg>
        <pc:spChg chg="del mod">
          <ac:chgData name="Theresa Bednarek" userId="8436dc10-b776-411d-8f17-d5ee08360d6a" providerId="ADAL" clId="{5582D7F1-57B4-CE4F-9846-287BD2AD3821}" dt="2023-06-28T21:29:35.203" v="607" actId="478"/>
          <ac:spMkLst>
            <pc:docMk/>
            <pc:sldMk cId="769071750" sldId="2146846415"/>
            <ac:spMk id="9" creationId="{9DB50279-E243-0FAB-5F31-990C95EDC139}"/>
          </ac:spMkLst>
        </pc:spChg>
        <pc:spChg chg="mod">
          <ac:chgData name="Theresa Bednarek" userId="8436dc10-b776-411d-8f17-d5ee08360d6a" providerId="ADAL" clId="{5582D7F1-57B4-CE4F-9846-287BD2AD3821}" dt="2023-06-28T21:30:19.658" v="616" actId="1076"/>
          <ac:spMkLst>
            <pc:docMk/>
            <pc:sldMk cId="769071750" sldId="2146846415"/>
            <ac:spMk id="10" creationId="{BF627628-178B-860A-46C3-30B34005150C}"/>
          </ac:spMkLst>
        </pc:spChg>
        <pc:spChg chg="mod">
          <ac:chgData name="Theresa Bednarek" userId="8436dc10-b776-411d-8f17-d5ee08360d6a" providerId="ADAL" clId="{5582D7F1-57B4-CE4F-9846-287BD2AD3821}" dt="2023-06-28T21:30:13.500" v="615" actId="1076"/>
          <ac:spMkLst>
            <pc:docMk/>
            <pc:sldMk cId="769071750" sldId="2146846415"/>
            <ac:spMk id="11" creationId="{0CD0C66C-CBA8-2E18-ED1E-BEEBF1C2ADBD}"/>
          </ac:spMkLst>
        </pc:spChg>
        <pc:spChg chg="mod">
          <ac:chgData name="Theresa Bednarek" userId="8436dc10-b776-411d-8f17-d5ee08360d6a" providerId="ADAL" clId="{5582D7F1-57B4-CE4F-9846-287BD2AD3821}" dt="2023-06-28T21:30:01.442" v="613" actId="14100"/>
          <ac:spMkLst>
            <pc:docMk/>
            <pc:sldMk cId="769071750" sldId="2146846415"/>
            <ac:spMk id="13" creationId="{DEB74183-153C-4376-C2CC-0BABFA3D49C7}"/>
          </ac:spMkLst>
        </pc:spChg>
        <pc:spChg chg="mod">
          <ac:chgData name="Theresa Bednarek" userId="8436dc10-b776-411d-8f17-d5ee08360d6a" providerId="ADAL" clId="{5582D7F1-57B4-CE4F-9846-287BD2AD3821}" dt="2023-06-28T21:30:07.166" v="614" actId="1076"/>
          <ac:spMkLst>
            <pc:docMk/>
            <pc:sldMk cId="769071750" sldId="2146846415"/>
            <ac:spMk id="14" creationId="{38FE908E-7800-C1D8-BC9E-FB4D5CCCBA9C}"/>
          </ac:spMkLst>
        </pc:spChg>
        <pc:spChg chg="mod">
          <ac:chgData name="Theresa Bednarek" userId="8436dc10-b776-411d-8f17-d5ee08360d6a" providerId="ADAL" clId="{5582D7F1-57B4-CE4F-9846-287BD2AD3821}" dt="2023-06-28T21:29:20.529" v="604" actId="14100"/>
          <ac:spMkLst>
            <pc:docMk/>
            <pc:sldMk cId="769071750" sldId="2146846415"/>
            <ac:spMk id="15" creationId="{27192A79-BEA5-5EDC-E760-9E4F236E69A0}"/>
          </ac:spMkLst>
        </pc:spChg>
        <pc:grpChg chg="add mod">
          <ac:chgData name="Theresa Bednarek" userId="8436dc10-b776-411d-8f17-d5ee08360d6a" providerId="ADAL" clId="{5582D7F1-57B4-CE4F-9846-287BD2AD3821}" dt="2023-06-28T21:30:30.198" v="618" actId="1076"/>
          <ac:grpSpMkLst>
            <pc:docMk/>
            <pc:sldMk cId="769071750" sldId="2146846415"/>
            <ac:grpSpMk id="8" creationId="{1E4C63D3-420B-C5EF-BDBD-4A6A3398EA1C}"/>
          </ac:grpSpMkLst>
        </pc:grpChg>
        <pc:picChg chg="del">
          <ac:chgData name="Theresa Bednarek" userId="8436dc10-b776-411d-8f17-d5ee08360d6a" providerId="ADAL" clId="{5582D7F1-57B4-CE4F-9846-287BD2AD3821}" dt="2023-06-28T21:28:39.823" v="591" actId="478"/>
          <ac:picMkLst>
            <pc:docMk/>
            <pc:sldMk cId="769071750" sldId="2146846415"/>
            <ac:picMk id="5" creationId="{E5F5F5B2-D53A-1FCF-B237-7A8D6E023A78}"/>
          </ac:picMkLst>
        </pc:picChg>
        <pc:picChg chg="add mod">
          <ac:chgData name="Theresa Bednarek" userId="8436dc10-b776-411d-8f17-d5ee08360d6a" providerId="ADAL" clId="{5582D7F1-57B4-CE4F-9846-287BD2AD3821}" dt="2023-06-28T21:29:49.844" v="611" actId="1076"/>
          <ac:picMkLst>
            <pc:docMk/>
            <pc:sldMk cId="769071750" sldId="2146846415"/>
            <ac:picMk id="6" creationId="{7542445E-1079-C7C6-03C0-B898BC8E9BC7}"/>
          </ac:picMkLst>
        </pc:picChg>
      </pc:sldChg>
      <pc:sldChg chg="ord">
        <pc:chgData name="Theresa Bednarek" userId="8436dc10-b776-411d-8f17-d5ee08360d6a" providerId="ADAL" clId="{5582D7F1-57B4-CE4F-9846-287BD2AD3821}" dt="2023-07-10T18:02:15.481" v="10941"/>
        <pc:sldMkLst>
          <pc:docMk/>
          <pc:sldMk cId="1613360795" sldId="2146846416"/>
        </pc:sldMkLst>
      </pc:sldChg>
      <pc:sldChg chg="addSp delSp modSp mod ord">
        <pc:chgData name="Theresa Bednarek" userId="8436dc10-b776-411d-8f17-d5ee08360d6a" providerId="ADAL" clId="{5582D7F1-57B4-CE4F-9846-287BD2AD3821}" dt="2023-07-10T18:03:09.022" v="10961"/>
        <pc:sldMkLst>
          <pc:docMk/>
          <pc:sldMk cId="1493257428" sldId="2146846417"/>
        </pc:sldMkLst>
        <pc:spChg chg="mod">
          <ac:chgData name="Theresa Bednarek" userId="8436dc10-b776-411d-8f17-d5ee08360d6a" providerId="ADAL" clId="{5582D7F1-57B4-CE4F-9846-287BD2AD3821}" dt="2023-06-29T23:00:39.455" v="3388" actId="13926"/>
          <ac:spMkLst>
            <pc:docMk/>
            <pc:sldMk cId="1493257428" sldId="2146846417"/>
            <ac:spMk id="2" creationId="{55DDD665-4C0F-A110-CF79-BB1AB38E0E5E}"/>
          </ac:spMkLst>
        </pc:spChg>
        <pc:spChg chg="mod">
          <ac:chgData name="Theresa Bednarek" userId="8436dc10-b776-411d-8f17-d5ee08360d6a" providerId="ADAL" clId="{5582D7F1-57B4-CE4F-9846-287BD2AD3821}" dt="2023-06-30T16:02:16.675" v="4786" actId="6549"/>
          <ac:spMkLst>
            <pc:docMk/>
            <pc:sldMk cId="1493257428" sldId="2146846417"/>
            <ac:spMk id="3" creationId="{F8264340-48D4-F564-4CFE-D33728819AF1}"/>
          </ac:spMkLst>
        </pc:spChg>
        <pc:spChg chg="mod">
          <ac:chgData name="Theresa Bednarek" userId="8436dc10-b776-411d-8f17-d5ee08360d6a" providerId="ADAL" clId="{5582D7F1-57B4-CE4F-9846-287BD2AD3821}" dt="2023-06-28T21:56:02.708" v="644" actId="1076"/>
          <ac:spMkLst>
            <pc:docMk/>
            <pc:sldMk cId="1493257428" sldId="2146846417"/>
            <ac:spMk id="6" creationId="{0E7CF57C-6067-60D3-7C04-DBA90B11C88E}"/>
          </ac:spMkLst>
        </pc:spChg>
        <pc:spChg chg="mod">
          <ac:chgData name="Theresa Bednarek" userId="8436dc10-b776-411d-8f17-d5ee08360d6a" providerId="ADAL" clId="{5582D7F1-57B4-CE4F-9846-287BD2AD3821}" dt="2023-06-30T15:24:41.812" v="4446" actId="20577"/>
          <ac:spMkLst>
            <pc:docMk/>
            <pc:sldMk cId="1493257428" sldId="2146846417"/>
            <ac:spMk id="7" creationId="{03A283A8-5F9E-0A23-BCB5-A39135BC146C}"/>
          </ac:spMkLst>
        </pc:spChg>
        <pc:spChg chg="mod">
          <ac:chgData name="Theresa Bednarek" userId="8436dc10-b776-411d-8f17-d5ee08360d6a" providerId="ADAL" clId="{5582D7F1-57B4-CE4F-9846-287BD2AD3821}" dt="2023-06-30T15:37:09.174" v="4517"/>
          <ac:spMkLst>
            <pc:docMk/>
            <pc:sldMk cId="1493257428" sldId="2146846417"/>
            <ac:spMk id="10" creationId="{AE35E7FE-FC81-C6C2-ED38-E7F684FBEC2F}"/>
          </ac:spMkLst>
        </pc:spChg>
        <pc:spChg chg="mod">
          <ac:chgData name="Theresa Bednarek" userId="8436dc10-b776-411d-8f17-d5ee08360d6a" providerId="ADAL" clId="{5582D7F1-57B4-CE4F-9846-287BD2AD3821}" dt="2023-06-30T15:24:39.112" v="4445" actId="20577"/>
          <ac:spMkLst>
            <pc:docMk/>
            <pc:sldMk cId="1493257428" sldId="2146846417"/>
            <ac:spMk id="14" creationId="{F3F7779D-C0E1-C620-3799-E8F8BD07EF16}"/>
          </ac:spMkLst>
        </pc:spChg>
        <pc:spChg chg="add mod">
          <ac:chgData name="Theresa Bednarek" userId="8436dc10-b776-411d-8f17-d5ee08360d6a" providerId="ADAL" clId="{5582D7F1-57B4-CE4F-9846-287BD2AD3821}" dt="2023-06-30T15:36:36.740" v="4507" actId="1076"/>
          <ac:spMkLst>
            <pc:docMk/>
            <pc:sldMk cId="1493257428" sldId="2146846417"/>
            <ac:spMk id="16" creationId="{E7B54953-B341-B3AA-4343-2A7AF4361C2E}"/>
          </ac:spMkLst>
        </pc:spChg>
        <pc:spChg chg="add del mod">
          <ac:chgData name="Theresa Bednarek" userId="8436dc10-b776-411d-8f17-d5ee08360d6a" providerId="ADAL" clId="{5582D7F1-57B4-CE4F-9846-287BD2AD3821}" dt="2023-06-30T15:37:05.777" v="4514"/>
          <ac:spMkLst>
            <pc:docMk/>
            <pc:sldMk cId="1493257428" sldId="2146846417"/>
            <ac:spMk id="17" creationId="{7C9CB743-4D52-648C-18E2-5F78BFA766BB}"/>
          </ac:spMkLst>
        </pc:spChg>
        <pc:spChg chg="add mod">
          <ac:chgData name="Theresa Bednarek" userId="8436dc10-b776-411d-8f17-d5ee08360d6a" providerId="ADAL" clId="{5582D7F1-57B4-CE4F-9846-287BD2AD3821}" dt="2023-06-30T15:37:22.965" v="4520" actId="14100"/>
          <ac:spMkLst>
            <pc:docMk/>
            <pc:sldMk cId="1493257428" sldId="2146846417"/>
            <ac:spMk id="18" creationId="{AD568B41-2B1A-65EE-539F-A2F6A163A2E5}"/>
          </ac:spMkLst>
        </pc:spChg>
        <pc:grpChg chg="add mod">
          <ac:chgData name="Theresa Bednarek" userId="8436dc10-b776-411d-8f17-d5ee08360d6a" providerId="ADAL" clId="{5582D7F1-57B4-CE4F-9846-287BD2AD3821}" dt="2023-06-29T23:00:31.577" v="3386" actId="1076"/>
          <ac:grpSpMkLst>
            <pc:docMk/>
            <pc:sldMk cId="1493257428" sldId="2146846417"/>
            <ac:grpSpMk id="13" creationId="{73A90F5A-5D1F-9CBF-476D-6FD2EFD98967}"/>
          </ac:grpSpMkLst>
        </pc:grpChg>
        <pc:grpChg chg="add mod">
          <ac:chgData name="Theresa Bednarek" userId="8436dc10-b776-411d-8f17-d5ee08360d6a" providerId="ADAL" clId="{5582D7F1-57B4-CE4F-9846-287BD2AD3821}" dt="2023-06-29T23:00:28.572" v="3385" actId="1076"/>
          <ac:grpSpMkLst>
            <pc:docMk/>
            <pc:sldMk cId="1493257428" sldId="2146846417"/>
            <ac:grpSpMk id="15" creationId="{F98DAECA-CAD0-AA11-66CE-D83A241396F6}"/>
          </ac:grpSpMkLst>
        </pc:grpChg>
        <pc:picChg chg="del">
          <ac:chgData name="Theresa Bednarek" userId="8436dc10-b776-411d-8f17-d5ee08360d6a" providerId="ADAL" clId="{5582D7F1-57B4-CE4F-9846-287BD2AD3821}" dt="2023-06-28T21:54:13.017" v="627" actId="478"/>
          <ac:picMkLst>
            <pc:docMk/>
            <pc:sldMk cId="1493257428" sldId="2146846417"/>
            <ac:picMk id="5" creationId="{B682EC63-BF1D-BE1D-76C4-30F568EB0134}"/>
          </ac:picMkLst>
        </pc:picChg>
        <pc:picChg chg="add del mod">
          <ac:chgData name="Theresa Bednarek" userId="8436dc10-b776-411d-8f17-d5ee08360d6a" providerId="ADAL" clId="{5582D7F1-57B4-CE4F-9846-287BD2AD3821}" dt="2023-06-28T21:55:29.383" v="634" actId="478"/>
          <ac:picMkLst>
            <pc:docMk/>
            <pc:sldMk cId="1493257428" sldId="2146846417"/>
            <ac:picMk id="8" creationId="{9FEC9078-8ACC-43D5-731D-A7ED181B507E}"/>
          </ac:picMkLst>
        </pc:picChg>
        <pc:picChg chg="mod">
          <ac:chgData name="Theresa Bednarek" userId="8436dc10-b776-411d-8f17-d5ee08360d6a" providerId="ADAL" clId="{5582D7F1-57B4-CE4F-9846-287BD2AD3821}" dt="2023-06-29T22:59:54.977" v="3378" actId="1076"/>
          <ac:picMkLst>
            <pc:docMk/>
            <pc:sldMk cId="1493257428" sldId="2146846417"/>
            <ac:picMk id="9" creationId="{6171AABA-60A3-BC09-1800-7218FDFEE7A7}"/>
          </ac:picMkLst>
        </pc:picChg>
        <pc:picChg chg="add mod">
          <ac:chgData name="Theresa Bednarek" userId="8436dc10-b776-411d-8f17-d5ee08360d6a" providerId="ADAL" clId="{5582D7F1-57B4-CE4F-9846-287BD2AD3821}" dt="2023-06-29T22:59:12.418" v="3376" actId="1076"/>
          <ac:picMkLst>
            <pc:docMk/>
            <pc:sldMk cId="1493257428" sldId="2146846417"/>
            <ac:picMk id="12" creationId="{5189A716-82D2-4109-D342-3513C1B4CDA8}"/>
          </ac:picMkLst>
        </pc:picChg>
      </pc:sldChg>
      <pc:sldChg chg="addSp delSp modSp mod ord">
        <pc:chgData name="Theresa Bednarek" userId="8436dc10-b776-411d-8f17-d5ee08360d6a" providerId="ADAL" clId="{5582D7F1-57B4-CE4F-9846-287BD2AD3821}" dt="2023-07-10T18:03:09.022" v="10961"/>
        <pc:sldMkLst>
          <pc:docMk/>
          <pc:sldMk cId="2793978845" sldId="2146846419"/>
        </pc:sldMkLst>
        <pc:spChg chg="mod">
          <ac:chgData name="Theresa Bednarek" userId="8436dc10-b776-411d-8f17-d5ee08360d6a" providerId="ADAL" clId="{5582D7F1-57B4-CE4F-9846-287BD2AD3821}" dt="2023-06-28T22:02:25.473" v="710" actId="13926"/>
          <ac:spMkLst>
            <pc:docMk/>
            <pc:sldMk cId="2793978845" sldId="2146846419"/>
            <ac:spMk id="2" creationId="{55DDD665-4C0F-A110-CF79-BB1AB38E0E5E}"/>
          </ac:spMkLst>
        </pc:spChg>
        <pc:spChg chg="mod">
          <ac:chgData name="Theresa Bednarek" userId="8436dc10-b776-411d-8f17-d5ee08360d6a" providerId="ADAL" clId="{5582D7F1-57B4-CE4F-9846-287BD2AD3821}" dt="2023-06-28T22:02:28.961" v="711" actId="1076"/>
          <ac:spMkLst>
            <pc:docMk/>
            <pc:sldMk cId="2793978845" sldId="2146846419"/>
            <ac:spMk id="3" creationId="{F8264340-48D4-F564-4CFE-D33728819AF1}"/>
          </ac:spMkLst>
        </pc:spChg>
        <pc:spChg chg="mod">
          <ac:chgData name="Theresa Bednarek" userId="8436dc10-b776-411d-8f17-d5ee08360d6a" providerId="ADAL" clId="{5582D7F1-57B4-CE4F-9846-287BD2AD3821}" dt="2023-06-28T22:00:58.040" v="698" actId="1076"/>
          <ac:spMkLst>
            <pc:docMk/>
            <pc:sldMk cId="2793978845" sldId="2146846419"/>
            <ac:spMk id="6" creationId="{0E7CF57C-6067-60D3-7C04-DBA90B11C88E}"/>
          </ac:spMkLst>
        </pc:spChg>
        <pc:spChg chg="mod">
          <ac:chgData name="Theresa Bednarek" userId="8436dc10-b776-411d-8f17-d5ee08360d6a" providerId="ADAL" clId="{5582D7F1-57B4-CE4F-9846-287BD2AD3821}" dt="2023-06-28T22:01:08.513" v="699" actId="1076"/>
          <ac:spMkLst>
            <pc:docMk/>
            <pc:sldMk cId="2793978845" sldId="2146846419"/>
            <ac:spMk id="7" creationId="{03A283A8-5F9E-0A23-BCB5-A39135BC146C}"/>
          </ac:spMkLst>
        </pc:spChg>
        <pc:spChg chg="mod">
          <ac:chgData name="Theresa Bednarek" userId="8436dc10-b776-411d-8f17-d5ee08360d6a" providerId="ADAL" clId="{5582D7F1-57B4-CE4F-9846-287BD2AD3821}" dt="2023-06-28T22:01:28.824" v="704" actId="1076"/>
          <ac:spMkLst>
            <pc:docMk/>
            <pc:sldMk cId="2793978845" sldId="2146846419"/>
            <ac:spMk id="8" creationId="{ECDD6B2D-852C-E36B-B7C9-5D2630F6A2A5}"/>
          </ac:spMkLst>
        </pc:spChg>
        <pc:spChg chg="mod">
          <ac:chgData name="Theresa Bednarek" userId="8436dc10-b776-411d-8f17-d5ee08360d6a" providerId="ADAL" clId="{5582D7F1-57B4-CE4F-9846-287BD2AD3821}" dt="2023-06-28T22:01:46.227" v="706" actId="1076"/>
          <ac:spMkLst>
            <pc:docMk/>
            <pc:sldMk cId="2793978845" sldId="2146846419"/>
            <ac:spMk id="9" creationId="{9DB50279-E243-0FAB-5F31-990C95EDC139}"/>
          </ac:spMkLst>
        </pc:spChg>
        <pc:spChg chg="add mod">
          <ac:chgData name="Theresa Bednarek" userId="8436dc10-b776-411d-8f17-d5ee08360d6a" providerId="ADAL" clId="{5582D7F1-57B4-CE4F-9846-287BD2AD3821}" dt="2023-06-28T22:01:34.910" v="705" actId="14100"/>
          <ac:spMkLst>
            <pc:docMk/>
            <pc:sldMk cId="2793978845" sldId="2146846419"/>
            <ac:spMk id="10" creationId="{0D3429EB-2023-9441-787F-077C1F4DDB31}"/>
          </ac:spMkLst>
        </pc:spChg>
        <pc:spChg chg="mod">
          <ac:chgData name="Theresa Bednarek" userId="8436dc10-b776-411d-8f17-d5ee08360d6a" providerId="ADAL" clId="{5582D7F1-57B4-CE4F-9846-287BD2AD3821}" dt="2023-06-28T22:01:14.127" v="700" actId="1076"/>
          <ac:spMkLst>
            <pc:docMk/>
            <pc:sldMk cId="2793978845" sldId="2146846419"/>
            <ac:spMk id="14" creationId="{FA25DCAC-C141-1F80-FE17-E892147CE8C3}"/>
          </ac:spMkLst>
        </pc:spChg>
        <pc:grpChg chg="add mod">
          <ac:chgData name="Theresa Bednarek" userId="8436dc10-b776-411d-8f17-d5ee08360d6a" providerId="ADAL" clId="{5582D7F1-57B4-CE4F-9846-287BD2AD3821}" dt="2023-06-28T22:02:22.189" v="709" actId="1076"/>
          <ac:grpSpMkLst>
            <pc:docMk/>
            <pc:sldMk cId="2793978845" sldId="2146846419"/>
            <ac:grpSpMk id="11" creationId="{7632F5CA-5F39-420A-7AF2-A6381BAB05AA}"/>
          </ac:grpSpMkLst>
        </pc:grpChg>
        <pc:picChg chg="add mod">
          <ac:chgData name="Theresa Bednarek" userId="8436dc10-b776-411d-8f17-d5ee08360d6a" providerId="ADAL" clId="{5582D7F1-57B4-CE4F-9846-287BD2AD3821}" dt="2023-06-28T22:00:43.393" v="694" actId="167"/>
          <ac:picMkLst>
            <pc:docMk/>
            <pc:sldMk cId="2793978845" sldId="2146846419"/>
            <ac:picMk id="5" creationId="{5A5F2861-39C2-65E1-41E0-D05F00431C28}"/>
          </ac:picMkLst>
        </pc:picChg>
        <pc:picChg chg="del">
          <ac:chgData name="Theresa Bednarek" userId="8436dc10-b776-411d-8f17-d5ee08360d6a" providerId="ADAL" clId="{5582D7F1-57B4-CE4F-9846-287BD2AD3821}" dt="2023-06-28T21:59:45.826" v="686" actId="478"/>
          <ac:picMkLst>
            <pc:docMk/>
            <pc:sldMk cId="2793978845" sldId="2146846419"/>
            <ac:picMk id="12" creationId="{4713400B-6526-9A24-841A-6DE304C513D6}"/>
          </ac:picMkLst>
        </pc:picChg>
      </pc:sldChg>
      <pc:sldChg chg="addSp delSp modSp mod ord">
        <pc:chgData name="Theresa Bednarek" userId="8436dc10-b776-411d-8f17-d5ee08360d6a" providerId="ADAL" clId="{5582D7F1-57B4-CE4F-9846-287BD2AD3821}" dt="2023-07-10T18:03:09.022" v="10961"/>
        <pc:sldMkLst>
          <pc:docMk/>
          <pc:sldMk cId="2606193882" sldId="2146846420"/>
        </pc:sldMkLst>
        <pc:spChg chg="mod">
          <ac:chgData name="Theresa Bednarek" userId="8436dc10-b776-411d-8f17-d5ee08360d6a" providerId="ADAL" clId="{5582D7F1-57B4-CE4F-9846-287BD2AD3821}" dt="2023-06-28T22:03:54.405" v="769" actId="13926"/>
          <ac:spMkLst>
            <pc:docMk/>
            <pc:sldMk cId="2606193882" sldId="2146846420"/>
            <ac:spMk id="2" creationId="{55DDD665-4C0F-A110-CF79-BB1AB38E0E5E}"/>
          </ac:spMkLst>
        </pc:spChg>
        <pc:spChg chg="mod">
          <ac:chgData name="Theresa Bednarek" userId="8436dc10-b776-411d-8f17-d5ee08360d6a" providerId="ADAL" clId="{5582D7F1-57B4-CE4F-9846-287BD2AD3821}" dt="2023-06-29T01:58:26.699" v="1811" actId="255"/>
          <ac:spMkLst>
            <pc:docMk/>
            <pc:sldMk cId="2606193882" sldId="2146846420"/>
            <ac:spMk id="3" creationId="{F8264340-48D4-F564-4CFE-D33728819AF1}"/>
          </ac:spMkLst>
        </pc:spChg>
        <pc:spChg chg="del mod">
          <ac:chgData name="Theresa Bednarek" userId="8436dc10-b776-411d-8f17-d5ee08360d6a" providerId="ADAL" clId="{5582D7F1-57B4-CE4F-9846-287BD2AD3821}" dt="2023-06-28T22:04:22.816" v="779" actId="478"/>
          <ac:spMkLst>
            <pc:docMk/>
            <pc:sldMk cId="2606193882" sldId="2146846420"/>
            <ac:spMk id="6" creationId="{0E7CF57C-6067-60D3-7C04-DBA90B11C88E}"/>
          </ac:spMkLst>
        </pc:spChg>
        <pc:spChg chg="del">
          <ac:chgData name="Theresa Bednarek" userId="8436dc10-b776-411d-8f17-d5ee08360d6a" providerId="ADAL" clId="{5582D7F1-57B4-CE4F-9846-287BD2AD3821}" dt="2023-06-28T22:04:13.622" v="774" actId="478"/>
          <ac:spMkLst>
            <pc:docMk/>
            <pc:sldMk cId="2606193882" sldId="2146846420"/>
            <ac:spMk id="7" creationId="{03A283A8-5F9E-0A23-BCB5-A39135BC146C}"/>
          </ac:spMkLst>
        </pc:spChg>
        <pc:spChg chg="del">
          <ac:chgData name="Theresa Bednarek" userId="8436dc10-b776-411d-8f17-d5ee08360d6a" providerId="ADAL" clId="{5582D7F1-57B4-CE4F-9846-287BD2AD3821}" dt="2023-06-28T22:04:16.817" v="776" actId="478"/>
          <ac:spMkLst>
            <pc:docMk/>
            <pc:sldMk cId="2606193882" sldId="2146846420"/>
            <ac:spMk id="8" creationId="{ECDD6B2D-852C-E36B-B7C9-5D2630F6A2A5}"/>
          </ac:spMkLst>
        </pc:spChg>
        <pc:spChg chg="del">
          <ac:chgData name="Theresa Bednarek" userId="8436dc10-b776-411d-8f17-d5ee08360d6a" providerId="ADAL" clId="{5582D7F1-57B4-CE4F-9846-287BD2AD3821}" dt="2023-06-28T22:04:15.396" v="775" actId="478"/>
          <ac:spMkLst>
            <pc:docMk/>
            <pc:sldMk cId="2606193882" sldId="2146846420"/>
            <ac:spMk id="9" creationId="{9DB50279-E243-0FAB-5F31-990C95EDC139}"/>
          </ac:spMkLst>
        </pc:spChg>
        <pc:spChg chg="add del mod">
          <ac:chgData name="Theresa Bednarek" userId="8436dc10-b776-411d-8f17-d5ee08360d6a" providerId="ADAL" clId="{5582D7F1-57B4-CE4F-9846-287BD2AD3821}" dt="2023-06-29T23:17:52.856" v="3421" actId="478"/>
          <ac:spMkLst>
            <pc:docMk/>
            <pc:sldMk cId="2606193882" sldId="2146846420"/>
            <ac:spMk id="12" creationId="{9A080B79-FB07-27A7-219D-77B3D8776805}"/>
          </ac:spMkLst>
        </pc:spChg>
        <pc:spChg chg="del">
          <ac:chgData name="Theresa Bednarek" userId="8436dc10-b776-411d-8f17-d5ee08360d6a" providerId="ADAL" clId="{5582D7F1-57B4-CE4F-9846-287BD2AD3821}" dt="2023-06-28T22:04:18.483" v="777" actId="478"/>
          <ac:spMkLst>
            <pc:docMk/>
            <pc:sldMk cId="2606193882" sldId="2146846420"/>
            <ac:spMk id="17" creationId="{13D107E4-E2F4-BA47-199A-4219D2B444CA}"/>
          </ac:spMkLst>
        </pc:spChg>
        <pc:spChg chg="del">
          <ac:chgData name="Theresa Bednarek" userId="8436dc10-b776-411d-8f17-d5ee08360d6a" providerId="ADAL" clId="{5582D7F1-57B4-CE4F-9846-287BD2AD3821}" dt="2023-06-28T22:04:11.523" v="773" actId="478"/>
          <ac:spMkLst>
            <pc:docMk/>
            <pc:sldMk cId="2606193882" sldId="2146846420"/>
            <ac:spMk id="18" creationId="{D88D5A94-B380-69AB-8F1E-A5AC6E42D50B}"/>
          </ac:spMkLst>
        </pc:spChg>
        <pc:spChg chg="del">
          <ac:chgData name="Theresa Bednarek" userId="8436dc10-b776-411d-8f17-d5ee08360d6a" providerId="ADAL" clId="{5582D7F1-57B4-CE4F-9846-287BD2AD3821}" dt="2023-06-28T22:04:10.231" v="772" actId="478"/>
          <ac:spMkLst>
            <pc:docMk/>
            <pc:sldMk cId="2606193882" sldId="2146846420"/>
            <ac:spMk id="19" creationId="{B95C5D50-B051-F7D6-7944-73C9545D029E}"/>
          </ac:spMkLst>
        </pc:spChg>
        <pc:picChg chg="add mod">
          <ac:chgData name="Theresa Bednarek" userId="8436dc10-b776-411d-8f17-d5ee08360d6a" providerId="ADAL" clId="{5582D7F1-57B4-CE4F-9846-287BD2AD3821}" dt="2023-06-29T23:14:48.505" v="3411" actId="1076"/>
          <ac:picMkLst>
            <pc:docMk/>
            <pc:sldMk cId="2606193882" sldId="2146846420"/>
            <ac:picMk id="5" creationId="{2E52D89F-F164-733E-9A77-6EC96C4DF274}"/>
          </ac:picMkLst>
        </pc:picChg>
        <pc:picChg chg="add del mod">
          <ac:chgData name="Theresa Bednarek" userId="8436dc10-b776-411d-8f17-d5ee08360d6a" providerId="ADAL" clId="{5582D7F1-57B4-CE4F-9846-287BD2AD3821}" dt="2023-06-29T23:16:32.353" v="3414" actId="478"/>
          <ac:picMkLst>
            <pc:docMk/>
            <pc:sldMk cId="2606193882" sldId="2146846420"/>
            <ac:picMk id="10" creationId="{70A3C272-E9A7-C9D4-7813-C32C0280E9BA}"/>
          </ac:picMkLst>
        </pc:picChg>
        <pc:picChg chg="del">
          <ac:chgData name="Theresa Bednarek" userId="8436dc10-b776-411d-8f17-d5ee08360d6a" providerId="ADAL" clId="{5582D7F1-57B4-CE4F-9846-287BD2AD3821}" dt="2023-06-28T22:03:03.674" v="712" actId="478"/>
          <ac:picMkLst>
            <pc:docMk/>
            <pc:sldMk cId="2606193882" sldId="2146846420"/>
            <ac:picMk id="11" creationId="{122A9C8E-5035-209B-7622-90CF54DF730B}"/>
          </ac:picMkLst>
        </pc:picChg>
        <pc:picChg chg="del">
          <ac:chgData name="Theresa Bednarek" userId="8436dc10-b776-411d-8f17-d5ee08360d6a" providerId="ADAL" clId="{5582D7F1-57B4-CE4F-9846-287BD2AD3821}" dt="2023-06-28T22:04:05.898" v="771" actId="478"/>
          <ac:picMkLst>
            <pc:docMk/>
            <pc:sldMk cId="2606193882" sldId="2146846420"/>
            <ac:picMk id="13" creationId="{26B9FE57-1B58-441E-6404-F10CD37B8394}"/>
          </ac:picMkLst>
        </pc:picChg>
        <pc:picChg chg="add mod">
          <ac:chgData name="Theresa Bednarek" userId="8436dc10-b776-411d-8f17-d5ee08360d6a" providerId="ADAL" clId="{5582D7F1-57B4-CE4F-9846-287BD2AD3821}" dt="2023-06-29T23:17:21.057" v="3420" actId="167"/>
          <ac:picMkLst>
            <pc:docMk/>
            <pc:sldMk cId="2606193882" sldId="2146846420"/>
            <ac:picMk id="15" creationId="{AB0F425B-7527-59BB-5E93-17652C0DE6E6}"/>
          </ac:picMkLst>
        </pc:picChg>
      </pc:sldChg>
      <pc:sldChg chg="addSp delSp modSp mod ord">
        <pc:chgData name="Theresa Bednarek" userId="8436dc10-b776-411d-8f17-d5ee08360d6a" providerId="ADAL" clId="{5582D7F1-57B4-CE4F-9846-287BD2AD3821}" dt="2023-07-10T18:03:09.022" v="10961"/>
        <pc:sldMkLst>
          <pc:docMk/>
          <pc:sldMk cId="2836927648" sldId="2146846421"/>
        </pc:sldMkLst>
        <pc:spChg chg="mod">
          <ac:chgData name="Theresa Bednarek" userId="8436dc10-b776-411d-8f17-d5ee08360d6a" providerId="ADAL" clId="{5582D7F1-57B4-CE4F-9846-287BD2AD3821}" dt="2023-06-28T22:08:00.468" v="849" actId="13926"/>
          <ac:spMkLst>
            <pc:docMk/>
            <pc:sldMk cId="2836927648" sldId="2146846421"/>
            <ac:spMk id="2" creationId="{55DDD665-4C0F-A110-CF79-BB1AB38E0E5E}"/>
          </ac:spMkLst>
        </pc:spChg>
        <pc:spChg chg="del">
          <ac:chgData name="Theresa Bednarek" userId="8436dc10-b776-411d-8f17-d5ee08360d6a" providerId="ADAL" clId="{5582D7F1-57B4-CE4F-9846-287BD2AD3821}" dt="2023-06-28T22:07:00.976" v="829" actId="478"/>
          <ac:spMkLst>
            <pc:docMk/>
            <pc:sldMk cId="2836927648" sldId="2146846421"/>
            <ac:spMk id="3" creationId="{F8264340-48D4-F564-4CFE-D33728819AF1}"/>
          </ac:spMkLst>
        </pc:spChg>
        <pc:spChg chg="add mod">
          <ac:chgData name="Theresa Bednarek" userId="8436dc10-b776-411d-8f17-d5ee08360d6a" providerId="ADAL" clId="{5582D7F1-57B4-CE4F-9846-287BD2AD3821}" dt="2023-06-29T23:27:58.383" v="3463" actId="1076"/>
          <ac:spMkLst>
            <pc:docMk/>
            <pc:sldMk cId="2836927648" sldId="2146846421"/>
            <ac:spMk id="4" creationId="{8C778CA3-E450-0A3B-0A44-1CF759BDC4E0}"/>
          </ac:spMkLst>
        </pc:spChg>
        <pc:spChg chg="del">
          <ac:chgData name="Theresa Bednarek" userId="8436dc10-b776-411d-8f17-d5ee08360d6a" providerId="ADAL" clId="{5582D7F1-57B4-CE4F-9846-287BD2AD3821}" dt="2023-06-28T22:07:39.788" v="846" actId="478"/>
          <ac:spMkLst>
            <pc:docMk/>
            <pc:sldMk cId="2836927648" sldId="2146846421"/>
            <ac:spMk id="6" creationId="{0E7CF57C-6067-60D3-7C04-DBA90B11C88E}"/>
          </ac:spMkLst>
        </pc:spChg>
        <pc:spChg chg="del mod">
          <ac:chgData name="Theresa Bednarek" userId="8436dc10-b776-411d-8f17-d5ee08360d6a" providerId="ADAL" clId="{5582D7F1-57B4-CE4F-9846-287BD2AD3821}" dt="2023-06-28T22:07:25.282" v="841" actId="478"/>
          <ac:spMkLst>
            <pc:docMk/>
            <pc:sldMk cId="2836927648" sldId="2146846421"/>
            <ac:spMk id="7" creationId="{03A283A8-5F9E-0A23-BCB5-A39135BC146C}"/>
          </ac:spMkLst>
        </pc:spChg>
        <pc:spChg chg="del">
          <ac:chgData name="Theresa Bednarek" userId="8436dc10-b776-411d-8f17-d5ee08360d6a" providerId="ADAL" clId="{5582D7F1-57B4-CE4F-9846-287BD2AD3821}" dt="2023-06-28T22:07:27.247" v="842" actId="478"/>
          <ac:spMkLst>
            <pc:docMk/>
            <pc:sldMk cId="2836927648" sldId="2146846421"/>
            <ac:spMk id="8" creationId="{ECDD6B2D-852C-E36B-B7C9-5D2630F6A2A5}"/>
          </ac:spMkLst>
        </pc:spChg>
        <pc:spChg chg="add mod topLvl">
          <ac:chgData name="Theresa Bednarek" userId="8436dc10-b776-411d-8f17-d5ee08360d6a" providerId="ADAL" clId="{5582D7F1-57B4-CE4F-9846-287BD2AD3821}" dt="2023-06-29T23:28:12.631" v="3468" actId="14100"/>
          <ac:spMkLst>
            <pc:docMk/>
            <pc:sldMk cId="2836927648" sldId="2146846421"/>
            <ac:spMk id="10" creationId="{CC8A45D3-4BB6-E7DF-65AD-C940259934B6}"/>
          </ac:spMkLst>
        </pc:spChg>
        <pc:spChg chg="add mod topLvl">
          <ac:chgData name="Theresa Bednarek" userId="8436dc10-b776-411d-8f17-d5ee08360d6a" providerId="ADAL" clId="{5582D7F1-57B4-CE4F-9846-287BD2AD3821}" dt="2023-06-29T23:28:33.957" v="3474" actId="14100"/>
          <ac:spMkLst>
            <pc:docMk/>
            <pc:sldMk cId="2836927648" sldId="2146846421"/>
            <ac:spMk id="12" creationId="{88E477E8-8897-AA55-331F-9941BE0C9A06}"/>
          </ac:spMkLst>
        </pc:spChg>
        <pc:spChg chg="del">
          <ac:chgData name="Theresa Bednarek" userId="8436dc10-b776-411d-8f17-d5ee08360d6a" providerId="ADAL" clId="{5582D7F1-57B4-CE4F-9846-287BD2AD3821}" dt="2023-06-28T22:07:28.613" v="843" actId="478"/>
          <ac:spMkLst>
            <pc:docMk/>
            <pc:sldMk cId="2836927648" sldId="2146846421"/>
            <ac:spMk id="16" creationId="{0C50E465-CDDE-03A1-E801-D129B5658DC8}"/>
          </ac:spMkLst>
        </pc:spChg>
        <pc:grpChg chg="add del mod">
          <ac:chgData name="Theresa Bednarek" userId="8436dc10-b776-411d-8f17-d5ee08360d6a" providerId="ADAL" clId="{5582D7F1-57B4-CE4F-9846-287BD2AD3821}" dt="2023-06-29T23:27:34.940" v="3453" actId="165"/>
          <ac:grpSpMkLst>
            <pc:docMk/>
            <pc:sldMk cId="2836927648" sldId="2146846421"/>
            <ac:grpSpMk id="13" creationId="{7D485D82-F102-A29A-38EA-F88EAC6DF5C3}"/>
          </ac:grpSpMkLst>
        </pc:grpChg>
        <pc:grpChg chg="add del mod">
          <ac:chgData name="Theresa Bednarek" userId="8436dc10-b776-411d-8f17-d5ee08360d6a" providerId="ADAL" clId="{5582D7F1-57B4-CE4F-9846-287BD2AD3821}" dt="2023-06-29T23:27:06.239" v="3443" actId="165"/>
          <ac:grpSpMkLst>
            <pc:docMk/>
            <pc:sldMk cId="2836927648" sldId="2146846421"/>
            <ac:grpSpMk id="14" creationId="{D535A2AE-04DE-3140-C3D7-63275B7E44F6}"/>
          </ac:grpSpMkLst>
        </pc:grpChg>
        <pc:picChg chg="add del mod topLvl">
          <ac:chgData name="Theresa Bednarek" userId="8436dc10-b776-411d-8f17-d5ee08360d6a" providerId="ADAL" clId="{5582D7F1-57B4-CE4F-9846-287BD2AD3821}" dt="2023-06-29T23:27:22.228" v="3450" actId="478"/>
          <ac:picMkLst>
            <pc:docMk/>
            <pc:sldMk cId="2836927648" sldId="2146846421"/>
            <ac:picMk id="5" creationId="{6102EFE4-28FC-630E-D282-141D998021C0}"/>
          </ac:picMkLst>
        </pc:picChg>
        <pc:picChg chg="add del mod">
          <ac:chgData name="Theresa Bednarek" userId="8436dc10-b776-411d-8f17-d5ee08360d6a" providerId="ADAL" clId="{5582D7F1-57B4-CE4F-9846-287BD2AD3821}" dt="2023-06-28T22:09:05.322" v="898" actId="478"/>
          <ac:picMkLst>
            <pc:docMk/>
            <pc:sldMk cId="2836927648" sldId="2146846421"/>
            <ac:picMk id="9" creationId="{1D689AB0-53E1-FF6F-EBD4-A0AA6890115B}"/>
          </ac:picMkLst>
        </pc:picChg>
        <pc:picChg chg="del mod topLvl">
          <ac:chgData name="Theresa Bednarek" userId="8436dc10-b776-411d-8f17-d5ee08360d6a" providerId="ADAL" clId="{5582D7F1-57B4-CE4F-9846-287BD2AD3821}" dt="2023-06-29T23:27:49.006" v="3459" actId="478"/>
          <ac:picMkLst>
            <pc:docMk/>
            <pc:sldMk cId="2836927648" sldId="2146846421"/>
            <ac:picMk id="11" creationId="{B354D05B-2888-D205-5BC6-49AB9C9D1BE0}"/>
          </ac:picMkLst>
        </pc:picChg>
        <pc:picChg chg="del">
          <ac:chgData name="Theresa Bednarek" userId="8436dc10-b776-411d-8f17-d5ee08360d6a" providerId="ADAL" clId="{5582D7F1-57B4-CE4F-9846-287BD2AD3821}" dt="2023-06-28T22:07:22.613" v="839" actId="478"/>
          <ac:picMkLst>
            <pc:docMk/>
            <pc:sldMk cId="2836927648" sldId="2146846421"/>
            <ac:picMk id="15" creationId="{BFCFF766-5B5D-C1B5-963E-66D4E4F86DB3}"/>
          </ac:picMkLst>
        </pc:picChg>
        <pc:picChg chg="add mod">
          <ac:chgData name="Theresa Bednarek" userId="8436dc10-b776-411d-8f17-d5ee08360d6a" providerId="ADAL" clId="{5582D7F1-57B4-CE4F-9846-287BD2AD3821}" dt="2023-06-29T23:28:27.430" v="3472" actId="167"/>
          <ac:picMkLst>
            <pc:docMk/>
            <pc:sldMk cId="2836927648" sldId="2146846421"/>
            <ac:picMk id="18" creationId="{B7DC6A10-1AFC-5B6C-6194-E253625FD93D}"/>
          </ac:picMkLst>
        </pc:picChg>
        <pc:picChg chg="del">
          <ac:chgData name="Theresa Bednarek" userId="8436dc10-b776-411d-8f17-d5ee08360d6a" providerId="ADAL" clId="{5582D7F1-57B4-CE4F-9846-287BD2AD3821}" dt="2023-06-28T22:07:21.683" v="838" actId="478"/>
          <ac:picMkLst>
            <pc:docMk/>
            <pc:sldMk cId="2836927648" sldId="2146846421"/>
            <ac:picMk id="20" creationId="{7290A728-1A27-B711-E0DF-BF573100AD6B}"/>
          </ac:picMkLst>
        </pc:picChg>
        <pc:picChg chg="add mod">
          <ac:chgData name="Theresa Bednarek" userId="8436dc10-b776-411d-8f17-d5ee08360d6a" providerId="ADAL" clId="{5582D7F1-57B4-CE4F-9846-287BD2AD3821}" dt="2023-06-29T23:28:05.258" v="3466" actId="167"/>
          <ac:picMkLst>
            <pc:docMk/>
            <pc:sldMk cId="2836927648" sldId="2146846421"/>
            <ac:picMk id="21" creationId="{2CC3C6AF-9684-0DBD-4A5D-76789B1CD9DE}"/>
          </ac:picMkLst>
        </pc:picChg>
        <pc:cxnChg chg="add mod">
          <ac:chgData name="Theresa Bednarek" userId="8436dc10-b776-411d-8f17-d5ee08360d6a" providerId="ADAL" clId="{5582D7F1-57B4-CE4F-9846-287BD2AD3821}" dt="2023-06-29T23:29:18.569" v="3478" actId="1582"/>
          <ac:cxnSpMkLst>
            <pc:docMk/>
            <pc:sldMk cId="2836927648" sldId="2146846421"/>
            <ac:cxnSpMk id="23" creationId="{F8222D6C-BC8D-6727-BAFD-AAFBEA58FD94}"/>
          </ac:cxnSpMkLst>
        </pc:cxnChg>
      </pc:sldChg>
      <pc:sldChg chg="del">
        <pc:chgData name="Theresa Bednarek" userId="8436dc10-b776-411d-8f17-d5ee08360d6a" providerId="ADAL" clId="{5582D7F1-57B4-CE4F-9846-287BD2AD3821}" dt="2023-06-28T22:09:46.420" v="909" actId="2696"/>
        <pc:sldMkLst>
          <pc:docMk/>
          <pc:sldMk cId="439828470" sldId="2146846422"/>
        </pc:sldMkLst>
      </pc:sldChg>
      <pc:sldChg chg="addSp delSp modSp mod ord">
        <pc:chgData name="Theresa Bednarek" userId="8436dc10-b776-411d-8f17-d5ee08360d6a" providerId="ADAL" clId="{5582D7F1-57B4-CE4F-9846-287BD2AD3821}" dt="2023-07-10T18:03:09.022" v="10961"/>
        <pc:sldMkLst>
          <pc:docMk/>
          <pc:sldMk cId="581546928" sldId="2146846423"/>
        </pc:sldMkLst>
        <pc:spChg chg="mod">
          <ac:chgData name="Theresa Bednarek" userId="8436dc10-b776-411d-8f17-d5ee08360d6a" providerId="ADAL" clId="{5582D7F1-57B4-CE4F-9846-287BD2AD3821}" dt="2023-06-29T01:53:32.847" v="1710" actId="13926"/>
          <ac:spMkLst>
            <pc:docMk/>
            <pc:sldMk cId="581546928" sldId="2146846423"/>
            <ac:spMk id="2" creationId="{55DDD665-4C0F-A110-CF79-BB1AB38E0E5E}"/>
          </ac:spMkLst>
        </pc:spChg>
        <pc:spChg chg="mod">
          <ac:chgData name="Theresa Bednarek" userId="8436dc10-b776-411d-8f17-d5ee08360d6a" providerId="ADAL" clId="{5582D7F1-57B4-CE4F-9846-287BD2AD3821}" dt="2023-06-29T01:56:57.978" v="1800" actId="255"/>
          <ac:spMkLst>
            <pc:docMk/>
            <pc:sldMk cId="581546928" sldId="2146846423"/>
            <ac:spMk id="3" creationId="{F8264340-48D4-F564-4CFE-D33728819AF1}"/>
          </ac:spMkLst>
        </pc:spChg>
        <pc:spChg chg="del mod topLvl">
          <ac:chgData name="Theresa Bednarek" userId="8436dc10-b776-411d-8f17-d5ee08360d6a" providerId="ADAL" clId="{5582D7F1-57B4-CE4F-9846-287BD2AD3821}" dt="2023-06-29T01:53:12.486" v="1703" actId="478"/>
          <ac:spMkLst>
            <pc:docMk/>
            <pc:sldMk cId="581546928" sldId="2146846423"/>
            <ac:spMk id="6" creationId="{0E7CF57C-6067-60D3-7C04-DBA90B11C88E}"/>
          </ac:spMkLst>
        </pc:spChg>
        <pc:spChg chg="del mod topLvl">
          <ac:chgData name="Theresa Bednarek" userId="8436dc10-b776-411d-8f17-d5ee08360d6a" providerId="ADAL" clId="{5582D7F1-57B4-CE4F-9846-287BD2AD3821}" dt="2023-06-29T01:53:12.486" v="1703" actId="478"/>
          <ac:spMkLst>
            <pc:docMk/>
            <pc:sldMk cId="581546928" sldId="2146846423"/>
            <ac:spMk id="7" creationId="{03A283A8-5F9E-0A23-BCB5-A39135BC146C}"/>
          </ac:spMkLst>
        </pc:spChg>
        <pc:grpChg chg="del">
          <ac:chgData name="Theresa Bednarek" userId="8436dc10-b776-411d-8f17-d5ee08360d6a" providerId="ADAL" clId="{5582D7F1-57B4-CE4F-9846-287BD2AD3821}" dt="2023-06-29T01:53:02.595" v="1701" actId="165"/>
          <ac:grpSpMkLst>
            <pc:docMk/>
            <pc:sldMk cId="581546928" sldId="2146846423"/>
            <ac:grpSpMk id="12" creationId="{CC1AA2FA-B07A-5BBE-8826-DD30DF5C24D0}"/>
          </ac:grpSpMkLst>
        </pc:grpChg>
        <pc:picChg chg="add mod">
          <ac:chgData name="Theresa Bednarek" userId="8436dc10-b776-411d-8f17-d5ee08360d6a" providerId="ADAL" clId="{5582D7F1-57B4-CE4F-9846-287BD2AD3821}" dt="2023-06-29T01:54:17.016" v="1788" actId="1076"/>
          <ac:picMkLst>
            <pc:docMk/>
            <pc:sldMk cId="581546928" sldId="2146846423"/>
            <ac:picMk id="5" creationId="{00CBA329-F50D-4FF6-EE80-29C15C1C607B}"/>
          </ac:picMkLst>
        </pc:picChg>
        <pc:picChg chg="del mod topLvl">
          <ac:chgData name="Theresa Bednarek" userId="8436dc10-b776-411d-8f17-d5ee08360d6a" providerId="ADAL" clId="{5582D7F1-57B4-CE4F-9846-287BD2AD3821}" dt="2023-06-29T01:53:12.486" v="1703" actId="478"/>
          <ac:picMkLst>
            <pc:docMk/>
            <pc:sldMk cId="581546928" sldId="2146846423"/>
            <ac:picMk id="11" creationId="{FC931D56-4234-BB19-7191-F7454221834D}"/>
          </ac:picMkLst>
        </pc:picChg>
      </pc:sldChg>
      <pc:sldChg chg="addSp delSp modSp mod ord">
        <pc:chgData name="Theresa Bednarek" userId="8436dc10-b776-411d-8f17-d5ee08360d6a" providerId="ADAL" clId="{5582D7F1-57B4-CE4F-9846-287BD2AD3821}" dt="2023-07-10T18:03:09.022" v="10961"/>
        <pc:sldMkLst>
          <pc:docMk/>
          <pc:sldMk cId="3370750397" sldId="2146846424"/>
        </pc:sldMkLst>
        <pc:spChg chg="mod">
          <ac:chgData name="Theresa Bednarek" userId="8436dc10-b776-411d-8f17-d5ee08360d6a" providerId="ADAL" clId="{5582D7F1-57B4-CE4F-9846-287BD2AD3821}" dt="2023-06-28T22:06:32.699" v="828" actId="13926"/>
          <ac:spMkLst>
            <pc:docMk/>
            <pc:sldMk cId="3370750397" sldId="2146846424"/>
            <ac:spMk id="2" creationId="{55DDD665-4C0F-A110-CF79-BB1AB38E0E5E}"/>
          </ac:spMkLst>
        </pc:spChg>
        <pc:spChg chg="del">
          <ac:chgData name="Theresa Bednarek" userId="8436dc10-b776-411d-8f17-d5ee08360d6a" providerId="ADAL" clId="{5582D7F1-57B4-CE4F-9846-287BD2AD3821}" dt="2023-06-28T22:05:20.448" v="787" actId="478"/>
          <ac:spMkLst>
            <pc:docMk/>
            <pc:sldMk cId="3370750397" sldId="2146846424"/>
            <ac:spMk id="3" creationId="{F8264340-48D4-F564-4CFE-D33728819AF1}"/>
          </ac:spMkLst>
        </pc:spChg>
        <pc:spChg chg="add mod">
          <ac:chgData name="Theresa Bednarek" userId="8436dc10-b776-411d-8f17-d5ee08360d6a" providerId="ADAL" clId="{5582D7F1-57B4-CE4F-9846-287BD2AD3821}" dt="2023-06-29T01:58:17.608" v="1810" actId="1076"/>
          <ac:spMkLst>
            <pc:docMk/>
            <pc:sldMk cId="3370750397" sldId="2146846424"/>
            <ac:spMk id="5" creationId="{FFA6E9C4-6D13-3A18-2688-D0FA9D3AF6E8}"/>
          </ac:spMkLst>
        </pc:spChg>
        <pc:spChg chg="del">
          <ac:chgData name="Theresa Bednarek" userId="8436dc10-b776-411d-8f17-d5ee08360d6a" providerId="ADAL" clId="{5582D7F1-57B4-CE4F-9846-287BD2AD3821}" dt="2023-06-28T22:06:19.641" v="824" actId="478"/>
          <ac:spMkLst>
            <pc:docMk/>
            <pc:sldMk cId="3370750397" sldId="2146846424"/>
            <ac:spMk id="6" creationId="{0E7CF57C-6067-60D3-7C04-DBA90B11C88E}"/>
          </ac:spMkLst>
        </pc:spChg>
        <pc:spChg chg="del">
          <ac:chgData name="Theresa Bednarek" userId="8436dc10-b776-411d-8f17-d5ee08360d6a" providerId="ADAL" clId="{5582D7F1-57B4-CE4F-9846-287BD2AD3821}" dt="2023-06-28T22:06:11.586" v="821" actId="478"/>
          <ac:spMkLst>
            <pc:docMk/>
            <pc:sldMk cId="3370750397" sldId="2146846424"/>
            <ac:spMk id="7" creationId="{03A283A8-5F9E-0A23-BCB5-A39135BC146C}"/>
          </ac:spMkLst>
        </pc:spChg>
        <pc:spChg chg="del">
          <ac:chgData name="Theresa Bednarek" userId="8436dc10-b776-411d-8f17-d5ee08360d6a" providerId="ADAL" clId="{5582D7F1-57B4-CE4F-9846-287BD2AD3821}" dt="2023-06-28T22:06:08.570" v="819" actId="478"/>
          <ac:spMkLst>
            <pc:docMk/>
            <pc:sldMk cId="3370750397" sldId="2146846424"/>
            <ac:spMk id="14" creationId="{F64E0C14-9E38-9C6A-1C41-402149F87105}"/>
          </ac:spMkLst>
        </pc:spChg>
        <pc:spChg chg="del">
          <ac:chgData name="Theresa Bednarek" userId="8436dc10-b776-411d-8f17-d5ee08360d6a" providerId="ADAL" clId="{5582D7F1-57B4-CE4F-9846-287BD2AD3821}" dt="2023-06-28T22:06:07.446" v="818" actId="478"/>
          <ac:spMkLst>
            <pc:docMk/>
            <pc:sldMk cId="3370750397" sldId="2146846424"/>
            <ac:spMk id="15" creationId="{F1E8FBDF-C98E-7378-7426-8211BA335A43}"/>
          </ac:spMkLst>
        </pc:spChg>
        <pc:spChg chg="del">
          <ac:chgData name="Theresa Bednarek" userId="8436dc10-b776-411d-8f17-d5ee08360d6a" providerId="ADAL" clId="{5582D7F1-57B4-CE4F-9846-287BD2AD3821}" dt="2023-06-28T22:06:10.100" v="820" actId="478"/>
          <ac:spMkLst>
            <pc:docMk/>
            <pc:sldMk cId="3370750397" sldId="2146846424"/>
            <ac:spMk id="16" creationId="{A7966E41-9068-4ACD-2F7A-52C3F18882ED}"/>
          </ac:spMkLst>
        </pc:spChg>
        <pc:spChg chg="del">
          <ac:chgData name="Theresa Bednarek" userId="8436dc10-b776-411d-8f17-d5ee08360d6a" providerId="ADAL" clId="{5582D7F1-57B4-CE4F-9846-287BD2AD3821}" dt="2023-06-28T22:06:13.536" v="822" actId="478"/>
          <ac:spMkLst>
            <pc:docMk/>
            <pc:sldMk cId="3370750397" sldId="2146846424"/>
            <ac:spMk id="17" creationId="{597267FF-DFE8-13B5-0DE2-FBEF64080219}"/>
          </ac:spMkLst>
        </pc:spChg>
        <pc:picChg chg="del mod">
          <ac:chgData name="Theresa Bednarek" userId="8436dc10-b776-411d-8f17-d5ee08360d6a" providerId="ADAL" clId="{5582D7F1-57B4-CE4F-9846-287BD2AD3821}" dt="2023-06-28T22:06:04.882" v="817" actId="478"/>
          <ac:picMkLst>
            <pc:docMk/>
            <pc:sldMk cId="3370750397" sldId="2146846424"/>
            <ac:picMk id="4" creationId="{9BD73F7A-5EF3-A3F8-C773-9ACCF777E371}"/>
          </ac:picMkLst>
        </pc:picChg>
        <pc:picChg chg="add mod">
          <ac:chgData name="Theresa Bednarek" userId="8436dc10-b776-411d-8f17-d5ee08360d6a" providerId="ADAL" clId="{5582D7F1-57B4-CE4F-9846-287BD2AD3821}" dt="2023-06-29T23:19:11.591" v="3427" actId="1076"/>
          <ac:picMkLst>
            <pc:docMk/>
            <pc:sldMk cId="3370750397" sldId="2146846424"/>
            <ac:picMk id="9" creationId="{9658E97C-B1F9-8ACF-8305-F340766DC76A}"/>
          </ac:picMkLst>
        </pc:picChg>
        <pc:picChg chg="del">
          <ac:chgData name="Theresa Bednarek" userId="8436dc10-b776-411d-8f17-d5ee08360d6a" providerId="ADAL" clId="{5582D7F1-57B4-CE4F-9846-287BD2AD3821}" dt="2023-06-28T22:05:33.589" v="810" actId="478"/>
          <ac:picMkLst>
            <pc:docMk/>
            <pc:sldMk cId="3370750397" sldId="2146846424"/>
            <ac:picMk id="11" creationId="{93EED3F4-BFC7-5B8B-D66B-EC18459D9153}"/>
          </ac:picMkLst>
        </pc:picChg>
        <pc:picChg chg="add mod">
          <ac:chgData name="Theresa Bednarek" userId="8436dc10-b776-411d-8f17-d5ee08360d6a" providerId="ADAL" clId="{5582D7F1-57B4-CE4F-9846-287BD2AD3821}" dt="2023-06-29T23:19:16.136" v="3428" actId="1076"/>
          <ac:picMkLst>
            <pc:docMk/>
            <pc:sldMk cId="3370750397" sldId="2146846424"/>
            <ac:picMk id="12" creationId="{904A9807-C7E0-683C-4D6B-6F4FFBB5F035}"/>
          </ac:picMkLst>
        </pc:picChg>
      </pc:sldChg>
      <pc:sldChg chg="addSp delSp modSp mod ord">
        <pc:chgData name="Theresa Bednarek" userId="8436dc10-b776-411d-8f17-d5ee08360d6a" providerId="ADAL" clId="{5582D7F1-57B4-CE4F-9846-287BD2AD3821}" dt="2023-07-10T18:03:09.022" v="10961"/>
        <pc:sldMkLst>
          <pc:docMk/>
          <pc:sldMk cId="1693680807" sldId="2146846426"/>
        </pc:sldMkLst>
        <pc:spChg chg="mod">
          <ac:chgData name="Theresa Bednarek" userId="8436dc10-b776-411d-8f17-d5ee08360d6a" providerId="ADAL" clId="{5582D7F1-57B4-CE4F-9846-287BD2AD3821}" dt="2023-06-29T01:55:46.054" v="1790" actId="13926"/>
          <ac:spMkLst>
            <pc:docMk/>
            <pc:sldMk cId="1693680807" sldId="2146846426"/>
            <ac:spMk id="2" creationId="{55DDD665-4C0F-A110-CF79-BB1AB38E0E5E}"/>
          </ac:spMkLst>
        </pc:spChg>
        <pc:spChg chg="mod">
          <ac:chgData name="Theresa Bednarek" userId="8436dc10-b776-411d-8f17-d5ee08360d6a" providerId="ADAL" clId="{5582D7F1-57B4-CE4F-9846-287BD2AD3821}" dt="2023-06-29T01:56:39.544" v="1799" actId="255"/>
          <ac:spMkLst>
            <pc:docMk/>
            <pc:sldMk cId="1693680807" sldId="2146846426"/>
            <ac:spMk id="3" creationId="{F8264340-48D4-F564-4CFE-D33728819AF1}"/>
          </ac:spMkLst>
        </pc:spChg>
        <pc:picChg chg="add mod">
          <ac:chgData name="Theresa Bednarek" userId="8436dc10-b776-411d-8f17-d5ee08360d6a" providerId="ADAL" clId="{5582D7F1-57B4-CE4F-9846-287BD2AD3821}" dt="2023-06-29T02:01:06.508" v="1818" actId="208"/>
          <ac:picMkLst>
            <pc:docMk/>
            <pc:sldMk cId="1693680807" sldId="2146846426"/>
            <ac:picMk id="5" creationId="{92E9558E-8A2E-A5C6-0BFF-D275A4A94FF5}"/>
          </ac:picMkLst>
        </pc:picChg>
        <pc:picChg chg="del">
          <ac:chgData name="Theresa Bednarek" userId="8436dc10-b776-411d-8f17-d5ee08360d6a" providerId="ADAL" clId="{5582D7F1-57B4-CE4F-9846-287BD2AD3821}" dt="2023-06-29T01:59:35.877" v="1812" actId="478"/>
          <ac:picMkLst>
            <pc:docMk/>
            <pc:sldMk cId="1693680807" sldId="2146846426"/>
            <ac:picMk id="11" creationId="{808A061D-A8D3-8D6C-6230-A57752876E38}"/>
          </ac:picMkLst>
        </pc:picChg>
      </pc:sldChg>
      <pc:sldChg chg="addSp delSp modSp mod ord">
        <pc:chgData name="Theresa Bednarek" userId="8436dc10-b776-411d-8f17-d5ee08360d6a" providerId="ADAL" clId="{5582D7F1-57B4-CE4F-9846-287BD2AD3821}" dt="2023-07-10T18:03:09.022" v="10961"/>
        <pc:sldMkLst>
          <pc:docMk/>
          <pc:sldMk cId="63626677" sldId="2146846427"/>
        </pc:sldMkLst>
        <pc:spChg chg="mod">
          <ac:chgData name="Theresa Bednarek" userId="8436dc10-b776-411d-8f17-d5ee08360d6a" providerId="ADAL" clId="{5582D7F1-57B4-CE4F-9846-287BD2AD3821}" dt="2023-06-29T02:02:15.779" v="1836" actId="13926"/>
          <ac:spMkLst>
            <pc:docMk/>
            <pc:sldMk cId="63626677" sldId="2146846427"/>
            <ac:spMk id="2" creationId="{55DDD665-4C0F-A110-CF79-BB1AB38E0E5E}"/>
          </ac:spMkLst>
        </pc:spChg>
        <pc:spChg chg="mod">
          <ac:chgData name="Theresa Bednarek" userId="8436dc10-b776-411d-8f17-d5ee08360d6a" providerId="ADAL" clId="{5582D7F1-57B4-CE4F-9846-287BD2AD3821}" dt="2023-06-29T02:02:12.325" v="1835" actId="20577"/>
          <ac:spMkLst>
            <pc:docMk/>
            <pc:sldMk cId="63626677" sldId="2146846427"/>
            <ac:spMk id="3" creationId="{F8264340-48D4-F564-4CFE-D33728819AF1}"/>
          </ac:spMkLst>
        </pc:spChg>
        <pc:picChg chg="add mod">
          <ac:chgData name="Theresa Bednarek" userId="8436dc10-b776-411d-8f17-d5ee08360d6a" providerId="ADAL" clId="{5582D7F1-57B4-CE4F-9846-287BD2AD3821}" dt="2023-06-29T02:01:49.857" v="1826" actId="1076"/>
          <ac:picMkLst>
            <pc:docMk/>
            <pc:sldMk cId="63626677" sldId="2146846427"/>
            <ac:picMk id="5" creationId="{807FE784-6FC0-7CAC-8F2B-2004AA278282}"/>
          </ac:picMkLst>
        </pc:picChg>
        <pc:picChg chg="del">
          <ac:chgData name="Theresa Bednarek" userId="8436dc10-b776-411d-8f17-d5ee08360d6a" providerId="ADAL" clId="{5582D7F1-57B4-CE4F-9846-287BD2AD3821}" dt="2023-06-29T02:01:35.775" v="1819" actId="478"/>
          <ac:picMkLst>
            <pc:docMk/>
            <pc:sldMk cId="63626677" sldId="2146846427"/>
            <ac:picMk id="11" creationId="{4CAE6F9E-A7CF-10D4-50DC-984B0D542525}"/>
          </ac:picMkLst>
        </pc:picChg>
      </pc:sldChg>
      <pc:sldChg chg="addSp delSp modSp mod ord">
        <pc:chgData name="Theresa Bednarek" userId="8436dc10-b776-411d-8f17-d5ee08360d6a" providerId="ADAL" clId="{5582D7F1-57B4-CE4F-9846-287BD2AD3821}" dt="2023-07-10T18:03:09.022" v="10961"/>
        <pc:sldMkLst>
          <pc:docMk/>
          <pc:sldMk cId="1022548611" sldId="2146846428"/>
        </pc:sldMkLst>
        <pc:spChg chg="mod">
          <ac:chgData name="Theresa Bednarek" userId="8436dc10-b776-411d-8f17-d5ee08360d6a" providerId="ADAL" clId="{5582D7F1-57B4-CE4F-9846-287BD2AD3821}" dt="2023-06-29T23:31:34.892" v="3490" actId="1076"/>
          <ac:spMkLst>
            <pc:docMk/>
            <pc:sldMk cId="1022548611" sldId="2146846428"/>
            <ac:spMk id="2" creationId="{55DDD665-4C0F-A110-CF79-BB1AB38E0E5E}"/>
          </ac:spMkLst>
        </pc:spChg>
        <pc:spChg chg="mod">
          <ac:chgData name="Theresa Bednarek" userId="8436dc10-b776-411d-8f17-d5ee08360d6a" providerId="ADAL" clId="{5582D7F1-57B4-CE4F-9846-287BD2AD3821}" dt="2023-06-29T23:30:31.621" v="3480" actId="1076"/>
          <ac:spMkLst>
            <pc:docMk/>
            <pc:sldMk cId="1022548611" sldId="2146846428"/>
            <ac:spMk id="3" creationId="{F8264340-48D4-F564-4CFE-D33728819AF1}"/>
          </ac:spMkLst>
        </pc:spChg>
        <pc:spChg chg="mod">
          <ac:chgData name="Theresa Bednarek" userId="8436dc10-b776-411d-8f17-d5ee08360d6a" providerId="ADAL" clId="{5582D7F1-57B4-CE4F-9846-287BD2AD3821}" dt="2023-06-29T23:30:45.334" v="3483" actId="1076"/>
          <ac:spMkLst>
            <pc:docMk/>
            <pc:sldMk cId="1022548611" sldId="2146846428"/>
            <ac:spMk id="6" creationId="{0E7CF57C-6067-60D3-7C04-DBA90B11C88E}"/>
          </ac:spMkLst>
        </pc:spChg>
        <pc:spChg chg="mod">
          <ac:chgData name="Theresa Bednarek" userId="8436dc10-b776-411d-8f17-d5ee08360d6a" providerId="ADAL" clId="{5582D7F1-57B4-CE4F-9846-287BD2AD3821}" dt="2023-06-29T23:32:44.421" v="3491" actId="1076"/>
          <ac:spMkLst>
            <pc:docMk/>
            <pc:sldMk cId="1022548611" sldId="2146846428"/>
            <ac:spMk id="7" creationId="{03A283A8-5F9E-0A23-BCB5-A39135BC146C}"/>
          </ac:spMkLst>
        </pc:spChg>
        <pc:grpChg chg="add mod">
          <ac:chgData name="Theresa Bednarek" userId="8436dc10-b776-411d-8f17-d5ee08360d6a" providerId="ADAL" clId="{5582D7F1-57B4-CE4F-9846-287BD2AD3821}" dt="2023-06-29T23:31:29.375" v="3489" actId="1076"/>
          <ac:grpSpMkLst>
            <pc:docMk/>
            <pc:sldMk cId="1022548611" sldId="2146846428"/>
            <ac:grpSpMk id="9" creationId="{253D97FA-4639-BD80-1D4A-039A2BFE2E8C}"/>
          </ac:grpSpMkLst>
        </pc:grpChg>
        <pc:grpChg chg="add mod">
          <ac:chgData name="Theresa Bednarek" userId="8436dc10-b776-411d-8f17-d5ee08360d6a" providerId="ADAL" clId="{5582D7F1-57B4-CE4F-9846-287BD2AD3821}" dt="2023-06-29T23:30:56.947" v="3485" actId="1076"/>
          <ac:grpSpMkLst>
            <pc:docMk/>
            <pc:sldMk cId="1022548611" sldId="2146846428"/>
            <ac:grpSpMk id="10" creationId="{686CD762-52F8-4519-7355-D4A33B123A4A}"/>
          </ac:grpSpMkLst>
        </pc:grpChg>
        <pc:picChg chg="add mod">
          <ac:chgData name="Theresa Bednarek" userId="8436dc10-b776-411d-8f17-d5ee08360d6a" providerId="ADAL" clId="{5582D7F1-57B4-CE4F-9846-287BD2AD3821}" dt="2023-06-29T23:30:37.639" v="3482" actId="1076"/>
          <ac:picMkLst>
            <pc:docMk/>
            <pc:sldMk cId="1022548611" sldId="2146846428"/>
            <ac:picMk id="5" creationId="{69E6F8DA-378C-2F33-7DF8-8681D9AB97BC}"/>
          </ac:picMkLst>
        </pc:picChg>
        <pc:picChg chg="del">
          <ac:chgData name="Theresa Bednarek" userId="8436dc10-b776-411d-8f17-d5ee08360d6a" providerId="ADAL" clId="{5582D7F1-57B4-CE4F-9846-287BD2AD3821}" dt="2023-06-28T22:10:23.575" v="912" actId="478"/>
          <ac:picMkLst>
            <pc:docMk/>
            <pc:sldMk cId="1022548611" sldId="2146846428"/>
            <ac:picMk id="11" creationId="{0F068DA7-92FD-60C5-FD17-5AE583FA884E}"/>
          </ac:picMkLst>
        </pc:picChg>
        <pc:picChg chg="add del mod">
          <ac:chgData name="Theresa Bednarek" userId="8436dc10-b776-411d-8f17-d5ee08360d6a" providerId="ADAL" clId="{5582D7F1-57B4-CE4F-9846-287BD2AD3821}" dt="2023-06-29T23:31:15.066" v="3487" actId="1076"/>
          <ac:picMkLst>
            <pc:docMk/>
            <pc:sldMk cId="1022548611" sldId="2146846428"/>
            <ac:picMk id="13" creationId="{64B61287-001F-2BEE-45E1-FC030C946B93}"/>
          </ac:picMkLst>
        </pc:picChg>
        <pc:picChg chg="mod">
          <ac:chgData name="Theresa Bednarek" userId="8436dc10-b776-411d-8f17-d5ee08360d6a" providerId="ADAL" clId="{5582D7F1-57B4-CE4F-9846-287BD2AD3821}" dt="2023-06-29T23:31:19.127" v="3488" actId="1076"/>
          <ac:picMkLst>
            <pc:docMk/>
            <pc:sldMk cId="1022548611" sldId="2146846428"/>
            <ac:picMk id="15" creationId="{4BEA0B35-2B2B-171D-D8BB-BBA1D10803DD}"/>
          </ac:picMkLst>
        </pc:picChg>
      </pc:sldChg>
      <pc:sldChg chg="ord">
        <pc:chgData name="Theresa Bednarek" userId="8436dc10-b776-411d-8f17-d5ee08360d6a" providerId="ADAL" clId="{5582D7F1-57B4-CE4F-9846-287BD2AD3821}" dt="2023-07-13T18:24:22.354" v="22822" actId="20578"/>
        <pc:sldMkLst>
          <pc:docMk/>
          <pc:sldMk cId="2461783126" sldId="2146846439"/>
        </pc:sldMkLst>
      </pc:sldChg>
      <pc:sldChg chg="modSp mod">
        <pc:chgData name="Theresa Bednarek" userId="8436dc10-b776-411d-8f17-d5ee08360d6a" providerId="ADAL" clId="{5582D7F1-57B4-CE4F-9846-287BD2AD3821}" dt="2023-07-12T21:17:32.862" v="16595" actId="14100"/>
        <pc:sldMkLst>
          <pc:docMk/>
          <pc:sldMk cId="1143387595" sldId="2146846446"/>
        </pc:sldMkLst>
        <pc:spChg chg="mod">
          <ac:chgData name="Theresa Bednarek" userId="8436dc10-b776-411d-8f17-d5ee08360d6a" providerId="ADAL" clId="{5582D7F1-57B4-CE4F-9846-287BD2AD3821}" dt="2023-07-12T21:17:32.862" v="16595" actId="14100"/>
          <ac:spMkLst>
            <pc:docMk/>
            <pc:sldMk cId="1143387595" sldId="2146846446"/>
            <ac:spMk id="6" creationId="{5325DAE5-5F02-064C-674F-FC88A2CFAA0B}"/>
          </ac:spMkLst>
        </pc:spChg>
      </pc:sldChg>
      <pc:sldChg chg="delSp modSp mod">
        <pc:chgData name="Theresa Bednarek" userId="8436dc10-b776-411d-8f17-d5ee08360d6a" providerId="ADAL" clId="{5582D7F1-57B4-CE4F-9846-287BD2AD3821}" dt="2023-07-12T01:23:35.848" v="14185" actId="20577"/>
        <pc:sldMkLst>
          <pc:docMk/>
          <pc:sldMk cId="893409961" sldId="2146846451"/>
        </pc:sldMkLst>
        <pc:spChg chg="mod">
          <ac:chgData name="Theresa Bednarek" userId="8436dc10-b776-411d-8f17-d5ee08360d6a" providerId="ADAL" clId="{5582D7F1-57B4-CE4F-9846-287BD2AD3821}" dt="2023-07-12T01:23:35.848" v="14185" actId="20577"/>
          <ac:spMkLst>
            <pc:docMk/>
            <pc:sldMk cId="893409961" sldId="2146846451"/>
            <ac:spMk id="2" creationId="{55DDD665-4C0F-A110-CF79-BB1AB38E0E5E}"/>
          </ac:spMkLst>
        </pc:spChg>
        <pc:spChg chg="mod">
          <ac:chgData name="Theresa Bednarek" userId="8436dc10-b776-411d-8f17-d5ee08360d6a" providerId="ADAL" clId="{5582D7F1-57B4-CE4F-9846-287BD2AD3821}" dt="2023-06-30T21:19:00.947" v="8347" actId="6549"/>
          <ac:spMkLst>
            <pc:docMk/>
            <pc:sldMk cId="893409961" sldId="2146846451"/>
            <ac:spMk id="3" creationId="{F8264340-48D4-F564-4CFE-D33728819AF1}"/>
          </ac:spMkLst>
        </pc:spChg>
        <pc:grpChg chg="del">
          <ac:chgData name="Theresa Bednarek" userId="8436dc10-b776-411d-8f17-d5ee08360d6a" providerId="ADAL" clId="{5582D7F1-57B4-CE4F-9846-287BD2AD3821}" dt="2023-06-30T21:15:20.006" v="8072" actId="478"/>
          <ac:grpSpMkLst>
            <pc:docMk/>
            <pc:sldMk cId="893409961" sldId="2146846451"/>
            <ac:grpSpMk id="9" creationId="{84D75311-02E1-A553-348E-838EC01DCAB5}"/>
          </ac:grpSpMkLst>
        </pc:grpChg>
      </pc:sldChg>
      <pc:sldChg chg="modSp mod">
        <pc:chgData name="Theresa Bednarek" userId="8436dc10-b776-411d-8f17-d5ee08360d6a" providerId="ADAL" clId="{5582D7F1-57B4-CE4F-9846-287BD2AD3821}" dt="2023-07-12T21:17:41.622" v="16596" actId="14100"/>
        <pc:sldMkLst>
          <pc:docMk/>
          <pc:sldMk cId="3633937879" sldId="2146846452"/>
        </pc:sldMkLst>
        <pc:spChg chg="mod">
          <ac:chgData name="Theresa Bednarek" userId="8436dc10-b776-411d-8f17-d5ee08360d6a" providerId="ADAL" clId="{5582D7F1-57B4-CE4F-9846-287BD2AD3821}" dt="2023-07-12T21:17:21.188" v="16593" actId="14100"/>
          <ac:spMkLst>
            <pc:docMk/>
            <pc:sldMk cId="3633937879" sldId="2146846452"/>
            <ac:spMk id="10" creationId="{77F053C0-2A51-B4F8-9CA2-624FAE44DA7F}"/>
          </ac:spMkLst>
        </pc:spChg>
        <pc:spChg chg="mod">
          <ac:chgData name="Theresa Bednarek" userId="8436dc10-b776-411d-8f17-d5ee08360d6a" providerId="ADAL" clId="{5582D7F1-57B4-CE4F-9846-287BD2AD3821}" dt="2023-07-12T21:17:41.622" v="16596" actId="14100"/>
          <ac:spMkLst>
            <pc:docMk/>
            <pc:sldMk cId="3633937879" sldId="2146846452"/>
            <ac:spMk id="11" creationId="{A6359023-3AAE-E4EC-C606-8D99D0F2E811}"/>
          </ac:spMkLst>
        </pc:spChg>
      </pc:sldChg>
      <pc:sldChg chg="del">
        <pc:chgData name="Theresa Bednarek" userId="8436dc10-b776-411d-8f17-d5ee08360d6a" providerId="ADAL" clId="{5582D7F1-57B4-CE4F-9846-287BD2AD3821}" dt="2023-06-30T19:18:45.785" v="7626" actId="2696"/>
        <pc:sldMkLst>
          <pc:docMk/>
          <pc:sldMk cId="2787889581" sldId="2146846453"/>
        </pc:sldMkLst>
      </pc:sldChg>
      <pc:sldChg chg="modSp mod">
        <pc:chgData name="Theresa Bednarek" userId="8436dc10-b776-411d-8f17-d5ee08360d6a" providerId="ADAL" clId="{5582D7F1-57B4-CE4F-9846-287BD2AD3821}" dt="2023-07-12T21:34:48.944" v="16749" actId="1076"/>
        <pc:sldMkLst>
          <pc:docMk/>
          <pc:sldMk cId="2586024405" sldId="2146846455"/>
        </pc:sldMkLst>
        <pc:spChg chg="mod">
          <ac:chgData name="Theresa Bednarek" userId="8436dc10-b776-411d-8f17-d5ee08360d6a" providerId="ADAL" clId="{5582D7F1-57B4-CE4F-9846-287BD2AD3821}" dt="2023-07-12T21:34:46.058" v="16748" actId="1076"/>
          <ac:spMkLst>
            <pc:docMk/>
            <pc:sldMk cId="2586024405" sldId="2146846455"/>
            <ac:spMk id="2" creationId="{55DDD665-4C0F-A110-CF79-BB1AB38E0E5E}"/>
          </ac:spMkLst>
        </pc:spChg>
        <pc:spChg chg="mod">
          <ac:chgData name="Theresa Bednarek" userId="8436dc10-b776-411d-8f17-d5ee08360d6a" providerId="ADAL" clId="{5582D7F1-57B4-CE4F-9846-287BD2AD3821}" dt="2023-07-12T21:34:48.944" v="16749" actId="1076"/>
          <ac:spMkLst>
            <pc:docMk/>
            <pc:sldMk cId="2586024405" sldId="2146846455"/>
            <ac:spMk id="3" creationId="{F8264340-48D4-F564-4CFE-D33728819AF1}"/>
          </ac:spMkLst>
        </pc:spChg>
      </pc:sldChg>
      <pc:sldChg chg="addSp modSp mod">
        <pc:chgData name="Theresa Bednarek" userId="8436dc10-b776-411d-8f17-d5ee08360d6a" providerId="ADAL" clId="{5582D7F1-57B4-CE4F-9846-287BD2AD3821}" dt="2023-06-30T19:27:33.724" v="7743" actId="113"/>
        <pc:sldMkLst>
          <pc:docMk/>
          <pc:sldMk cId="1614989228" sldId="2146846456"/>
        </pc:sldMkLst>
        <pc:spChg chg="mod">
          <ac:chgData name="Theresa Bednarek" userId="8436dc10-b776-411d-8f17-d5ee08360d6a" providerId="ADAL" clId="{5582D7F1-57B4-CE4F-9846-287BD2AD3821}" dt="2023-06-30T19:27:33.724" v="7743" actId="113"/>
          <ac:spMkLst>
            <pc:docMk/>
            <pc:sldMk cId="1614989228" sldId="2146846456"/>
            <ac:spMk id="3" creationId="{F8264340-48D4-F564-4CFE-D33728819AF1}"/>
          </ac:spMkLst>
        </pc:spChg>
        <pc:spChg chg="add mod">
          <ac:chgData name="Theresa Bednarek" userId="8436dc10-b776-411d-8f17-d5ee08360d6a" providerId="ADAL" clId="{5582D7F1-57B4-CE4F-9846-287BD2AD3821}" dt="2023-06-30T19:19:58.527" v="7630" actId="14100"/>
          <ac:spMkLst>
            <pc:docMk/>
            <pc:sldMk cId="1614989228" sldId="2146846456"/>
            <ac:spMk id="4" creationId="{495AE9A5-02BC-71AB-918D-1AB505C0FEFA}"/>
          </ac:spMkLst>
        </pc:spChg>
        <pc:spChg chg="add mod">
          <ac:chgData name="Theresa Bednarek" userId="8436dc10-b776-411d-8f17-d5ee08360d6a" providerId="ADAL" clId="{5582D7F1-57B4-CE4F-9846-287BD2AD3821}" dt="2023-06-30T19:20:56.587" v="7639" actId="1076"/>
          <ac:spMkLst>
            <pc:docMk/>
            <pc:sldMk cId="1614989228" sldId="2146846456"/>
            <ac:spMk id="7" creationId="{290E0C61-2CE7-EC93-9CA8-7921084D69AF}"/>
          </ac:spMkLst>
        </pc:spChg>
        <pc:spChg chg="add mod">
          <ac:chgData name="Theresa Bednarek" userId="8436dc10-b776-411d-8f17-d5ee08360d6a" providerId="ADAL" clId="{5582D7F1-57B4-CE4F-9846-287BD2AD3821}" dt="2023-06-30T19:21:13.406" v="7643" actId="1076"/>
          <ac:spMkLst>
            <pc:docMk/>
            <pc:sldMk cId="1614989228" sldId="2146846456"/>
            <ac:spMk id="8" creationId="{18F38EC3-68EC-982B-A41D-8679F86C6D30}"/>
          </ac:spMkLst>
        </pc:spChg>
        <pc:spChg chg="add mod">
          <ac:chgData name="Theresa Bednarek" userId="8436dc10-b776-411d-8f17-d5ee08360d6a" providerId="ADAL" clId="{5582D7F1-57B4-CE4F-9846-287BD2AD3821}" dt="2023-06-30T19:21:30.819" v="7646" actId="1076"/>
          <ac:spMkLst>
            <pc:docMk/>
            <pc:sldMk cId="1614989228" sldId="2146846456"/>
            <ac:spMk id="9" creationId="{686E7C65-D11C-5188-268E-78C497E0C194}"/>
          </ac:spMkLst>
        </pc:spChg>
        <pc:grpChg chg="add mod">
          <ac:chgData name="Theresa Bednarek" userId="8436dc10-b776-411d-8f17-d5ee08360d6a" providerId="ADAL" clId="{5582D7F1-57B4-CE4F-9846-287BD2AD3821}" dt="2023-06-30T19:27:00.407" v="7736" actId="1076"/>
          <ac:grpSpMkLst>
            <pc:docMk/>
            <pc:sldMk cId="1614989228" sldId="2146846456"/>
            <ac:grpSpMk id="11" creationId="{87B33C82-0953-9927-5FD4-1EB0B0C968F5}"/>
          </ac:grpSpMkLst>
        </pc:grpChg>
        <pc:grpChg chg="mod">
          <ac:chgData name="Theresa Bednarek" userId="8436dc10-b776-411d-8f17-d5ee08360d6a" providerId="ADAL" clId="{5582D7F1-57B4-CE4F-9846-287BD2AD3821}" dt="2023-06-30T19:26:34.927" v="7732" actId="1076"/>
          <ac:grpSpMkLst>
            <pc:docMk/>
            <pc:sldMk cId="1614989228" sldId="2146846456"/>
            <ac:grpSpMk id="14" creationId="{EC33EC6B-3696-93A0-B446-A238A7DF53B7}"/>
          </ac:grpSpMkLst>
        </pc:grpChg>
      </pc:sldChg>
      <pc:sldChg chg="addSp delSp modSp mod">
        <pc:chgData name="Theresa Bednarek" userId="8436dc10-b776-411d-8f17-d5ee08360d6a" providerId="ADAL" clId="{5582D7F1-57B4-CE4F-9846-287BD2AD3821}" dt="2023-07-13T00:31:03.927" v="19763" actId="20577"/>
        <pc:sldMkLst>
          <pc:docMk/>
          <pc:sldMk cId="2335237336" sldId="2146846457"/>
        </pc:sldMkLst>
        <pc:spChg chg="mod">
          <ac:chgData name="Theresa Bednarek" userId="8436dc10-b776-411d-8f17-d5ee08360d6a" providerId="ADAL" clId="{5582D7F1-57B4-CE4F-9846-287BD2AD3821}" dt="2023-07-13T00:17:16.158" v="19537" actId="6549"/>
          <ac:spMkLst>
            <pc:docMk/>
            <pc:sldMk cId="2335237336" sldId="2146846457"/>
            <ac:spMk id="2" creationId="{55DDD665-4C0F-A110-CF79-BB1AB38E0E5E}"/>
          </ac:spMkLst>
        </pc:spChg>
        <pc:spChg chg="mod">
          <ac:chgData name="Theresa Bednarek" userId="8436dc10-b776-411d-8f17-d5ee08360d6a" providerId="ADAL" clId="{5582D7F1-57B4-CE4F-9846-287BD2AD3821}" dt="2023-07-13T00:31:03.927" v="19763" actId="20577"/>
          <ac:spMkLst>
            <pc:docMk/>
            <pc:sldMk cId="2335237336" sldId="2146846457"/>
            <ac:spMk id="3" creationId="{F8264340-48D4-F564-4CFE-D33728819AF1}"/>
          </ac:spMkLst>
        </pc:spChg>
        <pc:spChg chg="add del mod">
          <ac:chgData name="Theresa Bednarek" userId="8436dc10-b776-411d-8f17-d5ee08360d6a" providerId="ADAL" clId="{5582D7F1-57B4-CE4F-9846-287BD2AD3821}" dt="2023-06-30T19:40:51.141" v="7789" actId="478"/>
          <ac:spMkLst>
            <pc:docMk/>
            <pc:sldMk cId="2335237336" sldId="2146846457"/>
            <ac:spMk id="6" creationId="{FC6AA549-19DF-2EBE-403E-0A5697090B1C}"/>
          </ac:spMkLst>
        </pc:spChg>
        <pc:spChg chg="add del mod">
          <ac:chgData name="Theresa Bednarek" userId="8436dc10-b776-411d-8f17-d5ee08360d6a" providerId="ADAL" clId="{5582D7F1-57B4-CE4F-9846-287BD2AD3821}" dt="2023-07-12T01:45:43.324" v="14669" actId="478"/>
          <ac:spMkLst>
            <pc:docMk/>
            <pc:sldMk cId="2335237336" sldId="2146846457"/>
            <ac:spMk id="7" creationId="{5DF0778D-E9C8-DCC3-1FCD-A7A7D0413AD5}"/>
          </ac:spMkLst>
        </pc:spChg>
        <pc:spChg chg="add mod">
          <ac:chgData name="Theresa Bednarek" userId="8436dc10-b776-411d-8f17-d5ee08360d6a" providerId="ADAL" clId="{5582D7F1-57B4-CE4F-9846-287BD2AD3821}" dt="2023-07-13T00:17:54.384" v="19602" actId="14100"/>
          <ac:spMkLst>
            <pc:docMk/>
            <pc:sldMk cId="2335237336" sldId="2146846457"/>
            <ac:spMk id="14" creationId="{BA1BB985-C357-580A-55E2-753737A9F41B}"/>
          </ac:spMkLst>
        </pc:spChg>
        <pc:spChg chg="add mod">
          <ac:chgData name="Theresa Bednarek" userId="8436dc10-b776-411d-8f17-d5ee08360d6a" providerId="ADAL" clId="{5582D7F1-57B4-CE4F-9846-287BD2AD3821}" dt="2023-07-13T00:29:29.651" v="19749" actId="1076"/>
          <ac:spMkLst>
            <pc:docMk/>
            <pc:sldMk cId="2335237336" sldId="2146846457"/>
            <ac:spMk id="15" creationId="{4BC64AD4-2EB4-9112-BAE8-2A1ACC4D5DD5}"/>
          </ac:spMkLst>
        </pc:spChg>
        <pc:spChg chg="add mod">
          <ac:chgData name="Theresa Bednarek" userId="8436dc10-b776-411d-8f17-d5ee08360d6a" providerId="ADAL" clId="{5582D7F1-57B4-CE4F-9846-287BD2AD3821}" dt="2023-07-13T00:29:38.795" v="19752" actId="1076"/>
          <ac:spMkLst>
            <pc:docMk/>
            <pc:sldMk cId="2335237336" sldId="2146846457"/>
            <ac:spMk id="16" creationId="{830B9A2B-2639-D9CA-89D3-737198DE3567}"/>
          </ac:spMkLst>
        </pc:spChg>
        <pc:grpChg chg="add mod">
          <ac:chgData name="Theresa Bednarek" userId="8436dc10-b776-411d-8f17-d5ee08360d6a" providerId="ADAL" clId="{5582D7F1-57B4-CE4F-9846-287BD2AD3821}" dt="2023-07-13T00:30:45.317" v="19762" actId="1076"/>
          <ac:grpSpMkLst>
            <pc:docMk/>
            <pc:sldMk cId="2335237336" sldId="2146846457"/>
            <ac:grpSpMk id="17" creationId="{5D48A105-1A23-0FD3-41E6-7D64FCA40720}"/>
          </ac:grpSpMkLst>
        </pc:grpChg>
        <pc:picChg chg="add del mod">
          <ac:chgData name="Theresa Bednarek" userId="8436dc10-b776-411d-8f17-d5ee08360d6a" providerId="ADAL" clId="{5582D7F1-57B4-CE4F-9846-287BD2AD3821}" dt="2023-06-30T19:40:48.808" v="7788" actId="478"/>
          <ac:picMkLst>
            <pc:docMk/>
            <pc:sldMk cId="2335237336" sldId="2146846457"/>
            <ac:picMk id="5" creationId="{AFB05DFB-8C92-C5D5-243B-F3A1B063BF35}"/>
          </ac:picMkLst>
        </pc:picChg>
        <pc:picChg chg="add del mod">
          <ac:chgData name="Theresa Bednarek" userId="8436dc10-b776-411d-8f17-d5ee08360d6a" providerId="ADAL" clId="{5582D7F1-57B4-CE4F-9846-287BD2AD3821}" dt="2023-07-13T00:09:26.401" v="19139" actId="478"/>
          <ac:picMkLst>
            <pc:docMk/>
            <pc:sldMk cId="2335237336" sldId="2146846457"/>
            <ac:picMk id="9" creationId="{99FCA4B6-7D2E-C23D-D006-0236092D28EB}"/>
          </ac:picMkLst>
        </pc:picChg>
        <pc:picChg chg="add mod">
          <ac:chgData name="Theresa Bednarek" userId="8436dc10-b776-411d-8f17-d5ee08360d6a" providerId="ADAL" clId="{5582D7F1-57B4-CE4F-9846-287BD2AD3821}" dt="2023-07-13T00:18:08.748" v="19605" actId="1076"/>
          <ac:picMkLst>
            <pc:docMk/>
            <pc:sldMk cId="2335237336" sldId="2146846457"/>
            <ac:picMk id="11" creationId="{361D642B-930A-D614-D387-409DAA27A348}"/>
          </ac:picMkLst>
        </pc:picChg>
        <pc:picChg chg="add del mod">
          <ac:chgData name="Theresa Bednarek" userId="8436dc10-b776-411d-8f17-d5ee08360d6a" providerId="ADAL" clId="{5582D7F1-57B4-CE4F-9846-287BD2AD3821}" dt="2023-07-13T00:18:02.539" v="19603" actId="478"/>
          <ac:picMkLst>
            <pc:docMk/>
            <pc:sldMk cId="2335237336" sldId="2146846457"/>
            <ac:picMk id="12" creationId="{FC7BB58F-E332-178E-55AA-29297F6E9966}"/>
          </ac:picMkLst>
        </pc:picChg>
        <pc:picChg chg="add mod">
          <ac:chgData name="Theresa Bednarek" userId="8436dc10-b776-411d-8f17-d5ee08360d6a" providerId="ADAL" clId="{5582D7F1-57B4-CE4F-9846-287BD2AD3821}" dt="2023-07-13T00:18:49.448" v="19689" actId="208"/>
          <ac:picMkLst>
            <pc:docMk/>
            <pc:sldMk cId="2335237336" sldId="2146846457"/>
            <ac:picMk id="13" creationId="{85967A5E-07A6-13A6-82DE-2D4AD13F71FF}"/>
          </ac:picMkLst>
        </pc:picChg>
      </pc:sldChg>
      <pc:sldChg chg="addSp delSp modSp mod">
        <pc:chgData name="Theresa Bednarek" userId="8436dc10-b776-411d-8f17-d5ee08360d6a" providerId="ADAL" clId="{5582D7F1-57B4-CE4F-9846-287BD2AD3821}" dt="2023-07-17T22:18:58.540" v="23254" actId="1076"/>
        <pc:sldMkLst>
          <pc:docMk/>
          <pc:sldMk cId="1251486256" sldId="2146846458"/>
        </pc:sldMkLst>
        <pc:spChg chg="mod">
          <ac:chgData name="Theresa Bednarek" userId="8436dc10-b776-411d-8f17-d5ee08360d6a" providerId="ADAL" clId="{5582D7F1-57B4-CE4F-9846-287BD2AD3821}" dt="2023-07-06T16:59:06.947" v="9563" actId="1076"/>
          <ac:spMkLst>
            <pc:docMk/>
            <pc:sldMk cId="1251486256" sldId="2146846458"/>
            <ac:spMk id="2" creationId="{55DDD665-4C0F-A110-CF79-BB1AB38E0E5E}"/>
          </ac:spMkLst>
        </pc:spChg>
        <pc:spChg chg="mod">
          <ac:chgData name="Theresa Bednarek" userId="8436dc10-b776-411d-8f17-d5ee08360d6a" providerId="ADAL" clId="{5582D7F1-57B4-CE4F-9846-287BD2AD3821}" dt="2023-07-06T17:01:40.169" v="9590" actId="20577"/>
          <ac:spMkLst>
            <pc:docMk/>
            <pc:sldMk cId="1251486256" sldId="2146846458"/>
            <ac:spMk id="3" creationId="{F8264340-48D4-F564-4CFE-D33728819AF1}"/>
          </ac:spMkLst>
        </pc:spChg>
        <pc:picChg chg="add mod">
          <ac:chgData name="Theresa Bednarek" userId="8436dc10-b776-411d-8f17-d5ee08360d6a" providerId="ADAL" clId="{5582D7F1-57B4-CE4F-9846-287BD2AD3821}" dt="2023-07-17T22:18:58.540" v="23254" actId="1076"/>
          <ac:picMkLst>
            <pc:docMk/>
            <pc:sldMk cId="1251486256" sldId="2146846458"/>
            <ac:picMk id="5" creationId="{3234249F-8C8E-FFA9-FB73-AA8D3930668A}"/>
          </ac:picMkLst>
        </pc:picChg>
        <pc:picChg chg="del">
          <ac:chgData name="Theresa Bednarek" userId="8436dc10-b776-411d-8f17-d5ee08360d6a" providerId="ADAL" clId="{5582D7F1-57B4-CE4F-9846-287BD2AD3821}" dt="2023-07-17T22:18:53.083" v="23253" actId="478"/>
          <ac:picMkLst>
            <pc:docMk/>
            <pc:sldMk cId="1251486256" sldId="2146846458"/>
            <ac:picMk id="16" creationId="{1E176726-6C89-024F-B5C8-75088980D07D}"/>
          </ac:picMkLst>
        </pc:picChg>
      </pc:sldChg>
      <pc:sldChg chg="modSp mod">
        <pc:chgData name="Theresa Bednarek" userId="8436dc10-b776-411d-8f17-d5ee08360d6a" providerId="ADAL" clId="{5582D7F1-57B4-CE4F-9846-287BD2AD3821}" dt="2023-06-30T18:12:05.880" v="6711" actId="20577"/>
        <pc:sldMkLst>
          <pc:docMk/>
          <pc:sldMk cId="3347250664" sldId="2146846466"/>
        </pc:sldMkLst>
        <pc:spChg chg="mod">
          <ac:chgData name="Theresa Bednarek" userId="8436dc10-b776-411d-8f17-d5ee08360d6a" providerId="ADAL" clId="{5582D7F1-57B4-CE4F-9846-287BD2AD3821}" dt="2023-06-30T18:12:05.880" v="6711" actId="20577"/>
          <ac:spMkLst>
            <pc:docMk/>
            <pc:sldMk cId="3347250664" sldId="2146846466"/>
            <ac:spMk id="3" creationId="{F8264340-48D4-F564-4CFE-D33728819AF1}"/>
          </ac:spMkLst>
        </pc:spChg>
      </pc:sldChg>
      <pc:sldChg chg="addSp delSp modSp mod ord">
        <pc:chgData name="Theresa Bednarek" userId="8436dc10-b776-411d-8f17-d5ee08360d6a" providerId="ADAL" clId="{5582D7F1-57B4-CE4F-9846-287BD2AD3821}" dt="2023-07-13T16:43:33.464" v="20479" actId="20578"/>
        <pc:sldMkLst>
          <pc:docMk/>
          <pc:sldMk cId="508377618" sldId="2146846467"/>
        </pc:sldMkLst>
        <pc:spChg chg="mod">
          <ac:chgData name="Theresa Bednarek" userId="8436dc10-b776-411d-8f17-d5ee08360d6a" providerId="ADAL" clId="{5582D7F1-57B4-CE4F-9846-287BD2AD3821}" dt="2023-07-13T00:35:53.973" v="19960" actId="13926"/>
          <ac:spMkLst>
            <pc:docMk/>
            <pc:sldMk cId="508377618" sldId="2146846467"/>
            <ac:spMk id="2" creationId="{55DDD665-4C0F-A110-CF79-BB1AB38E0E5E}"/>
          </ac:spMkLst>
        </pc:spChg>
        <pc:spChg chg="mod">
          <ac:chgData name="Theresa Bednarek" userId="8436dc10-b776-411d-8f17-d5ee08360d6a" providerId="ADAL" clId="{5582D7F1-57B4-CE4F-9846-287BD2AD3821}" dt="2023-06-29T02:58:12.841" v="2269" actId="6549"/>
          <ac:spMkLst>
            <pc:docMk/>
            <pc:sldMk cId="508377618" sldId="2146846467"/>
            <ac:spMk id="3" creationId="{F8264340-48D4-F564-4CFE-D33728819AF1}"/>
          </ac:spMkLst>
        </pc:spChg>
        <pc:spChg chg="mod">
          <ac:chgData name="Theresa Bednarek" userId="8436dc10-b776-411d-8f17-d5ee08360d6a" providerId="ADAL" clId="{5582D7F1-57B4-CE4F-9846-287BD2AD3821}" dt="2023-06-29T02:56:17.141" v="2256" actId="14100"/>
          <ac:spMkLst>
            <pc:docMk/>
            <pc:sldMk cId="508377618" sldId="2146846467"/>
            <ac:spMk id="8" creationId="{AAD9DE0A-95A8-81F0-EC56-A5933CF9E1A7}"/>
          </ac:spMkLst>
        </pc:spChg>
        <pc:spChg chg="add mod">
          <ac:chgData name="Theresa Bednarek" userId="8436dc10-b776-411d-8f17-d5ee08360d6a" providerId="ADAL" clId="{5582D7F1-57B4-CE4F-9846-287BD2AD3821}" dt="2023-07-13T00:35:31.729" v="19955" actId="20577"/>
          <ac:spMkLst>
            <pc:docMk/>
            <pc:sldMk cId="508377618" sldId="2146846467"/>
            <ac:spMk id="11" creationId="{0C3A9A29-D01C-24AB-6EDC-E0F6C2559D30}"/>
          </ac:spMkLst>
        </pc:spChg>
        <pc:spChg chg="add mod">
          <ac:chgData name="Theresa Bednarek" userId="8436dc10-b776-411d-8f17-d5ee08360d6a" providerId="ADAL" clId="{5582D7F1-57B4-CE4F-9846-287BD2AD3821}" dt="2023-07-13T00:35:46.619" v="19959" actId="14100"/>
          <ac:spMkLst>
            <pc:docMk/>
            <pc:sldMk cId="508377618" sldId="2146846467"/>
            <ac:spMk id="12" creationId="{D8FE0219-7E2D-E479-D4B7-4C1983CFFA82}"/>
          </ac:spMkLst>
        </pc:spChg>
        <pc:picChg chg="del mod">
          <ac:chgData name="Theresa Bednarek" userId="8436dc10-b776-411d-8f17-d5ee08360d6a" providerId="ADAL" clId="{5582D7F1-57B4-CE4F-9846-287BD2AD3821}" dt="2023-06-29T02:54:12.998" v="2157" actId="478"/>
          <ac:picMkLst>
            <pc:docMk/>
            <pc:sldMk cId="508377618" sldId="2146846467"/>
            <ac:picMk id="5" creationId="{153AAC69-5AB1-A1B8-5550-202F813EF750}"/>
          </ac:picMkLst>
        </pc:picChg>
        <pc:picChg chg="add mod">
          <ac:chgData name="Theresa Bednarek" userId="8436dc10-b776-411d-8f17-d5ee08360d6a" providerId="ADAL" clId="{5582D7F1-57B4-CE4F-9846-287BD2AD3821}" dt="2023-06-29T02:56:11.906" v="2254" actId="167"/>
          <ac:picMkLst>
            <pc:docMk/>
            <pc:sldMk cId="508377618" sldId="2146846467"/>
            <ac:picMk id="6" creationId="{3F1D6FBF-A34E-7A76-CB9F-9AEDA6DB47BA}"/>
          </ac:picMkLst>
        </pc:picChg>
        <pc:picChg chg="del">
          <ac:chgData name="Theresa Bednarek" userId="8436dc10-b776-411d-8f17-d5ee08360d6a" providerId="ADAL" clId="{5582D7F1-57B4-CE4F-9846-287BD2AD3821}" dt="2023-06-29T02:55:23.440" v="2246" actId="478"/>
          <ac:picMkLst>
            <pc:docMk/>
            <pc:sldMk cId="508377618" sldId="2146846467"/>
            <ac:picMk id="9" creationId="{E50A39F4-DF08-E5D9-F489-2E6311384B36}"/>
          </ac:picMkLst>
        </pc:picChg>
        <pc:picChg chg="add mod">
          <ac:chgData name="Theresa Bednarek" userId="8436dc10-b776-411d-8f17-d5ee08360d6a" providerId="ADAL" clId="{5582D7F1-57B4-CE4F-9846-287BD2AD3821}" dt="2023-06-29T02:57:29.340" v="2263" actId="1076"/>
          <ac:picMkLst>
            <pc:docMk/>
            <pc:sldMk cId="508377618" sldId="2146846467"/>
            <ac:picMk id="10" creationId="{1AA11F56-3D2F-5453-1573-C72F25A359A5}"/>
          </ac:picMkLst>
        </pc:picChg>
      </pc:sldChg>
      <pc:sldChg chg="delSp modSp del mod">
        <pc:chgData name="Theresa Bednarek" userId="8436dc10-b776-411d-8f17-d5ee08360d6a" providerId="ADAL" clId="{5582D7F1-57B4-CE4F-9846-287BD2AD3821}" dt="2023-07-13T18:31:10.972" v="22848" actId="2696"/>
        <pc:sldMkLst>
          <pc:docMk/>
          <pc:sldMk cId="610752872" sldId="2146846468"/>
        </pc:sldMkLst>
        <pc:spChg chg="mod">
          <ac:chgData name="Theresa Bednarek" userId="8436dc10-b776-411d-8f17-d5ee08360d6a" providerId="ADAL" clId="{5582D7F1-57B4-CE4F-9846-287BD2AD3821}" dt="2023-07-12T18:16:03.134" v="16559" actId="20577"/>
          <ac:spMkLst>
            <pc:docMk/>
            <pc:sldMk cId="610752872" sldId="2146846468"/>
            <ac:spMk id="2" creationId="{55DDD665-4C0F-A110-CF79-BB1AB38E0E5E}"/>
          </ac:spMkLst>
        </pc:spChg>
        <pc:spChg chg="mod">
          <ac:chgData name="Theresa Bednarek" userId="8436dc10-b776-411d-8f17-d5ee08360d6a" providerId="ADAL" clId="{5582D7F1-57B4-CE4F-9846-287BD2AD3821}" dt="2023-06-30T19:41:09.234" v="7796" actId="20577"/>
          <ac:spMkLst>
            <pc:docMk/>
            <pc:sldMk cId="610752872" sldId="2146846468"/>
            <ac:spMk id="3" creationId="{F8264340-48D4-F564-4CFE-D33728819AF1}"/>
          </ac:spMkLst>
        </pc:spChg>
        <pc:spChg chg="mod">
          <ac:chgData name="Theresa Bednarek" userId="8436dc10-b776-411d-8f17-d5ee08360d6a" providerId="ADAL" clId="{5582D7F1-57B4-CE4F-9846-287BD2AD3821}" dt="2023-07-12T01:22:57.487" v="14176" actId="12"/>
          <ac:spMkLst>
            <pc:docMk/>
            <pc:sldMk cId="610752872" sldId="2146846468"/>
            <ac:spMk id="4" creationId="{B0F62E6C-DC95-E707-8848-E93D913BD8DB}"/>
          </ac:spMkLst>
        </pc:spChg>
        <pc:spChg chg="del">
          <ac:chgData name="Theresa Bednarek" userId="8436dc10-b776-411d-8f17-d5ee08360d6a" providerId="ADAL" clId="{5582D7F1-57B4-CE4F-9846-287BD2AD3821}" dt="2023-06-29T02:50:19.182" v="2151" actId="478"/>
          <ac:spMkLst>
            <pc:docMk/>
            <pc:sldMk cId="610752872" sldId="2146846468"/>
            <ac:spMk id="6" creationId="{1DCA8A62-2CC1-0D97-967C-00AF05F63417}"/>
          </ac:spMkLst>
        </pc:spChg>
        <pc:spChg chg="del">
          <ac:chgData name="Theresa Bednarek" userId="8436dc10-b776-411d-8f17-d5ee08360d6a" providerId="ADAL" clId="{5582D7F1-57B4-CE4F-9846-287BD2AD3821}" dt="2023-06-29T02:50:17.956" v="2150" actId="478"/>
          <ac:spMkLst>
            <pc:docMk/>
            <pc:sldMk cId="610752872" sldId="2146846468"/>
            <ac:spMk id="9" creationId="{63A7A9E7-8F23-CA53-66B7-E7205404940E}"/>
          </ac:spMkLst>
        </pc:spChg>
        <pc:spChg chg="del">
          <ac:chgData name="Theresa Bednarek" userId="8436dc10-b776-411d-8f17-d5ee08360d6a" providerId="ADAL" clId="{5582D7F1-57B4-CE4F-9846-287BD2AD3821}" dt="2023-06-29T02:50:16.995" v="2149" actId="478"/>
          <ac:spMkLst>
            <pc:docMk/>
            <pc:sldMk cId="610752872" sldId="2146846468"/>
            <ac:spMk id="10" creationId="{1E3105E8-1E36-D127-0CFF-9B51E755703C}"/>
          </ac:spMkLst>
        </pc:spChg>
      </pc:sldChg>
      <pc:sldChg chg="addSp delSp modSp mod ord">
        <pc:chgData name="Theresa Bednarek" userId="8436dc10-b776-411d-8f17-d5ee08360d6a" providerId="ADAL" clId="{5582D7F1-57B4-CE4F-9846-287BD2AD3821}" dt="2023-07-13T18:56:25.321" v="22891" actId="20577"/>
        <pc:sldMkLst>
          <pc:docMk/>
          <pc:sldMk cId="2624289564" sldId="2146846479"/>
        </pc:sldMkLst>
        <pc:spChg chg="mod">
          <ac:chgData name="Theresa Bednarek" userId="8436dc10-b776-411d-8f17-d5ee08360d6a" providerId="ADAL" clId="{5582D7F1-57B4-CE4F-9846-287BD2AD3821}" dt="2023-07-13T18:56:05.922" v="22856" actId="13926"/>
          <ac:spMkLst>
            <pc:docMk/>
            <pc:sldMk cId="2624289564" sldId="2146846479"/>
            <ac:spMk id="2" creationId="{55DDD665-4C0F-A110-CF79-BB1AB38E0E5E}"/>
          </ac:spMkLst>
        </pc:spChg>
        <pc:spChg chg="mod">
          <ac:chgData name="Theresa Bednarek" userId="8436dc10-b776-411d-8f17-d5ee08360d6a" providerId="ADAL" clId="{5582D7F1-57B4-CE4F-9846-287BD2AD3821}" dt="2023-06-30T21:15:09.858" v="8071" actId="1076"/>
          <ac:spMkLst>
            <pc:docMk/>
            <pc:sldMk cId="2624289564" sldId="2146846479"/>
            <ac:spMk id="3" creationId="{F8264340-48D4-F564-4CFE-D33728819AF1}"/>
          </ac:spMkLst>
        </pc:spChg>
        <pc:spChg chg="mod">
          <ac:chgData name="Theresa Bednarek" userId="8436dc10-b776-411d-8f17-d5ee08360d6a" providerId="ADAL" clId="{5582D7F1-57B4-CE4F-9846-287BD2AD3821}" dt="2023-07-13T18:56:25.321" v="22891" actId="20577"/>
          <ac:spMkLst>
            <pc:docMk/>
            <pc:sldMk cId="2624289564" sldId="2146846479"/>
            <ac:spMk id="4" creationId="{9502AA61-4ADE-70F7-D362-503B28DE7D09}"/>
          </ac:spMkLst>
        </pc:spChg>
        <pc:spChg chg="add del mod">
          <ac:chgData name="Theresa Bednarek" userId="8436dc10-b776-411d-8f17-d5ee08360d6a" providerId="ADAL" clId="{5582D7F1-57B4-CE4F-9846-287BD2AD3821}" dt="2023-07-13T18:55:51.437" v="22852" actId="478"/>
          <ac:spMkLst>
            <pc:docMk/>
            <pc:sldMk cId="2624289564" sldId="2146846479"/>
            <ac:spMk id="9" creationId="{24F1DCDC-12B9-ED6C-3D6A-8AA103E17EF7}"/>
          </ac:spMkLst>
        </pc:spChg>
        <pc:grpChg chg="del">
          <ac:chgData name="Theresa Bednarek" userId="8436dc10-b776-411d-8f17-d5ee08360d6a" providerId="ADAL" clId="{5582D7F1-57B4-CE4F-9846-287BD2AD3821}" dt="2023-06-30T19:40:46.101" v="7787" actId="478"/>
          <ac:grpSpMkLst>
            <pc:docMk/>
            <pc:sldMk cId="2624289564" sldId="2146846479"/>
            <ac:grpSpMk id="14" creationId="{FFCD8668-7F36-8DFC-3BE4-56014A69D43E}"/>
          </ac:grpSpMkLst>
        </pc:grpChg>
        <pc:picChg chg="add del mod">
          <ac:chgData name="Theresa Bednarek" userId="8436dc10-b776-411d-8f17-d5ee08360d6a" providerId="ADAL" clId="{5582D7F1-57B4-CE4F-9846-287BD2AD3821}" dt="2023-07-12T01:29:35.465" v="14427" actId="21"/>
          <ac:picMkLst>
            <pc:docMk/>
            <pc:sldMk cId="2624289564" sldId="2146846479"/>
            <ac:picMk id="5" creationId="{07903C45-D084-679C-7234-D6DAB3031F29}"/>
          </ac:picMkLst>
        </pc:picChg>
        <pc:picChg chg="add mod">
          <ac:chgData name="Theresa Bednarek" userId="8436dc10-b776-411d-8f17-d5ee08360d6a" providerId="ADAL" clId="{5582D7F1-57B4-CE4F-9846-287BD2AD3821}" dt="2023-07-13T18:55:57.495" v="22855" actId="1076"/>
          <ac:picMkLst>
            <pc:docMk/>
            <pc:sldMk cId="2624289564" sldId="2146846479"/>
            <ac:picMk id="13" creationId="{8D9F83DA-3FCA-194A-9C8D-211E87BE5063}"/>
          </ac:picMkLst>
        </pc:picChg>
      </pc:sldChg>
      <pc:sldChg chg="addSp delSp modSp mod ord">
        <pc:chgData name="Theresa Bednarek" userId="8436dc10-b776-411d-8f17-d5ee08360d6a" providerId="ADAL" clId="{5582D7F1-57B4-CE4F-9846-287BD2AD3821}" dt="2023-07-17T23:56:49.108" v="23578" actId="14100"/>
        <pc:sldMkLst>
          <pc:docMk/>
          <pc:sldMk cId="2227913053" sldId="2146846480"/>
        </pc:sldMkLst>
        <pc:spChg chg="mod">
          <ac:chgData name="Theresa Bednarek" userId="8436dc10-b776-411d-8f17-d5ee08360d6a" providerId="ADAL" clId="{5582D7F1-57B4-CE4F-9846-287BD2AD3821}" dt="2023-07-13T18:30:54.450" v="22847" actId="13926"/>
          <ac:spMkLst>
            <pc:docMk/>
            <pc:sldMk cId="2227913053" sldId="2146846480"/>
            <ac:spMk id="2" creationId="{55DDD665-4C0F-A110-CF79-BB1AB38E0E5E}"/>
          </ac:spMkLst>
        </pc:spChg>
        <pc:spChg chg="mod">
          <ac:chgData name="Theresa Bednarek" userId="8436dc10-b776-411d-8f17-d5ee08360d6a" providerId="ADAL" clId="{5582D7F1-57B4-CE4F-9846-287BD2AD3821}" dt="2023-07-12T01:31:11.069" v="14566" actId="6549"/>
          <ac:spMkLst>
            <pc:docMk/>
            <pc:sldMk cId="2227913053" sldId="2146846480"/>
            <ac:spMk id="3" creationId="{CC69EC72-52FB-8994-848F-0F83F8FA5071}"/>
          </ac:spMkLst>
        </pc:spChg>
        <pc:spChg chg="del">
          <ac:chgData name="Theresa Bednarek" userId="8436dc10-b776-411d-8f17-d5ee08360d6a" providerId="ADAL" clId="{5582D7F1-57B4-CE4F-9846-287BD2AD3821}" dt="2023-06-29T03:00:22.268" v="2372" actId="478"/>
          <ac:spMkLst>
            <pc:docMk/>
            <pc:sldMk cId="2227913053" sldId="2146846480"/>
            <ac:spMk id="3" creationId="{F8264340-48D4-F564-4CFE-D33728819AF1}"/>
          </ac:spMkLst>
        </pc:spChg>
        <pc:spChg chg="del">
          <ac:chgData name="Theresa Bednarek" userId="8436dc10-b776-411d-8f17-d5ee08360d6a" providerId="ADAL" clId="{5582D7F1-57B4-CE4F-9846-287BD2AD3821}" dt="2023-06-29T03:00:23.830" v="2373" actId="478"/>
          <ac:spMkLst>
            <pc:docMk/>
            <pc:sldMk cId="2227913053" sldId="2146846480"/>
            <ac:spMk id="6" creationId="{1DCA8A62-2CC1-0D97-967C-00AF05F63417}"/>
          </ac:spMkLst>
        </pc:spChg>
        <pc:spChg chg="del">
          <ac:chgData name="Theresa Bednarek" userId="8436dc10-b776-411d-8f17-d5ee08360d6a" providerId="ADAL" clId="{5582D7F1-57B4-CE4F-9846-287BD2AD3821}" dt="2023-06-29T03:00:19.807" v="2371" actId="478"/>
          <ac:spMkLst>
            <pc:docMk/>
            <pc:sldMk cId="2227913053" sldId="2146846480"/>
            <ac:spMk id="9" creationId="{2A37FC6E-3F69-8AB4-B133-1447A7EE5DFC}"/>
          </ac:spMkLst>
        </pc:spChg>
        <pc:spChg chg="add mod">
          <ac:chgData name="Theresa Bednarek" userId="8436dc10-b776-411d-8f17-d5ee08360d6a" providerId="ADAL" clId="{5582D7F1-57B4-CE4F-9846-287BD2AD3821}" dt="2023-07-17T23:56:49.108" v="23578" actId="14100"/>
          <ac:spMkLst>
            <pc:docMk/>
            <pc:sldMk cId="2227913053" sldId="2146846480"/>
            <ac:spMk id="11" creationId="{AB2B1904-EF1D-6733-338B-29ECA6C8CB6B}"/>
          </ac:spMkLst>
        </pc:spChg>
        <pc:grpChg chg="del">
          <ac:chgData name="Theresa Bednarek" userId="8436dc10-b776-411d-8f17-d5ee08360d6a" providerId="ADAL" clId="{5582D7F1-57B4-CE4F-9846-287BD2AD3821}" dt="2023-06-29T03:00:17.590" v="2369" actId="478"/>
          <ac:grpSpMkLst>
            <pc:docMk/>
            <pc:sldMk cId="2227913053" sldId="2146846480"/>
            <ac:grpSpMk id="8" creationId="{027A6D7A-F8CF-750D-78AB-E6D67CD7A141}"/>
          </ac:grpSpMkLst>
        </pc:grpChg>
        <pc:picChg chg="add mod">
          <ac:chgData name="Theresa Bednarek" userId="8436dc10-b776-411d-8f17-d5ee08360d6a" providerId="ADAL" clId="{5582D7F1-57B4-CE4F-9846-287BD2AD3821}" dt="2023-07-12T01:31:21.014" v="14567" actId="1076"/>
          <ac:picMkLst>
            <pc:docMk/>
            <pc:sldMk cId="2227913053" sldId="2146846480"/>
            <ac:picMk id="4" creationId="{B0892DB9-B0FF-C3C0-0475-8CC85B1CE46A}"/>
          </ac:picMkLst>
        </pc:picChg>
        <pc:picChg chg="del">
          <ac:chgData name="Theresa Bednarek" userId="8436dc10-b776-411d-8f17-d5ee08360d6a" providerId="ADAL" clId="{5582D7F1-57B4-CE4F-9846-287BD2AD3821}" dt="2023-06-29T03:00:18.504" v="2370" actId="478"/>
          <ac:picMkLst>
            <pc:docMk/>
            <pc:sldMk cId="2227913053" sldId="2146846480"/>
            <ac:picMk id="7" creationId="{BA436C80-CA9F-868B-DBE4-5DBEDCCE8962}"/>
          </ac:picMkLst>
        </pc:picChg>
      </pc:sldChg>
      <pc:sldChg chg="delSp modSp del mod">
        <pc:chgData name="Theresa Bednarek" userId="8436dc10-b776-411d-8f17-d5ee08360d6a" providerId="ADAL" clId="{5582D7F1-57B4-CE4F-9846-287BD2AD3821}" dt="2023-06-30T21:14:56.164" v="8067" actId="2696"/>
        <pc:sldMkLst>
          <pc:docMk/>
          <pc:sldMk cId="3912794240" sldId="2146846481"/>
        </pc:sldMkLst>
        <pc:spChg chg="mod">
          <ac:chgData name="Theresa Bednarek" userId="8436dc10-b776-411d-8f17-d5ee08360d6a" providerId="ADAL" clId="{5582D7F1-57B4-CE4F-9846-287BD2AD3821}" dt="2023-06-29T03:00:10.949" v="2368" actId="13926"/>
          <ac:spMkLst>
            <pc:docMk/>
            <pc:sldMk cId="3912794240" sldId="2146846481"/>
            <ac:spMk id="2" creationId="{55DDD665-4C0F-A110-CF79-BB1AB38E0E5E}"/>
          </ac:spMkLst>
        </pc:spChg>
        <pc:spChg chg="mod">
          <ac:chgData name="Theresa Bednarek" userId="8436dc10-b776-411d-8f17-d5ee08360d6a" providerId="ADAL" clId="{5582D7F1-57B4-CE4F-9846-287BD2AD3821}" dt="2023-06-30T19:41:41.542" v="7801" actId="20577"/>
          <ac:spMkLst>
            <pc:docMk/>
            <pc:sldMk cId="3912794240" sldId="2146846481"/>
            <ac:spMk id="3" creationId="{F8264340-48D4-F564-4CFE-D33728819AF1}"/>
          </ac:spMkLst>
        </pc:spChg>
        <pc:grpChg chg="del">
          <ac:chgData name="Theresa Bednarek" userId="8436dc10-b776-411d-8f17-d5ee08360d6a" providerId="ADAL" clId="{5582D7F1-57B4-CE4F-9846-287BD2AD3821}" dt="2023-06-30T19:41:32.064" v="7797" actId="478"/>
          <ac:grpSpMkLst>
            <pc:docMk/>
            <pc:sldMk cId="3912794240" sldId="2146846481"/>
            <ac:grpSpMk id="11" creationId="{B7B38107-8009-3043-C9F4-97F50DED10F9}"/>
          </ac:grpSpMkLst>
        </pc:grpChg>
      </pc:sldChg>
      <pc:sldChg chg="delSp modSp del mod">
        <pc:chgData name="Theresa Bednarek" userId="8436dc10-b776-411d-8f17-d5ee08360d6a" providerId="ADAL" clId="{5582D7F1-57B4-CE4F-9846-287BD2AD3821}" dt="2023-06-30T21:14:57.079" v="8068" actId="2696"/>
        <pc:sldMkLst>
          <pc:docMk/>
          <pc:sldMk cId="3524269926" sldId="2146846482"/>
        </pc:sldMkLst>
        <pc:spChg chg="mod">
          <ac:chgData name="Theresa Bednarek" userId="8436dc10-b776-411d-8f17-d5ee08360d6a" providerId="ADAL" clId="{5582D7F1-57B4-CE4F-9846-287BD2AD3821}" dt="2023-06-29T02:59:48.771" v="2363" actId="6549"/>
          <ac:spMkLst>
            <pc:docMk/>
            <pc:sldMk cId="3524269926" sldId="2146846482"/>
            <ac:spMk id="2" creationId="{55DDD665-4C0F-A110-CF79-BB1AB38E0E5E}"/>
          </ac:spMkLst>
        </pc:spChg>
        <pc:spChg chg="mod">
          <ac:chgData name="Theresa Bednarek" userId="8436dc10-b776-411d-8f17-d5ee08360d6a" providerId="ADAL" clId="{5582D7F1-57B4-CE4F-9846-287BD2AD3821}" dt="2023-06-30T19:41:59.979" v="7813" actId="20577"/>
          <ac:spMkLst>
            <pc:docMk/>
            <pc:sldMk cId="3524269926" sldId="2146846482"/>
            <ac:spMk id="3" creationId="{F8264340-48D4-F564-4CFE-D33728819AF1}"/>
          </ac:spMkLst>
        </pc:spChg>
        <pc:spChg chg="del">
          <ac:chgData name="Theresa Bednarek" userId="8436dc10-b776-411d-8f17-d5ee08360d6a" providerId="ADAL" clId="{5582D7F1-57B4-CE4F-9846-287BD2AD3821}" dt="2023-06-30T19:41:47.797" v="7804" actId="478"/>
          <ac:spMkLst>
            <pc:docMk/>
            <pc:sldMk cId="3524269926" sldId="2146846482"/>
            <ac:spMk id="9" creationId="{6AB465AE-ECFA-D0E7-32DE-B07AAF5C5EB4}"/>
          </ac:spMkLst>
        </pc:spChg>
        <pc:grpChg chg="del">
          <ac:chgData name="Theresa Bednarek" userId="8436dc10-b776-411d-8f17-d5ee08360d6a" providerId="ADAL" clId="{5582D7F1-57B4-CE4F-9846-287BD2AD3821}" dt="2023-06-30T19:41:44.915" v="7802" actId="478"/>
          <ac:grpSpMkLst>
            <pc:docMk/>
            <pc:sldMk cId="3524269926" sldId="2146846482"/>
            <ac:grpSpMk id="8" creationId="{29A7697D-0948-6713-BB01-7AC502729505}"/>
          </ac:grpSpMkLst>
        </pc:grpChg>
        <pc:grpChg chg="del">
          <ac:chgData name="Theresa Bednarek" userId="8436dc10-b776-411d-8f17-d5ee08360d6a" providerId="ADAL" clId="{5582D7F1-57B4-CE4F-9846-287BD2AD3821}" dt="2023-06-30T19:41:45.681" v="7803" actId="478"/>
          <ac:grpSpMkLst>
            <pc:docMk/>
            <pc:sldMk cId="3524269926" sldId="2146846482"/>
            <ac:grpSpMk id="13" creationId="{172CC61F-69BD-0471-051E-0C6048F9C98B}"/>
          </ac:grpSpMkLst>
        </pc:grpChg>
      </pc:sldChg>
      <pc:sldChg chg="del">
        <pc:chgData name="Theresa Bednarek" userId="8436dc10-b776-411d-8f17-d5ee08360d6a" providerId="ADAL" clId="{5582D7F1-57B4-CE4F-9846-287BD2AD3821}" dt="2023-06-29T02:59:51.465" v="2364" actId="2696"/>
        <pc:sldMkLst>
          <pc:docMk/>
          <pc:sldMk cId="3341276782" sldId="2146846483"/>
        </pc:sldMkLst>
      </pc:sldChg>
      <pc:sldChg chg="del">
        <pc:chgData name="Theresa Bednarek" userId="8436dc10-b776-411d-8f17-d5ee08360d6a" providerId="ADAL" clId="{5582D7F1-57B4-CE4F-9846-287BD2AD3821}" dt="2023-06-29T02:59:53.181" v="2365" actId="2696"/>
        <pc:sldMkLst>
          <pc:docMk/>
          <pc:sldMk cId="498149402" sldId="2146846484"/>
        </pc:sldMkLst>
      </pc:sldChg>
      <pc:sldChg chg="del">
        <pc:chgData name="Theresa Bednarek" userId="8436dc10-b776-411d-8f17-d5ee08360d6a" providerId="ADAL" clId="{5582D7F1-57B4-CE4F-9846-287BD2AD3821}" dt="2023-06-29T02:59:55.192" v="2366" actId="2696"/>
        <pc:sldMkLst>
          <pc:docMk/>
          <pc:sldMk cId="250143937" sldId="2146846485"/>
        </pc:sldMkLst>
      </pc:sldChg>
      <pc:sldChg chg="addSp delSp modSp mod ord">
        <pc:chgData name="Theresa Bednarek" userId="8436dc10-b776-411d-8f17-d5ee08360d6a" providerId="ADAL" clId="{5582D7F1-57B4-CE4F-9846-287BD2AD3821}" dt="2023-07-10T18:03:09.022" v="10961"/>
        <pc:sldMkLst>
          <pc:docMk/>
          <pc:sldMk cId="3736448028" sldId="2146846486"/>
        </pc:sldMkLst>
        <pc:spChg chg="mod">
          <ac:chgData name="Theresa Bednarek" userId="8436dc10-b776-411d-8f17-d5ee08360d6a" providerId="ADAL" clId="{5582D7F1-57B4-CE4F-9846-287BD2AD3821}" dt="2023-06-29T01:44:49.407" v="1413" actId="1076"/>
          <ac:spMkLst>
            <pc:docMk/>
            <pc:sldMk cId="3736448028" sldId="2146846486"/>
            <ac:spMk id="2" creationId="{55DDD665-4C0F-A110-CF79-BB1AB38E0E5E}"/>
          </ac:spMkLst>
        </pc:spChg>
        <pc:spChg chg="mod">
          <ac:chgData name="Theresa Bednarek" userId="8436dc10-b776-411d-8f17-d5ee08360d6a" providerId="ADAL" clId="{5582D7F1-57B4-CE4F-9846-287BD2AD3821}" dt="2023-06-29T01:49:54.018" v="1573" actId="20577"/>
          <ac:spMkLst>
            <pc:docMk/>
            <pc:sldMk cId="3736448028" sldId="2146846486"/>
            <ac:spMk id="3" creationId="{F8264340-48D4-F564-4CFE-D33728819AF1}"/>
          </ac:spMkLst>
        </pc:spChg>
        <pc:spChg chg="mod">
          <ac:chgData name="Theresa Bednarek" userId="8436dc10-b776-411d-8f17-d5ee08360d6a" providerId="ADAL" clId="{5582D7F1-57B4-CE4F-9846-287BD2AD3821}" dt="2023-06-29T01:41:09.410" v="1370" actId="14100"/>
          <ac:spMkLst>
            <pc:docMk/>
            <pc:sldMk cId="3736448028" sldId="2146846486"/>
            <ac:spMk id="8" creationId="{6BCB1071-1EE7-A1C7-5758-FDAB3938A348}"/>
          </ac:spMkLst>
        </pc:spChg>
        <pc:spChg chg="add mod">
          <ac:chgData name="Theresa Bednarek" userId="8436dc10-b776-411d-8f17-d5ee08360d6a" providerId="ADAL" clId="{5582D7F1-57B4-CE4F-9846-287BD2AD3821}" dt="2023-06-29T01:49:00.173" v="1557" actId="14100"/>
          <ac:spMkLst>
            <pc:docMk/>
            <pc:sldMk cId="3736448028" sldId="2146846486"/>
            <ac:spMk id="14" creationId="{FED14F8B-3C2F-0AF1-BBF8-E6C8085915DE}"/>
          </ac:spMkLst>
        </pc:spChg>
        <pc:spChg chg="add mod">
          <ac:chgData name="Theresa Bednarek" userId="8436dc10-b776-411d-8f17-d5ee08360d6a" providerId="ADAL" clId="{5582D7F1-57B4-CE4F-9846-287BD2AD3821}" dt="2023-06-29T01:48:08.905" v="1550" actId="1076"/>
          <ac:spMkLst>
            <pc:docMk/>
            <pc:sldMk cId="3736448028" sldId="2146846486"/>
            <ac:spMk id="15" creationId="{5766675A-518A-70C0-03F7-A404F322E7B3}"/>
          </ac:spMkLst>
        </pc:spChg>
        <pc:spChg chg="mod">
          <ac:chgData name="Theresa Bednarek" userId="8436dc10-b776-411d-8f17-d5ee08360d6a" providerId="ADAL" clId="{5582D7F1-57B4-CE4F-9846-287BD2AD3821}" dt="2023-06-29T01:46:11.283" v="1501" actId="14100"/>
          <ac:spMkLst>
            <pc:docMk/>
            <pc:sldMk cId="3736448028" sldId="2146846486"/>
            <ac:spMk id="16" creationId="{643B0DFA-A349-8472-2072-0F238CF46194}"/>
          </ac:spMkLst>
        </pc:spChg>
        <pc:spChg chg="add mod">
          <ac:chgData name="Theresa Bednarek" userId="8436dc10-b776-411d-8f17-d5ee08360d6a" providerId="ADAL" clId="{5582D7F1-57B4-CE4F-9846-287BD2AD3821}" dt="2023-06-29T01:49:16.713" v="1561" actId="20577"/>
          <ac:spMkLst>
            <pc:docMk/>
            <pc:sldMk cId="3736448028" sldId="2146846486"/>
            <ac:spMk id="18" creationId="{6015059D-500C-5686-A599-13F3C76472EC}"/>
          </ac:spMkLst>
        </pc:spChg>
        <pc:spChg chg="add mod">
          <ac:chgData name="Theresa Bednarek" userId="8436dc10-b776-411d-8f17-d5ee08360d6a" providerId="ADAL" clId="{5582D7F1-57B4-CE4F-9846-287BD2AD3821}" dt="2023-06-29T01:52:35.555" v="1700" actId="20577"/>
          <ac:spMkLst>
            <pc:docMk/>
            <pc:sldMk cId="3736448028" sldId="2146846486"/>
            <ac:spMk id="19" creationId="{DF7C33B6-913E-444D-7B72-8C1F6857F181}"/>
          </ac:spMkLst>
        </pc:spChg>
        <pc:spChg chg="mod">
          <ac:chgData name="Theresa Bednarek" userId="8436dc10-b776-411d-8f17-d5ee08360d6a" providerId="ADAL" clId="{5582D7F1-57B4-CE4F-9846-287BD2AD3821}" dt="2023-06-29T01:43:48.334" v="1394" actId="14100"/>
          <ac:spMkLst>
            <pc:docMk/>
            <pc:sldMk cId="3736448028" sldId="2146846486"/>
            <ac:spMk id="20" creationId="{90E64934-659F-809D-9127-282D9C6CB16D}"/>
          </ac:spMkLst>
        </pc:spChg>
        <pc:spChg chg="mod">
          <ac:chgData name="Theresa Bednarek" userId="8436dc10-b776-411d-8f17-d5ee08360d6a" providerId="ADAL" clId="{5582D7F1-57B4-CE4F-9846-287BD2AD3821}" dt="2023-06-29T01:52:21.947" v="1697" actId="20577"/>
          <ac:spMkLst>
            <pc:docMk/>
            <pc:sldMk cId="3736448028" sldId="2146846486"/>
            <ac:spMk id="23" creationId="{130B8423-E05F-29FE-F75C-3C69F212659D}"/>
          </ac:spMkLst>
        </pc:spChg>
        <pc:spChg chg="mod">
          <ac:chgData name="Theresa Bednarek" userId="8436dc10-b776-411d-8f17-d5ee08360d6a" providerId="ADAL" clId="{5582D7F1-57B4-CE4F-9846-287BD2AD3821}" dt="2023-06-29T01:44:08.616" v="1397" actId="14100"/>
          <ac:spMkLst>
            <pc:docMk/>
            <pc:sldMk cId="3736448028" sldId="2146846486"/>
            <ac:spMk id="24" creationId="{551BF097-F706-A29C-F4DF-B00683106C6D}"/>
          </ac:spMkLst>
        </pc:spChg>
        <pc:picChg chg="del">
          <ac:chgData name="Theresa Bednarek" userId="8436dc10-b776-411d-8f17-d5ee08360d6a" providerId="ADAL" clId="{5582D7F1-57B4-CE4F-9846-287BD2AD3821}" dt="2023-06-29T01:40:31.197" v="1356" actId="478"/>
          <ac:picMkLst>
            <pc:docMk/>
            <pc:sldMk cId="3736448028" sldId="2146846486"/>
            <ac:picMk id="5" creationId="{80331249-C897-96D1-62F7-B75B3B89E8DC}"/>
          </ac:picMkLst>
        </pc:picChg>
        <pc:picChg chg="add mod">
          <ac:chgData name="Theresa Bednarek" userId="8436dc10-b776-411d-8f17-d5ee08360d6a" providerId="ADAL" clId="{5582D7F1-57B4-CE4F-9846-287BD2AD3821}" dt="2023-06-29T01:41:01.206" v="1367" actId="1076"/>
          <ac:picMkLst>
            <pc:docMk/>
            <pc:sldMk cId="3736448028" sldId="2146846486"/>
            <ac:picMk id="6" creationId="{8C0AE473-D185-D2A9-4987-EAEBA1BAB5C5}"/>
          </ac:picMkLst>
        </pc:picChg>
        <pc:picChg chg="del">
          <ac:chgData name="Theresa Bednarek" userId="8436dc10-b776-411d-8f17-d5ee08360d6a" providerId="ADAL" clId="{5582D7F1-57B4-CE4F-9846-287BD2AD3821}" dt="2023-06-29T01:43:06.583" v="1382" actId="478"/>
          <ac:picMkLst>
            <pc:docMk/>
            <pc:sldMk cId="3736448028" sldId="2146846486"/>
            <ac:picMk id="7" creationId="{7B2610B6-6E83-02E4-D15C-B496BDB26A91}"/>
          </ac:picMkLst>
        </pc:picChg>
        <pc:picChg chg="del">
          <ac:chgData name="Theresa Bednarek" userId="8436dc10-b776-411d-8f17-d5ee08360d6a" providerId="ADAL" clId="{5582D7F1-57B4-CE4F-9846-287BD2AD3821}" dt="2023-06-29T01:42:30.320" v="1371" actId="478"/>
          <ac:picMkLst>
            <pc:docMk/>
            <pc:sldMk cId="3736448028" sldId="2146846486"/>
            <ac:picMk id="10" creationId="{0E57269F-72AF-D58B-3853-FF85EB7A20E4}"/>
          </ac:picMkLst>
        </pc:picChg>
        <pc:picChg chg="add mod">
          <ac:chgData name="Theresa Bednarek" userId="8436dc10-b776-411d-8f17-d5ee08360d6a" providerId="ADAL" clId="{5582D7F1-57B4-CE4F-9846-287BD2AD3821}" dt="2023-06-29T01:44:23.299" v="1402" actId="1076"/>
          <ac:picMkLst>
            <pc:docMk/>
            <pc:sldMk cId="3736448028" sldId="2146846486"/>
            <ac:picMk id="11" creationId="{D9121751-5C7B-42FD-EA7D-18D29CE76C9B}"/>
          </ac:picMkLst>
        </pc:picChg>
        <pc:cxnChg chg="mod">
          <ac:chgData name="Theresa Bednarek" userId="8436dc10-b776-411d-8f17-d5ee08360d6a" providerId="ADAL" clId="{5582D7F1-57B4-CE4F-9846-287BD2AD3821}" dt="2023-06-29T01:44:17.665" v="1400" actId="14100"/>
          <ac:cxnSpMkLst>
            <pc:docMk/>
            <pc:sldMk cId="3736448028" sldId="2146846486"/>
            <ac:cxnSpMk id="17" creationId="{C85BC016-A4B1-633C-BF2D-B828626296EB}"/>
          </ac:cxnSpMkLst>
        </pc:cxnChg>
      </pc:sldChg>
      <pc:sldChg chg="del">
        <pc:chgData name="Theresa Bednarek" userId="8436dc10-b776-411d-8f17-d5ee08360d6a" providerId="ADAL" clId="{5582D7F1-57B4-CE4F-9846-287BD2AD3821}" dt="2023-06-30T21:20:22.906" v="8351" actId="2696"/>
        <pc:sldMkLst>
          <pc:docMk/>
          <pc:sldMk cId="2705093073" sldId="2146846488"/>
        </pc:sldMkLst>
      </pc:sldChg>
      <pc:sldChg chg="del">
        <pc:chgData name="Theresa Bednarek" userId="8436dc10-b776-411d-8f17-d5ee08360d6a" providerId="ADAL" clId="{5582D7F1-57B4-CE4F-9846-287BD2AD3821}" dt="2023-06-30T21:20:23.467" v="8352" actId="2696"/>
        <pc:sldMkLst>
          <pc:docMk/>
          <pc:sldMk cId="1492851086" sldId="2146846497"/>
        </pc:sldMkLst>
      </pc:sldChg>
      <pc:sldChg chg="del">
        <pc:chgData name="Theresa Bednarek" userId="8436dc10-b776-411d-8f17-d5ee08360d6a" providerId="ADAL" clId="{5582D7F1-57B4-CE4F-9846-287BD2AD3821}" dt="2023-06-30T21:20:24.010" v="8353" actId="2696"/>
        <pc:sldMkLst>
          <pc:docMk/>
          <pc:sldMk cId="2546844451" sldId="2146846498"/>
        </pc:sldMkLst>
      </pc:sldChg>
      <pc:sldChg chg="modSp mod">
        <pc:chgData name="Theresa Bednarek" userId="8436dc10-b776-411d-8f17-d5ee08360d6a" providerId="ADAL" clId="{5582D7F1-57B4-CE4F-9846-287BD2AD3821}" dt="2023-06-29T20:18:08.851" v="3119" actId="20577"/>
        <pc:sldMkLst>
          <pc:docMk/>
          <pc:sldMk cId="2649289704" sldId="2146846499"/>
        </pc:sldMkLst>
        <pc:spChg chg="mod">
          <ac:chgData name="Theresa Bednarek" userId="8436dc10-b776-411d-8f17-d5ee08360d6a" providerId="ADAL" clId="{5582D7F1-57B4-CE4F-9846-287BD2AD3821}" dt="2023-06-29T20:13:10.486" v="3087" actId="13926"/>
          <ac:spMkLst>
            <pc:docMk/>
            <pc:sldMk cId="2649289704" sldId="2146846499"/>
            <ac:spMk id="2" creationId="{00000000-0000-0000-0000-000000000000}"/>
          </ac:spMkLst>
        </pc:spChg>
        <pc:spChg chg="mod">
          <ac:chgData name="Theresa Bednarek" userId="8436dc10-b776-411d-8f17-d5ee08360d6a" providerId="ADAL" clId="{5582D7F1-57B4-CE4F-9846-287BD2AD3821}" dt="2023-06-29T20:17:22.841" v="3108" actId="1076"/>
          <ac:spMkLst>
            <pc:docMk/>
            <pc:sldMk cId="2649289704" sldId="2146846499"/>
            <ac:spMk id="66" creationId="{DA0AA160-A992-4C94-85F7-E1B28973A67A}"/>
          </ac:spMkLst>
        </pc:spChg>
        <pc:spChg chg="mod">
          <ac:chgData name="Theresa Bednarek" userId="8436dc10-b776-411d-8f17-d5ee08360d6a" providerId="ADAL" clId="{5582D7F1-57B4-CE4F-9846-287BD2AD3821}" dt="2023-06-29T20:18:08.851" v="3119" actId="20577"/>
          <ac:spMkLst>
            <pc:docMk/>
            <pc:sldMk cId="2649289704" sldId="2146846499"/>
            <ac:spMk id="68" creationId="{6CE7127C-53EB-46F0-A6CE-35B6F7CC01B6}"/>
          </ac:spMkLst>
        </pc:spChg>
      </pc:sldChg>
      <pc:sldChg chg="addSp delSp modSp mod ord">
        <pc:chgData name="Theresa Bednarek" userId="8436dc10-b776-411d-8f17-d5ee08360d6a" providerId="ADAL" clId="{5582D7F1-57B4-CE4F-9846-287BD2AD3821}" dt="2023-07-10T18:02:15.481" v="10941"/>
        <pc:sldMkLst>
          <pc:docMk/>
          <pc:sldMk cId="331983504" sldId="2146846500"/>
        </pc:sldMkLst>
        <pc:spChg chg="mod">
          <ac:chgData name="Theresa Bednarek" userId="8436dc10-b776-411d-8f17-d5ee08360d6a" providerId="ADAL" clId="{5582D7F1-57B4-CE4F-9846-287BD2AD3821}" dt="2023-06-30T19:35:33.849" v="7783" actId="13926"/>
          <ac:spMkLst>
            <pc:docMk/>
            <pc:sldMk cId="331983504" sldId="2146846500"/>
            <ac:spMk id="2" creationId="{55DDD665-4C0F-A110-CF79-BB1AB38E0E5E}"/>
          </ac:spMkLst>
        </pc:spChg>
        <pc:spChg chg="mod">
          <ac:chgData name="Theresa Bednarek" userId="8436dc10-b776-411d-8f17-d5ee08360d6a" providerId="ADAL" clId="{5582D7F1-57B4-CE4F-9846-287BD2AD3821}" dt="2023-06-30T19:35:17.194" v="7780" actId="1076"/>
          <ac:spMkLst>
            <pc:docMk/>
            <pc:sldMk cId="331983504" sldId="2146846500"/>
            <ac:spMk id="3" creationId="{F8264340-48D4-F564-4CFE-D33728819AF1}"/>
          </ac:spMkLst>
        </pc:spChg>
        <pc:spChg chg="add del">
          <ac:chgData name="Theresa Bednarek" userId="8436dc10-b776-411d-8f17-d5ee08360d6a" providerId="ADAL" clId="{5582D7F1-57B4-CE4F-9846-287BD2AD3821}" dt="2023-06-28T21:21:22.870" v="530" actId="22"/>
          <ac:spMkLst>
            <pc:docMk/>
            <pc:sldMk cId="331983504" sldId="2146846500"/>
            <ac:spMk id="5" creationId="{5299C94E-228C-C95A-0356-87E5751E154D}"/>
          </ac:spMkLst>
        </pc:spChg>
        <pc:spChg chg="add mod topLvl">
          <ac:chgData name="Theresa Bednarek" userId="8436dc10-b776-411d-8f17-d5ee08360d6a" providerId="ADAL" clId="{5582D7F1-57B4-CE4F-9846-287BD2AD3821}" dt="2023-06-30T19:34:24.419" v="7772" actId="1076"/>
          <ac:spMkLst>
            <pc:docMk/>
            <pc:sldMk cId="331983504" sldId="2146846500"/>
            <ac:spMk id="6" creationId="{8A785308-7877-04E2-BBA3-E7763CDC943E}"/>
          </ac:spMkLst>
        </pc:spChg>
        <pc:spChg chg="add mod topLvl">
          <ac:chgData name="Theresa Bednarek" userId="8436dc10-b776-411d-8f17-d5ee08360d6a" providerId="ADAL" clId="{5582D7F1-57B4-CE4F-9846-287BD2AD3821}" dt="2023-06-30T19:34:47.039" v="7776" actId="1076"/>
          <ac:spMkLst>
            <pc:docMk/>
            <pc:sldMk cId="331983504" sldId="2146846500"/>
            <ac:spMk id="7" creationId="{1CE01A12-2318-BF2E-5DAB-0B8DC967ECDE}"/>
          </ac:spMkLst>
        </pc:spChg>
        <pc:spChg chg="add mod topLvl">
          <ac:chgData name="Theresa Bednarek" userId="8436dc10-b776-411d-8f17-d5ee08360d6a" providerId="ADAL" clId="{5582D7F1-57B4-CE4F-9846-287BD2AD3821}" dt="2023-06-30T19:34:42.603" v="7775" actId="1076"/>
          <ac:spMkLst>
            <pc:docMk/>
            <pc:sldMk cId="331983504" sldId="2146846500"/>
            <ac:spMk id="8" creationId="{2DC5D1A8-234C-643A-FBCB-842767CFBD89}"/>
          </ac:spMkLst>
        </pc:spChg>
        <pc:spChg chg="add mod topLvl">
          <ac:chgData name="Theresa Bednarek" userId="8436dc10-b776-411d-8f17-d5ee08360d6a" providerId="ADAL" clId="{5582D7F1-57B4-CE4F-9846-287BD2AD3821}" dt="2023-06-30T19:34:58.922" v="7777" actId="1076"/>
          <ac:spMkLst>
            <pc:docMk/>
            <pc:sldMk cId="331983504" sldId="2146846500"/>
            <ac:spMk id="9" creationId="{70CA9A3E-48F8-52BB-BC80-68BB7AAB91F2}"/>
          </ac:spMkLst>
        </pc:spChg>
        <pc:spChg chg="add mod topLvl">
          <ac:chgData name="Theresa Bednarek" userId="8436dc10-b776-411d-8f17-d5ee08360d6a" providerId="ADAL" clId="{5582D7F1-57B4-CE4F-9846-287BD2AD3821}" dt="2023-06-30T19:35:28.292" v="7782" actId="1076"/>
          <ac:spMkLst>
            <pc:docMk/>
            <pc:sldMk cId="331983504" sldId="2146846500"/>
            <ac:spMk id="10" creationId="{32F7AC17-BA24-99B1-2537-2DB2FB5A4F02}"/>
          </ac:spMkLst>
        </pc:spChg>
        <pc:spChg chg="add del mod topLvl">
          <ac:chgData name="Theresa Bednarek" userId="8436dc10-b776-411d-8f17-d5ee08360d6a" providerId="ADAL" clId="{5582D7F1-57B4-CE4F-9846-287BD2AD3821}" dt="2023-06-30T19:35:04.002" v="7778" actId="478"/>
          <ac:spMkLst>
            <pc:docMk/>
            <pc:sldMk cId="331983504" sldId="2146846500"/>
            <ac:spMk id="11" creationId="{EB654DB6-807F-7CEE-BF44-508E750F3914}"/>
          </ac:spMkLst>
        </pc:spChg>
        <pc:grpChg chg="add del mod">
          <ac:chgData name="Theresa Bednarek" userId="8436dc10-b776-411d-8f17-d5ee08360d6a" providerId="ADAL" clId="{5582D7F1-57B4-CE4F-9846-287BD2AD3821}" dt="2023-06-30T19:31:59.738" v="7745" actId="165"/>
          <ac:grpSpMkLst>
            <pc:docMk/>
            <pc:sldMk cId="331983504" sldId="2146846500"/>
            <ac:grpSpMk id="12" creationId="{9EBAA247-463B-180D-DFD6-E71106215DE9}"/>
          </ac:grpSpMkLst>
        </pc:grpChg>
        <pc:grpChg chg="add mod">
          <ac:chgData name="Theresa Bednarek" userId="8436dc10-b776-411d-8f17-d5ee08360d6a" providerId="ADAL" clId="{5582D7F1-57B4-CE4F-9846-287BD2AD3821}" dt="2023-06-30T19:35:50.065" v="7786" actId="1076"/>
          <ac:grpSpMkLst>
            <pc:docMk/>
            <pc:sldMk cId="331983504" sldId="2146846500"/>
            <ac:grpSpMk id="18" creationId="{1E58C50A-F8BA-F6E5-55C2-312CD16B9E71}"/>
          </ac:grpSpMkLst>
        </pc:grpChg>
        <pc:picChg chg="add del mod">
          <ac:chgData name="Theresa Bednarek" userId="8436dc10-b776-411d-8f17-d5ee08360d6a" providerId="ADAL" clId="{5582D7F1-57B4-CE4F-9846-287BD2AD3821}" dt="2023-06-30T19:33:27.970" v="7763" actId="478"/>
          <ac:picMkLst>
            <pc:docMk/>
            <pc:sldMk cId="331983504" sldId="2146846500"/>
            <ac:picMk id="14" creationId="{4840B3FE-403D-24CC-8EB8-241A25FA0BA0}"/>
          </ac:picMkLst>
        </pc:picChg>
        <pc:picChg chg="del mod topLvl">
          <ac:chgData name="Theresa Bednarek" userId="8436dc10-b776-411d-8f17-d5ee08360d6a" providerId="ADAL" clId="{5582D7F1-57B4-CE4F-9846-287BD2AD3821}" dt="2023-06-30T19:32:21.308" v="7754" actId="478"/>
          <ac:picMkLst>
            <pc:docMk/>
            <pc:sldMk cId="331983504" sldId="2146846500"/>
            <ac:picMk id="16" creationId="{0E82E704-54F4-FA2F-C463-29BFB791EEF5}"/>
          </ac:picMkLst>
        </pc:picChg>
        <pc:picChg chg="add mod">
          <ac:chgData name="Theresa Bednarek" userId="8436dc10-b776-411d-8f17-d5ee08360d6a" providerId="ADAL" clId="{5582D7F1-57B4-CE4F-9846-287BD2AD3821}" dt="2023-06-30T19:34:12.434" v="7771" actId="167"/>
          <ac:picMkLst>
            <pc:docMk/>
            <pc:sldMk cId="331983504" sldId="2146846500"/>
            <ac:picMk id="17" creationId="{638D4C9C-0DC6-BC0A-2663-9830C710260E}"/>
          </ac:picMkLst>
        </pc:picChg>
      </pc:sldChg>
      <pc:sldChg chg="modSp mod ord">
        <pc:chgData name="Theresa Bednarek" userId="8436dc10-b776-411d-8f17-d5ee08360d6a" providerId="ADAL" clId="{5582D7F1-57B4-CE4F-9846-287BD2AD3821}" dt="2023-07-10T18:03:09.022" v="10961"/>
        <pc:sldMkLst>
          <pc:docMk/>
          <pc:sldMk cId="3243564041" sldId="2146846501"/>
        </pc:sldMkLst>
        <pc:spChg chg="mod">
          <ac:chgData name="Theresa Bednarek" userId="8436dc10-b776-411d-8f17-d5ee08360d6a" providerId="ADAL" clId="{5582D7F1-57B4-CE4F-9846-287BD2AD3821}" dt="2023-06-28T21:57:34.030" v="654" actId="13926"/>
          <ac:spMkLst>
            <pc:docMk/>
            <pc:sldMk cId="3243564041" sldId="2146846501"/>
            <ac:spMk id="2" creationId="{55DDD665-4C0F-A110-CF79-BB1AB38E0E5E}"/>
          </ac:spMkLst>
        </pc:spChg>
        <pc:spChg chg="mod">
          <ac:chgData name="Theresa Bednarek" userId="8436dc10-b776-411d-8f17-d5ee08360d6a" providerId="ADAL" clId="{5582D7F1-57B4-CE4F-9846-287BD2AD3821}" dt="2023-06-28T21:58:06.081" v="659" actId="20577"/>
          <ac:spMkLst>
            <pc:docMk/>
            <pc:sldMk cId="3243564041" sldId="2146846501"/>
            <ac:spMk id="3" creationId="{F8264340-48D4-F564-4CFE-D33728819AF1}"/>
          </ac:spMkLst>
        </pc:spChg>
        <pc:spChg chg="mod">
          <ac:chgData name="Theresa Bednarek" userId="8436dc10-b776-411d-8f17-d5ee08360d6a" providerId="ADAL" clId="{5582D7F1-57B4-CE4F-9846-287BD2AD3821}" dt="2023-06-28T21:57:30.833" v="653" actId="1076"/>
          <ac:spMkLst>
            <pc:docMk/>
            <pc:sldMk cId="3243564041" sldId="2146846501"/>
            <ac:spMk id="6" creationId="{0E7CF57C-6067-60D3-7C04-DBA90B11C88E}"/>
          </ac:spMkLst>
        </pc:spChg>
        <pc:spChg chg="mod">
          <ac:chgData name="Theresa Bednarek" userId="8436dc10-b776-411d-8f17-d5ee08360d6a" providerId="ADAL" clId="{5582D7F1-57B4-CE4F-9846-287BD2AD3821}" dt="2023-06-28T21:58:31.647" v="663" actId="1076"/>
          <ac:spMkLst>
            <pc:docMk/>
            <pc:sldMk cId="3243564041" sldId="2146846501"/>
            <ac:spMk id="7" creationId="{03A283A8-5F9E-0A23-BCB5-A39135BC146C}"/>
          </ac:spMkLst>
        </pc:spChg>
        <pc:spChg chg="mod">
          <ac:chgData name="Theresa Bednarek" userId="8436dc10-b776-411d-8f17-d5ee08360d6a" providerId="ADAL" clId="{5582D7F1-57B4-CE4F-9846-287BD2AD3821}" dt="2023-06-28T21:58:26.338" v="662" actId="1076"/>
          <ac:spMkLst>
            <pc:docMk/>
            <pc:sldMk cId="3243564041" sldId="2146846501"/>
            <ac:spMk id="10" creationId="{A5AD8296-B711-B730-2B78-2F51686AE18E}"/>
          </ac:spMkLst>
        </pc:spChg>
        <pc:picChg chg="mod">
          <ac:chgData name="Theresa Bednarek" userId="8436dc10-b776-411d-8f17-d5ee08360d6a" providerId="ADAL" clId="{5582D7F1-57B4-CE4F-9846-287BD2AD3821}" dt="2023-06-28T21:58:19.416" v="660" actId="1076"/>
          <ac:picMkLst>
            <pc:docMk/>
            <pc:sldMk cId="3243564041" sldId="2146846501"/>
            <ac:picMk id="9" creationId="{48FBE03C-819D-BE8B-4A2A-9C566E212086}"/>
          </ac:picMkLst>
        </pc:picChg>
        <pc:picChg chg="mod">
          <ac:chgData name="Theresa Bednarek" userId="8436dc10-b776-411d-8f17-d5ee08360d6a" providerId="ADAL" clId="{5582D7F1-57B4-CE4F-9846-287BD2AD3821}" dt="2023-06-28T21:58:22.002" v="661" actId="1076"/>
          <ac:picMkLst>
            <pc:docMk/>
            <pc:sldMk cId="3243564041" sldId="2146846501"/>
            <ac:picMk id="15" creationId="{45DE7B40-FA9E-D747-A4A2-427419668ECF}"/>
          </ac:picMkLst>
        </pc:picChg>
      </pc:sldChg>
      <pc:sldChg chg="addSp delSp modSp mod ord">
        <pc:chgData name="Theresa Bednarek" userId="8436dc10-b776-411d-8f17-d5ee08360d6a" providerId="ADAL" clId="{5582D7F1-57B4-CE4F-9846-287BD2AD3821}" dt="2023-07-10T18:03:09.022" v="10961"/>
        <pc:sldMkLst>
          <pc:docMk/>
          <pc:sldMk cId="1800775659" sldId="2146846502"/>
        </pc:sldMkLst>
        <pc:spChg chg="mod">
          <ac:chgData name="Theresa Bednarek" userId="8436dc10-b776-411d-8f17-d5ee08360d6a" providerId="ADAL" clId="{5582D7F1-57B4-CE4F-9846-287BD2AD3821}" dt="2023-06-28T22:16:40.778" v="1154" actId="13926"/>
          <ac:spMkLst>
            <pc:docMk/>
            <pc:sldMk cId="1800775659" sldId="2146846502"/>
            <ac:spMk id="2" creationId="{55DDD665-4C0F-A110-CF79-BB1AB38E0E5E}"/>
          </ac:spMkLst>
        </pc:spChg>
        <pc:spChg chg="mod">
          <ac:chgData name="Theresa Bednarek" userId="8436dc10-b776-411d-8f17-d5ee08360d6a" providerId="ADAL" clId="{5582D7F1-57B4-CE4F-9846-287BD2AD3821}" dt="2023-06-29T01:57:20.880" v="1803" actId="1076"/>
          <ac:spMkLst>
            <pc:docMk/>
            <pc:sldMk cId="1800775659" sldId="2146846502"/>
            <ac:spMk id="3" creationId="{F8264340-48D4-F564-4CFE-D33728819AF1}"/>
          </ac:spMkLst>
        </pc:spChg>
        <pc:spChg chg="add mod">
          <ac:chgData name="Theresa Bednarek" userId="8436dc10-b776-411d-8f17-d5ee08360d6a" providerId="ADAL" clId="{5582D7F1-57B4-CE4F-9846-287BD2AD3821}" dt="2023-06-29T01:31:06.605" v="1211" actId="1076"/>
          <ac:spMkLst>
            <pc:docMk/>
            <pc:sldMk cId="1800775659" sldId="2146846502"/>
            <ac:spMk id="17" creationId="{00474472-57CF-D9E9-B5B5-4CBC57FD109F}"/>
          </ac:spMkLst>
        </pc:spChg>
        <pc:spChg chg="add mod">
          <ac:chgData name="Theresa Bednarek" userId="8436dc10-b776-411d-8f17-d5ee08360d6a" providerId="ADAL" clId="{5582D7F1-57B4-CE4F-9846-287BD2AD3821}" dt="2023-06-29T01:57:43.837" v="1806" actId="1076"/>
          <ac:spMkLst>
            <pc:docMk/>
            <pc:sldMk cId="1800775659" sldId="2146846502"/>
            <ac:spMk id="20" creationId="{0ABC877F-3753-9398-B4FD-59814CD685C9}"/>
          </ac:spMkLst>
        </pc:spChg>
        <pc:grpChg chg="del">
          <ac:chgData name="Theresa Bednarek" userId="8436dc10-b776-411d-8f17-d5ee08360d6a" providerId="ADAL" clId="{5582D7F1-57B4-CE4F-9846-287BD2AD3821}" dt="2023-06-28T22:16:25.916" v="1149" actId="478"/>
          <ac:grpSpMkLst>
            <pc:docMk/>
            <pc:sldMk cId="1800775659" sldId="2146846502"/>
            <ac:grpSpMk id="14" creationId="{E3D5BE9C-95A0-DD65-849B-EC0B005CD2EE}"/>
          </ac:grpSpMkLst>
        </pc:grpChg>
        <pc:grpChg chg="del">
          <ac:chgData name="Theresa Bednarek" userId="8436dc10-b776-411d-8f17-d5ee08360d6a" providerId="ADAL" clId="{5582D7F1-57B4-CE4F-9846-287BD2AD3821}" dt="2023-06-28T22:15:19.631" v="1139" actId="478"/>
          <ac:grpSpMkLst>
            <pc:docMk/>
            <pc:sldMk cId="1800775659" sldId="2146846502"/>
            <ac:grpSpMk id="15" creationId="{5E5BB466-ACDF-CF6D-9E16-AE46D6B5A093}"/>
          </ac:grpSpMkLst>
        </pc:grpChg>
        <pc:picChg chg="add del mod">
          <ac:chgData name="Theresa Bednarek" userId="8436dc10-b776-411d-8f17-d5ee08360d6a" providerId="ADAL" clId="{5582D7F1-57B4-CE4F-9846-287BD2AD3821}" dt="2023-06-28T22:20:12.788" v="1155" actId="478"/>
          <ac:picMkLst>
            <pc:docMk/>
            <pc:sldMk cId="1800775659" sldId="2146846502"/>
            <ac:picMk id="5" creationId="{B43DFE58-1ED2-8854-6C94-7FF0CEC500FE}"/>
          </ac:picMkLst>
        </pc:picChg>
        <pc:picChg chg="add mod">
          <ac:chgData name="Theresa Bednarek" userId="8436dc10-b776-411d-8f17-d5ee08360d6a" providerId="ADAL" clId="{5582D7F1-57B4-CE4F-9846-287BD2AD3821}" dt="2023-06-29T01:31:50.767" v="1260" actId="1076"/>
          <ac:picMkLst>
            <pc:docMk/>
            <pc:sldMk cId="1800775659" sldId="2146846502"/>
            <ac:picMk id="10" creationId="{709E7C70-D5A6-06C9-FF68-A10496E5BCC3}"/>
          </ac:picMkLst>
        </pc:picChg>
        <pc:picChg chg="add mod">
          <ac:chgData name="Theresa Bednarek" userId="8436dc10-b776-411d-8f17-d5ee08360d6a" providerId="ADAL" clId="{5582D7F1-57B4-CE4F-9846-287BD2AD3821}" dt="2023-06-29T01:30:49.378" v="1209" actId="167"/>
          <ac:picMkLst>
            <pc:docMk/>
            <pc:sldMk cId="1800775659" sldId="2146846502"/>
            <ac:picMk id="16" creationId="{9E9B0C68-AB2F-281F-E223-DB754E659573}"/>
          </ac:picMkLst>
        </pc:picChg>
        <pc:cxnChg chg="add mod">
          <ac:chgData name="Theresa Bednarek" userId="8436dc10-b776-411d-8f17-d5ee08360d6a" providerId="ADAL" clId="{5582D7F1-57B4-CE4F-9846-287BD2AD3821}" dt="2023-06-29T01:32:14.467" v="1263" actId="1582"/>
          <ac:cxnSpMkLst>
            <pc:docMk/>
            <pc:sldMk cId="1800775659" sldId="2146846502"/>
            <ac:cxnSpMk id="19" creationId="{C620BECD-C591-5A1B-58B9-125DAB883642}"/>
          </ac:cxnSpMkLst>
        </pc:cxnChg>
      </pc:sldChg>
      <pc:sldChg chg="addSp delSp modSp mod ord">
        <pc:chgData name="Theresa Bednarek" userId="8436dc10-b776-411d-8f17-d5ee08360d6a" providerId="ADAL" clId="{5582D7F1-57B4-CE4F-9846-287BD2AD3821}" dt="2023-07-10T18:03:09.022" v="10961"/>
        <pc:sldMkLst>
          <pc:docMk/>
          <pc:sldMk cId="1189952742" sldId="2146846503"/>
        </pc:sldMkLst>
        <pc:spChg chg="mod">
          <ac:chgData name="Theresa Bednarek" userId="8436dc10-b776-411d-8f17-d5ee08360d6a" providerId="ADAL" clId="{5582D7F1-57B4-CE4F-9846-287BD2AD3821}" dt="2023-06-29T23:35:21.475" v="3511" actId="13926"/>
          <ac:spMkLst>
            <pc:docMk/>
            <pc:sldMk cId="1189952742" sldId="2146846503"/>
            <ac:spMk id="2" creationId="{55DDD665-4C0F-A110-CF79-BB1AB38E0E5E}"/>
          </ac:spMkLst>
        </pc:spChg>
        <pc:spChg chg="mod">
          <ac:chgData name="Theresa Bednarek" userId="8436dc10-b776-411d-8f17-d5ee08360d6a" providerId="ADAL" clId="{5582D7F1-57B4-CE4F-9846-287BD2AD3821}" dt="2023-06-29T23:33:59.706" v="3492" actId="14100"/>
          <ac:spMkLst>
            <pc:docMk/>
            <pc:sldMk cId="1189952742" sldId="2146846503"/>
            <ac:spMk id="3" creationId="{F8264340-48D4-F564-4CFE-D33728819AF1}"/>
          </ac:spMkLst>
        </pc:spChg>
        <pc:grpChg chg="del">
          <ac:chgData name="Theresa Bednarek" userId="8436dc10-b776-411d-8f17-d5ee08360d6a" providerId="ADAL" clId="{5582D7F1-57B4-CE4F-9846-287BD2AD3821}" dt="2023-06-29T01:33:26.570" v="1271" actId="478"/>
          <ac:grpSpMkLst>
            <pc:docMk/>
            <pc:sldMk cId="1189952742" sldId="2146846503"/>
            <ac:grpSpMk id="14" creationId="{E3D5BE9C-95A0-DD65-849B-EC0B005CD2EE}"/>
          </ac:grpSpMkLst>
        </pc:grpChg>
        <pc:grpChg chg="del">
          <ac:chgData name="Theresa Bednarek" userId="8436dc10-b776-411d-8f17-d5ee08360d6a" providerId="ADAL" clId="{5582D7F1-57B4-CE4F-9846-287BD2AD3821}" dt="2023-06-29T01:33:09.682" v="1265" actId="478"/>
          <ac:grpSpMkLst>
            <pc:docMk/>
            <pc:sldMk cId="1189952742" sldId="2146846503"/>
            <ac:grpSpMk id="15" creationId="{5E5BB466-ACDF-CF6D-9E16-AE46D6B5A093}"/>
          </ac:grpSpMkLst>
        </pc:grpChg>
        <pc:picChg chg="add mod">
          <ac:chgData name="Theresa Bednarek" userId="8436dc10-b776-411d-8f17-d5ee08360d6a" providerId="ADAL" clId="{5582D7F1-57B4-CE4F-9846-287BD2AD3821}" dt="2023-06-29T23:34:10.063" v="3495" actId="1076"/>
          <ac:picMkLst>
            <pc:docMk/>
            <pc:sldMk cId="1189952742" sldId="2146846503"/>
            <ac:picMk id="5" creationId="{F3E8B42E-9A04-09D7-1E56-4A5B35833B75}"/>
          </ac:picMkLst>
        </pc:picChg>
      </pc:sldChg>
      <pc:sldChg chg="add">
        <pc:chgData name="Theresa Bednarek" userId="8436dc10-b776-411d-8f17-d5ee08360d6a" providerId="ADAL" clId="{5582D7F1-57B4-CE4F-9846-287BD2AD3821}" dt="2023-06-30T21:20:08.855" v="8350"/>
        <pc:sldMkLst>
          <pc:docMk/>
          <pc:sldMk cId="745904562" sldId="2146846507"/>
        </pc:sldMkLst>
      </pc:sldChg>
      <pc:sldChg chg="addSp delSp modSp add mod ord">
        <pc:chgData name="Theresa Bednarek" userId="8436dc10-b776-411d-8f17-d5ee08360d6a" providerId="ADAL" clId="{5582D7F1-57B4-CE4F-9846-287BD2AD3821}" dt="2023-07-10T18:03:09.022" v="10961"/>
        <pc:sldMkLst>
          <pc:docMk/>
          <pc:sldMk cId="1345742414" sldId="2146846509"/>
        </pc:sldMkLst>
        <pc:spChg chg="mod">
          <ac:chgData name="Theresa Bednarek" userId="8436dc10-b776-411d-8f17-d5ee08360d6a" providerId="ADAL" clId="{5582D7F1-57B4-CE4F-9846-287BD2AD3821}" dt="2023-06-30T19:07:17.082" v="7415" actId="13926"/>
          <ac:spMkLst>
            <pc:docMk/>
            <pc:sldMk cId="1345742414" sldId="2146846509"/>
            <ac:spMk id="2" creationId="{55DDD665-4C0F-A110-CF79-BB1AB38E0E5E}"/>
          </ac:spMkLst>
        </pc:spChg>
        <pc:spChg chg="mod">
          <ac:chgData name="Theresa Bednarek" userId="8436dc10-b776-411d-8f17-d5ee08360d6a" providerId="ADAL" clId="{5582D7F1-57B4-CE4F-9846-287BD2AD3821}" dt="2023-06-30T19:15:54.268" v="7615" actId="20577"/>
          <ac:spMkLst>
            <pc:docMk/>
            <pc:sldMk cId="1345742414" sldId="2146846509"/>
            <ac:spMk id="3" creationId="{F8264340-48D4-F564-4CFE-D33728819AF1}"/>
          </ac:spMkLst>
        </pc:spChg>
        <pc:spChg chg="del mod">
          <ac:chgData name="Theresa Bednarek" userId="8436dc10-b776-411d-8f17-d5ee08360d6a" providerId="ADAL" clId="{5582D7F1-57B4-CE4F-9846-287BD2AD3821}" dt="2023-06-30T00:14:47.924" v="4044" actId="478"/>
          <ac:spMkLst>
            <pc:docMk/>
            <pc:sldMk cId="1345742414" sldId="2146846509"/>
            <ac:spMk id="8" creationId="{6BCB1071-1EE7-A1C7-5758-FDAB3938A348}"/>
          </ac:spMkLst>
        </pc:spChg>
        <pc:spChg chg="add mod topLvl">
          <ac:chgData name="Theresa Bednarek" userId="8436dc10-b776-411d-8f17-d5ee08360d6a" providerId="ADAL" clId="{5582D7F1-57B4-CE4F-9846-287BD2AD3821}" dt="2023-06-30T19:16:17.215" v="7617" actId="1076"/>
          <ac:spMkLst>
            <pc:docMk/>
            <pc:sldMk cId="1345742414" sldId="2146846509"/>
            <ac:spMk id="12" creationId="{89411FD0-37FE-5EF5-7B48-EFC74C3B9B90}"/>
          </ac:spMkLst>
        </pc:spChg>
        <pc:spChg chg="del mod">
          <ac:chgData name="Theresa Bednarek" userId="8436dc10-b776-411d-8f17-d5ee08360d6a" providerId="ADAL" clId="{5582D7F1-57B4-CE4F-9846-287BD2AD3821}" dt="2023-06-30T19:07:38.898" v="7420" actId="478"/>
          <ac:spMkLst>
            <pc:docMk/>
            <pc:sldMk cId="1345742414" sldId="2146846509"/>
            <ac:spMk id="14" creationId="{4E826546-C7AA-8D20-2899-519A7961C268}"/>
          </ac:spMkLst>
        </pc:spChg>
        <pc:spChg chg="add mod">
          <ac:chgData name="Theresa Bednarek" userId="8436dc10-b776-411d-8f17-d5ee08360d6a" providerId="ADAL" clId="{5582D7F1-57B4-CE4F-9846-287BD2AD3821}" dt="2023-06-30T19:09:11.150" v="7438" actId="1076"/>
          <ac:spMkLst>
            <pc:docMk/>
            <pc:sldMk cId="1345742414" sldId="2146846509"/>
            <ac:spMk id="15" creationId="{7815DA75-E3B1-B8AF-C003-B90D9A68CB97}"/>
          </ac:spMkLst>
        </pc:spChg>
        <pc:spChg chg="add mod">
          <ac:chgData name="Theresa Bednarek" userId="8436dc10-b776-411d-8f17-d5ee08360d6a" providerId="ADAL" clId="{5582D7F1-57B4-CE4F-9846-287BD2AD3821}" dt="2023-06-30T19:09:40.105" v="7444" actId="1076"/>
          <ac:spMkLst>
            <pc:docMk/>
            <pc:sldMk cId="1345742414" sldId="2146846509"/>
            <ac:spMk id="17" creationId="{EE468677-83C4-62BF-6180-F745A5F544CA}"/>
          </ac:spMkLst>
        </pc:spChg>
        <pc:spChg chg="add mod">
          <ac:chgData name="Theresa Bednarek" userId="8436dc10-b776-411d-8f17-d5ee08360d6a" providerId="ADAL" clId="{5582D7F1-57B4-CE4F-9846-287BD2AD3821}" dt="2023-06-30T19:10:31.954" v="7453" actId="14100"/>
          <ac:spMkLst>
            <pc:docMk/>
            <pc:sldMk cId="1345742414" sldId="2146846509"/>
            <ac:spMk id="18" creationId="{D7E3D97A-2B8D-20A0-5547-DABD8F6D4326}"/>
          </ac:spMkLst>
        </pc:spChg>
        <pc:spChg chg="del mod">
          <ac:chgData name="Theresa Bednarek" userId="8436dc10-b776-411d-8f17-d5ee08360d6a" providerId="ADAL" clId="{5582D7F1-57B4-CE4F-9846-287BD2AD3821}" dt="2023-06-30T19:07:22.579" v="7416" actId="478"/>
          <ac:spMkLst>
            <pc:docMk/>
            <pc:sldMk cId="1345742414" sldId="2146846509"/>
            <ac:spMk id="22" creationId="{3F403AA8-D750-DF6C-F748-D75D286BA604}"/>
          </ac:spMkLst>
        </pc:spChg>
        <pc:grpChg chg="add del mod">
          <ac:chgData name="Theresa Bednarek" userId="8436dc10-b776-411d-8f17-d5ee08360d6a" providerId="ADAL" clId="{5582D7F1-57B4-CE4F-9846-287BD2AD3821}" dt="2023-06-30T19:10:02.081" v="7449" actId="165"/>
          <ac:grpSpMkLst>
            <pc:docMk/>
            <pc:sldMk cId="1345742414" sldId="2146846509"/>
            <ac:grpSpMk id="13" creationId="{E9D4A35B-1D72-F8E9-E617-D9CA66D12EB8}"/>
          </ac:grpSpMkLst>
        </pc:grpChg>
        <pc:grpChg chg="add mod">
          <ac:chgData name="Theresa Bednarek" userId="8436dc10-b776-411d-8f17-d5ee08360d6a" providerId="ADAL" clId="{5582D7F1-57B4-CE4F-9846-287BD2AD3821}" dt="2023-06-30T19:16:22.045" v="7619" actId="1076"/>
          <ac:grpSpMkLst>
            <pc:docMk/>
            <pc:sldMk cId="1345742414" sldId="2146846509"/>
            <ac:grpSpMk id="16" creationId="{83213BB2-039B-6C1E-B256-D4177D9EA8B4}"/>
          </ac:grpSpMkLst>
        </pc:grpChg>
        <pc:grpChg chg="add mod">
          <ac:chgData name="Theresa Bednarek" userId="8436dc10-b776-411d-8f17-d5ee08360d6a" providerId="ADAL" clId="{5582D7F1-57B4-CE4F-9846-287BD2AD3821}" dt="2023-06-30T19:16:36.528" v="7622" actId="1076"/>
          <ac:grpSpMkLst>
            <pc:docMk/>
            <pc:sldMk cId="1345742414" sldId="2146846509"/>
            <ac:grpSpMk id="19" creationId="{CDF108EE-200E-9790-7D98-15CA0823A0A1}"/>
          </ac:grpSpMkLst>
        </pc:grpChg>
        <pc:picChg chg="add del mod">
          <ac:chgData name="Theresa Bednarek" userId="8436dc10-b776-411d-8f17-d5ee08360d6a" providerId="ADAL" clId="{5582D7F1-57B4-CE4F-9846-287BD2AD3821}" dt="2023-06-29T02:15:43.467" v="1917" actId="478"/>
          <ac:picMkLst>
            <pc:docMk/>
            <pc:sldMk cId="1345742414" sldId="2146846509"/>
            <ac:picMk id="5" creationId="{CBDC2F5D-F8E7-DA38-8977-A7AF29847458}"/>
          </ac:picMkLst>
        </pc:picChg>
        <pc:picChg chg="add mod topLvl">
          <ac:chgData name="Theresa Bednarek" userId="8436dc10-b776-411d-8f17-d5ee08360d6a" providerId="ADAL" clId="{5582D7F1-57B4-CE4F-9846-287BD2AD3821}" dt="2023-06-30T19:16:11.788" v="7616" actId="1076"/>
          <ac:picMkLst>
            <pc:docMk/>
            <pc:sldMk cId="1345742414" sldId="2146846509"/>
            <ac:picMk id="7" creationId="{C8A6BBB6-F759-6EAF-0A47-480A0DBED80E}"/>
          </ac:picMkLst>
        </pc:picChg>
        <pc:picChg chg="add mod">
          <ac:chgData name="Theresa Bednarek" userId="8436dc10-b776-411d-8f17-d5ee08360d6a" providerId="ADAL" clId="{5582D7F1-57B4-CE4F-9846-287BD2AD3821}" dt="2023-06-30T19:02:40.581" v="7336" actId="1076"/>
          <ac:picMkLst>
            <pc:docMk/>
            <pc:sldMk cId="1345742414" sldId="2146846509"/>
            <ac:picMk id="10" creationId="{893A8F01-FFAE-7C88-1070-CAB0F3FDBCC2}"/>
          </ac:picMkLst>
        </pc:picChg>
        <pc:picChg chg="del">
          <ac:chgData name="Theresa Bednarek" userId="8436dc10-b776-411d-8f17-d5ee08360d6a" providerId="ADAL" clId="{5582D7F1-57B4-CE4F-9846-287BD2AD3821}" dt="2023-06-29T02:13:46.672" v="1845" actId="478"/>
          <ac:picMkLst>
            <pc:docMk/>
            <pc:sldMk cId="1345742414" sldId="2146846509"/>
            <ac:picMk id="11" creationId="{1989EBC6-91A3-1A43-120B-A3B0151D1C4B}"/>
          </ac:picMkLst>
        </pc:picChg>
        <pc:picChg chg="del mod">
          <ac:chgData name="Theresa Bednarek" userId="8436dc10-b776-411d-8f17-d5ee08360d6a" providerId="ADAL" clId="{5582D7F1-57B4-CE4F-9846-287BD2AD3821}" dt="2023-06-29T02:43:27.862" v="1939" actId="478"/>
          <ac:picMkLst>
            <pc:docMk/>
            <pc:sldMk cId="1345742414" sldId="2146846509"/>
            <ac:picMk id="21" creationId="{C41150B8-F1C3-5B4E-D5CB-D459C09B0170}"/>
          </ac:picMkLst>
        </pc:picChg>
      </pc:sldChg>
      <pc:sldChg chg="addSp delSp modSp mod ord">
        <pc:chgData name="Theresa Bednarek" userId="8436dc10-b776-411d-8f17-d5ee08360d6a" providerId="ADAL" clId="{5582D7F1-57B4-CE4F-9846-287BD2AD3821}" dt="2023-07-10T18:03:09.022" v="10961"/>
        <pc:sldMkLst>
          <pc:docMk/>
          <pc:sldMk cId="181795064" sldId="2146846510"/>
        </pc:sldMkLst>
        <pc:spChg chg="add mod">
          <ac:chgData name="Theresa Bednarek" userId="8436dc10-b776-411d-8f17-d5ee08360d6a" providerId="ADAL" clId="{5582D7F1-57B4-CE4F-9846-287BD2AD3821}" dt="2023-06-30T01:11:53.346" v="4288" actId="14100"/>
          <ac:spMkLst>
            <pc:docMk/>
            <pc:sldMk cId="181795064" sldId="2146846510"/>
            <ac:spMk id="4" creationId="{20CFBC80-554B-E31E-DBE5-96490719CBF6}"/>
          </ac:spMkLst>
        </pc:spChg>
        <pc:spChg chg="mod">
          <ac:chgData name="Theresa Bednarek" userId="8436dc10-b776-411d-8f17-d5ee08360d6a" providerId="ADAL" clId="{5582D7F1-57B4-CE4F-9846-287BD2AD3821}" dt="2023-06-30T01:11:45.010" v="4286" actId="1076"/>
          <ac:spMkLst>
            <pc:docMk/>
            <pc:sldMk cId="181795064" sldId="2146846510"/>
            <ac:spMk id="8" creationId="{8803E614-1205-9335-6F2E-39650E75366E}"/>
          </ac:spMkLst>
        </pc:spChg>
        <pc:picChg chg="del">
          <ac:chgData name="Theresa Bednarek" userId="8436dc10-b776-411d-8f17-d5ee08360d6a" providerId="ADAL" clId="{5582D7F1-57B4-CE4F-9846-287BD2AD3821}" dt="2023-06-30T01:11:37.421" v="4284" actId="478"/>
          <ac:picMkLst>
            <pc:docMk/>
            <pc:sldMk cId="181795064" sldId="2146846510"/>
            <ac:picMk id="5" creationId="{2262E566-7610-366C-358A-18DB7028E37B}"/>
          </ac:picMkLst>
        </pc:picChg>
        <pc:picChg chg="add mod">
          <ac:chgData name="Theresa Bednarek" userId="8436dc10-b776-411d-8f17-d5ee08360d6a" providerId="ADAL" clId="{5582D7F1-57B4-CE4F-9846-287BD2AD3821}" dt="2023-06-30T01:11:40.461" v="4285" actId="1076"/>
          <ac:picMkLst>
            <pc:docMk/>
            <pc:sldMk cId="181795064" sldId="2146846510"/>
            <ac:picMk id="6" creationId="{CC52AC4A-B647-8D44-B334-78B96765F014}"/>
          </ac:picMkLst>
        </pc:picChg>
      </pc:sldChg>
      <pc:sldChg chg="del">
        <pc:chgData name="Theresa Bednarek" userId="8436dc10-b776-411d-8f17-d5ee08360d6a" providerId="ADAL" clId="{5582D7F1-57B4-CE4F-9846-287BD2AD3821}" dt="2023-06-28T21:08:00.137" v="186" actId="2696"/>
        <pc:sldMkLst>
          <pc:docMk/>
          <pc:sldMk cId="203737346" sldId="2146846511"/>
        </pc:sldMkLst>
      </pc:sldChg>
      <pc:sldChg chg="addSp delSp modSp mod">
        <pc:chgData name="Theresa Bednarek" userId="8436dc10-b776-411d-8f17-d5ee08360d6a" providerId="ADAL" clId="{5582D7F1-57B4-CE4F-9846-287BD2AD3821}" dt="2023-07-12T21:14:18.879" v="16573" actId="207"/>
        <pc:sldMkLst>
          <pc:docMk/>
          <pc:sldMk cId="2439763484" sldId="2146846512"/>
        </pc:sldMkLst>
        <pc:spChg chg="mod">
          <ac:chgData name="Theresa Bednarek" userId="8436dc10-b776-411d-8f17-d5ee08360d6a" providerId="ADAL" clId="{5582D7F1-57B4-CE4F-9846-287BD2AD3821}" dt="2023-07-12T21:14:16.215" v="16572" actId="207"/>
          <ac:spMkLst>
            <pc:docMk/>
            <pc:sldMk cId="2439763484" sldId="2146846512"/>
            <ac:spMk id="4" creationId="{0824B2A2-9B06-599D-FB11-CD2B9C50907C}"/>
          </ac:spMkLst>
        </pc:spChg>
        <pc:spChg chg="add mod">
          <ac:chgData name="Theresa Bednarek" userId="8436dc10-b776-411d-8f17-d5ee08360d6a" providerId="ADAL" clId="{5582D7F1-57B4-CE4F-9846-287BD2AD3821}" dt="2023-06-29T19:02:57.288" v="2470" actId="14100"/>
          <ac:spMkLst>
            <pc:docMk/>
            <pc:sldMk cId="2439763484" sldId="2146846512"/>
            <ac:spMk id="8" creationId="{AB8D3A60-E70F-1E81-CB4F-3027A32E9C7B}"/>
          </ac:spMkLst>
        </pc:spChg>
        <pc:spChg chg="mod">
          <ac:chgData name="Theresa Bednarek" userId="8436dc10-b776-411d-8f17-d5ee08360d6a" providerId="ADAL" clId="{5582D7F1-57B4-CE4F-9846-287BD2AD3821}" dt="2023-07-12T21:14:18.879" v="16573" actId="207"/>
          <ac:spMkLst>
            <pc:docMk/>
            <pc:sldMk cId="2439763484" sldId="2146846512"/>
            <ac:spMk id="10" creationId="{70DC2EB0-C6C8-7399-773B-EF5F5E8E86EF}"/>
          </ac:spMkLst>
        </pc:spChg>
        <pc:spChg chg="mod">
          <ac:chgData name="Theresa Bednarek" userId="8436dc10-b776-411d-8f17-d5ee08360d6a" providerId="ADAL" clId="{5582D7F1-57B4-CE4F-9846-287BD2AD3821}" dt="2023-06-29T19:02:52.817" v="2469" actId="1076"/>
          <ac:spMkLst>
            <pc:docMk/>
            <pc:sldMk cId="2439763484" sldId="2146846512"/>
            <ac:spMk id="14" creationId="{1599ACA2-8992-6B7E-B2CA-91C9822CA336}"/>
          </ac:spMkLst>
        </pc:spChg>
        <pc:spChg chg="topLvl">
          <ac:chgData name="Theresa Bednarek" userId="8436dc10-b776-411d-8f17-d5ee08360d6a" providerId="ADAL" clId="{5582D7F1-57B4-CE4F-9846-287BD2AD3821}" dt="2023-06-29T18:55:27.610" v="2438" actId="165"/>
          <ac:spMkLst>
            <pc:docMk/>
            <pc:sldMk cId="2439763484" sldId="2146846512"/>
            <ac:spMk id="15" creationId="{C7E52B34-1F07-3DDC-675F-EAFCAF39F70A}"/>
          </ac:spMkLst>
        </pc:spChg>
        <pc:spChg chg="mod topLvl">
          <ac:chgData name="Theresa Bednarek" userId="8436dc10-b776-411d-8f17-d5ee08360d6a" providerId="ADAL" clId="{5582D7F1-57B4-CE4F-9846-287BD2AD3821}" dt="2023-06-29T19:02:10.695" v="2460" actId="1076"/>
          <ac:spMkLst>
            <pc:docMk/>
            <pc:sldMk cId="2439763484" sldId="2146846512"/>
            <ac:spMk id="18" creationId="{66F08F6B-70BB-D2FC-A185-4367291F5A67}"/>
          </ac:spMkLst>
        </pc:spChg>
        <pc:spChg chg="mod topLvl">
          <ac:chgData name="Theresa Bednarek" userId="8436dc10-b776-411d-8f17-d5ee08360d6a" providerId="ADAL" clId="{5582D7F1-57B4-CE4F-9846-287BD2AD3821}" dt="2023-06-29T19:03:05.712" v="2471" actId="1076"/>
          <ac:spMkLst>
            <pc:docMk/>
            <pc:sldMk cId="2439763484" sldId="2146846512"/>
            <ac:spMk id="19" creationId="{170510BE-44B6-B8C7-2025-5644B3FCFCC8}"/>
          </ac:spMkLst>
        </pc:spChg>
        <pc:spChg chg="mod topLvl">
          <ac:chgData name="Theresa Bednarek" userId="8436dc10-b776-411d-8f17-d5ee08360d6a" providerId="ADAL" clId="{5582D7F1-57B4-CE4F-9846-287BD2AD3821}" dt="2023-06-29T18:56:11.480" v="2450" actId="14100"/>
          <ac:spMkLst>
            <pc:docMk/>
            <pc:sldMk cId="2439763484" sldId="2146846512"/>
            <ac:spMk id="22" creationId="{FC3D0D4A-C08B-9298-D1DB-74E82F4EF1C2}"/>
          </ac:spMkLst>
        </pc:spChg>
        <pc:grpChg chg="add mod">
          <ac:chgData name="Theresa Bednarek" userId="8436dc10-b776-411d-8f17-d5ee08360d6a" providerId="ADAL" clId="{5582D7F1-57B4-CE4F-9846-287BD2AD3821}" dt="2023-06-29T19:03:30.748" v="2476" actId="1076"/>
          <ac:grpSpMkLst>
            <pc:docMk/>
            <pc:sldMk cId="2439763484" sldId="2146846512"/>
            <ac:grpSpMk id="12" creationId="{5F617233-3619-21A8-8601-74E25EB02F83}"/>
          </ac:grpSpMkLst>
        </pc:grpChg>
        <pc:grpChg chg="add mod">
          <ac:chgData name="Theresa Bednarek" userId="8436dc10-b776-411d-8f17-d5ee08360d6a" providerId="ADAL" clId="{5582D7F1-57B4-CE4F-9846-287BD2AD3821}" dt="2023-06-29T19:03:28.735" v="2475" actId="1076"/>
          <ac:grpSpMkLst>
            <pc:docMk/>
            <pc:sldMk cId="2439763484" sldId="2146846512"/>
            <ac:grpSpMk id="13" creationId="{810BB997-3888-9CF3-BD4A-71C9894C28AD}"/>
          </ac:grpSpMkLst>
        </pc:grpChg>
        <pc:grpChg chg="del mod">
          <ac:chgData name="Theresa Bednarek" userId="8436dc10-b776-411d-8f17-d5ee08360d6a" providerId="ADAL" clId="{5582D7F1-57B4-CE4F-9846-287BD2AD3821}" dt="2023-06-29T19:01:55.817" v="2458" actId="165"/>
          <ac:grpSpMkLst>
            <pc:docMk/>
            <pc:sldMk cId="2439763484" sldId="2146846512"/>
            <ac:grpSpMk id="17" creationId="{3C9B326E-9516-27E7-E0C6-9E8902AA353F}"/>
          </ac:grpSpMkLst>
        </pc:grpChg>
        <pc:grpChg chg="del">
          <ac:chgData name="Theresa Bednarek" userId="8436dc10-b776-411d-8f17-d5ee08360d6a" providerId="ADAL" clId="{5582D7F1-57B4-CE4F-9846-287BD2AD3821}" dt="2023-06-29T18:55:27.610" v="2438" actId="165"/>
          <ac:grpSpMkLst>
            <pc:docMk/>
            <pc:sldMk cId="2439763484" sldId="2146846512"/>
            <ac:grpSpMk id="28" creationId="{45154347-A19D-748C-DE88-8AA5FEFEC7B0}"/>
          </ac:grpSpMkLst>
        </pc:grpChg>
        <pc:picChg chg="add mod">
          <ac:chgData name="Theresa Bednarek" userId="8436dc10-b776-411d-8f17-d5ee08360d6a" providerId="ADAL" clId="{5582D7F1-57B4-CE4F-9846-287BD2AD3821}" dt="2023-06-29T18:56:04.336" v="2448" actId="1076"/>
          <ac:picMkLst>
            <pc:docMk/>
            <pc:sldMk cId="2439763484" sldId="2146846512"/>
            <ac:picMk id="3" creationId="{034D360F-5204-ADEE-D849-6B8C49442BEF}"/>
          </ac:picMkLst>
        </pc:picChg>
        <pc:picChg chg="del mod topLvl">
          <ac:chgData name="Theresa Bednarek" userId="8436dc10-b776-411d-8f17-d5ee08360d6a" providerId="ADAL" clId="{5582D7F1-57B4-CE4F-9846-287BD2AD3821}" dt="2023-06-29T19:02:27.847" v="2465" actId="478"/>
          <ac:picMkLst>
            <pc:docMk/>
            <pc:sldMk cId="2439763484" sldId="2146846512"/>
            <ac:picMk id="6" creationId="{A19A44B7-1091-E9A5-D371-4116B9541C21}"/>
          </ac:picMkLst>
        </pc:picChg>
        <pc:picChg chg="add mod">
          <ac:chgData name="Theresa Bednarek" userId="8436dc10-b776-411d-8f17-d5ee08360d6a" providerId="ADAL" clId="{5582D7F1-57B4-CE4F-9846-287BD2AD3821}" dt="2023-06-29T19:02:39.175" v="2468" actId="1076"/>
          <ac:picMkLst>
            <pc:docMk/>
            <pc:sldMk cId="2439763484" sldId="2146846512"/>
            <ac:picMk id="11" creationId="{A461B196-A40A-93B3-3FDF-4153B8BF7630}"/>
          </ac:picMkLst>
        </pc:picChg>
        <pc:picChg chg="del mod topLvl">
          <ac:chgData name="Theresa Bednarek" userId="8436dc10-b776-411d-8f17-d5ee08360d6a" providerId="ADAL" clId="{5582D7F1-57B4-CE4F-9846-287BD2AD3821}" dt="2023-06-29T18:55:36.632" v="2440" actId="478"/>
          <ac:picMkLst>
            <pc:docMk/>
            <pc:sldMk cId="2439763484" sldId="2146846512"/>
            <ac:picMk id="25" creationId="{E1B7F8E2-7CE4-D24E-CA71-84474212997F}"/>
          </ac:picMkLst>
        </pc:picChg>
        <pc:cxnChg chg="mod topLvl">
          <ac:chgData name="Theresa Bednarek" userId="8436dc10-b776-411d-8f17-d5ee08360d6a" providerId="ADAL" clId="{5582D7F1-57B4-CE4F-9846-287BD2AD3821}" dt="2023-06-29T18:59:13.568" v="2453" actId="14100"/>
          <ac:cxnSpMkLst>
            <pc:docMk/>
            <pc:sldMk cId="2439763484" sldId="2146846512"/>
            <ac:cxnSpMk id="23" creationId="{767DE759-BC67-A8DF-1A32-36B0BE21ED78}"/>
          </ac:cxnSpMkLst>
        </pc:cxnChg>
      </pc:sldChg>
      <pc:sldChg chg="modSp add mod ord">
        <pc:chgData name="Theresa Bednarek" userId="8436dc10-b776-411d-8f17-d5ee08360d6a" providerId="ADAL" clId="{5582D7F1-57B4-CE4F-9846-287BD2AD3821}" dt="2023-07-10T18:02:15.481" v="10941"/>
        <pc:sldMkLst>
          <pc:docMk/>
          <pc:sldMk cId="624377266" sldId="2146846513"/>
        </pc:sldMkLst>
        <pc:spChg chg="mod">
          <ac:chgData name="Theresa Bednarek" userId="8436dc10-b776-411d-8f17-d5ee08360d6a" providerId="ADAL" clId="{5582D7F1-57B4-CE4F-9846-287BD2AD3821}" dt="2023-06-28T21:36:28.651" v="626" actId="20577"/>
          <ac:spMkLst>
            <pc:docMk/>
            <pc:sldMk cId="624377266" sldId="2146846513"/>
            <ac:spMk id="2" creationId="{55DDD665-4C0F-A110-CF79-BB1AB38E0E5E}"/>
          </ac:spMkLst>
        </pc:spChg>
      </pc:sldChg>
      <pc:sldChg chg="modSp mod">
        <pc:chgData name="Theresa Bednarek" userId="8436dc10-b776-411d-8f17-d5ee08360d6a" providerId="ADAL" clId="{5582D7F1-57B4-CE4F-9846-287BD2AD3821}" dt="2023-06-29T20:19:11.252" v="3124" actId="1076"/>
        <pc:sldMkLst>
          <pc:docMk/>
          <pc:sldMk cId="2217020900" sldId="2146846514"/>
        </pc:sldMkLst>
        <pc:spChg chg="mod">
          <ac:chgData name="Theresa Bednarek" userId="8436dc10-b776-411d-8f17-d5ee08360d6a" providerId="ADAL" clId="{5582D7F1-57B4-CE4F-9846-287BD2AD3821}" dt="2023-06-29T20:16:16.442" v="3107" actId="13926"/>
          <ac:spMkLst>
            <pc:docMk/>
            <pc:sldMk cId="2217020900" sldId="2146846514"/>
            <ac:spMk id="2" creationId="{00000000-0000-0000-0000-000000000000}"/>
          </ac:spMkLst>
        </pc:spChg>
        <pc:spChg chg="mod">
          <ac:chgData name="Theresa Bednarek" userId="8436dc10-b776-411d-8f17-d5ee08360d6a" providerId="ADAL" clId="{5582D7F1-57B4-CE4F-9846-287BD2AD3821}" dt="2023-06-29T20:19:11.252" v="3124" actId="1076"/>
          <ac:spMkLst>
            <pc:docMk/>
            <pc:sldMk cId="2217020900" sldId="2146846514"/>
            <ac:spMk id="66" creationId="{DA0AA160-A992-4C94-85F7-E1B28973A67A}"/>
          </ac:spMkLst>
        </pc:spChg>
        <pc:spChg chg="mod">
          <ac:chgData name="Theresa Bednarek" userId="8436dc10-b776-411d-8f17-d5ee08360d6a" providerId="ADAL" clId="{5582D7F1-57B4-CE4F-9846-287BD2AD3821}" dt="2023-06-29T20:18:34.394" v="3120"/>
          <ac:spMkLst>
            <pc:docMk/>
            <pc:sldMk cId="2217020900" sldId="2146846514"/>
            <ac:spMk id="68" creationId="{6CE7127C-53EB-46F0-A6CE-35B6F7CC01B6}"/>
          </ac:spMkLst>
        </pc:spChg>
      </pc:sldChg>
      <pc:sldChg chg="modSp mod">
        <pc:chgData name="Theresa Bednarek" userId="8436dc10-b776-411d-8f17-d5ee08360d6a" providerId="ADAL" clId="{5582D7F1-57B4-CE4F-9846-287BD2AD3821}" dt="2023-06-29T20:20:24.516" v="3132" actId="14100"/>
        <pc:sldMkLst>
          <pc:docMk/>
          <pc:sldMk cId="3123939950" sldId="2146846515"/>
        </pc:sldMkLst>
        <pc:spChg chg="mod">
          <ac:chgData name="Theresa Bednarek" userId="8436dc10-b776-411d-8f17-d5ee08360d6a" providerId="ADAL" clId="{5582D7F1-57B4-CE4F-9846-287BD2AD3821}" dt="2023-06-29T20:16:09.667" v="3106" actId="13926"/>
          <ac:spMkLst>
            <pc:docMk/>
            <pc:sldMk cId="3123939950" sldId="2146846515"/>
            <ac:spMk id="2" creationId="{00000000-0000-0000-0000-000000000000}"/>
          </ac:spMkLst>
        </pc:spChg>
        <pc:spChg chg="mod">
          <ac:chgData name="Theresa Bednarek" userId="8436dc10-b776-411d-8f17-d5ee08360d6a" providerId="ADAL" clId="{5582D7F1-57B4-CE4F-9846-287BD2AD3821}" dt="2023-06-29T20:20:24.516" v="3132" actId="14100"/>
          <ac:spMkLst>
            <pc:docMk/>
            <pc:sldMk cId="3123939950" sldId="2146846515"/>
            <ac:spMk id="66" creationId="{DA0AA160-A992-4C94-85F7-E1B28973A67A}"/>
          </ac:spMkLst>
        </pc:spChg>
        <pc:spChg chg="mod">
          <ac:chgData name="Theresa Bednarek" userId="8436dc10-b776-411d-8f17-d5ee08360d6a" providerId="ADAL" clId="{5582D7F1-57B4-CE4F-9846-287BD2AD3821}" dt="2023-06-29T20:18:45.663" v="3121"/>
          <ac:spMkLst>
            <pc:docMk/>
            <pc:sldMk cId="3123939950" sldId="2146846515"/>
            <ac:spMk id="68" creationId="{6CE7127C-53EB-46F0-A6CE-35B6F7CC01B6}"/>
          </ac:spMkLst>
        </pc:spChg>
      </pc:sldChg>
      <pc:sldChg chg="modSp mod">
        <pc:chgData name="Theresa Bednarek" userId="8436dc10-b776-411d-8f17-d5ee08360d6a" providerId="ADAL" clId="{5582D7F1-57B4-CE4F-9846-287BD2AD3821}" dt="2023-07-18T18:51:55.357" v="23581" actId="13926"/>
        <pc:sldMkLst>
          <pc:docMk/>
          <pc:sldMk cId="2800703211" sldId="2146846516"/>
        </pc:sldMkLst>
        <pc:spChg chg="mod">
          <ac:chgData name="Theresa Bednarek" userId="8436dc10-b776-411d-8f17-d5ee08360d6a" providerId="ADAL" clId="{5582D7F1-57B4-CE4F-9846-287BD2AD3821}" dt="2023-07-18T18:51:55.357" v="23581" actId="13926"/>
          <ac:spMkLst>
            <pc:docMk/>
            <pc:sldMk cId="2800703211" sldId="2146846516"/>
            <ac:spMk id="2" creationId="{00000000-0000-0000-0000-000000000000}"/>
          </ac:spMkLst>
        </pc:spChg>
        <pc:spChg chg="mod">
          <ac:chgData name="Theresa Bednarek" userId="8436dc10-b776-411d-8f17-d5ee08360d6a" providerId="ADAL" clId="{5582D7F1-57B4-CE4F-9846-287BD2AD3821}" dt="2023-06-29T20:19:33.227" v="3126" actId="1076"/>
          <ac:spMkLst>
            <pc:docMk/>
            <pc:sldMk cId="2800703211" sldId="2146846516"/>
            <ac:spMk id="66" creationId="{DA0AA160-A992-4C94-85F7-E1B28973A67A}"/>
          </ac:spMkLst>
        </pc:spChg>
        <pc:spChg chg="mod">
          <ac:chgData name="Theresa Bednarek" userId="8436dc10-b776-411d-8f17-d5ee08360d6a" providerId="ADAL" clId="{5582D7F1-57B4-CE4F-9846-287BD2AD3821}" dt="2023-06-29T20:19:24.704" v="3125"/>
          <ac:spMkLst>
            <pc:docMk/>
            <pc:sldMk cId="2800703211" sldId="2146846516"/>
            <ac:spMk id="68" creationId="{6CE7127C-53EB-46F0-A6CE-35B6F7CC01B6}"/>
          </ac:spMkLst>
        </pc:spChg>
      </pc:sldChg>
      <pc:sldChg chg="modSp mod ord">
        <pc:chgData name="Theresa Bednarek" userId="8436dc10-b776-411d-8f17-d5ee08360d6a" providerId="ADAL" clId="{5582D7F1-57B4-CE4F-9846-287BD2AD3821}" dt="2023-07-18T18:53:01.989" v="23582" actId="13926"/>
        <pc:sldMkLst>
          <pc:docMk/>
          <pc:sldMk cId="2607169675" sldId="2146846517"/>
        </pc:sldMkLst>
        <pc:spChg chg="mod">
          <ac:chgData name="Theresa Bednarek" userId="8436dc10-b776-411d-8f17-d5ee08360d6a" providerId="ADAL" clId="{5582D7F1-57B4-CE4F-9846-287BD2AD3821}" dt="2023-07-18T18:53:01.989" v="23582" actId="13926"/>
          <ac:spMkLst>
            <pc:docMk/>
            <pc:sldMk cId="2607169675" sldId="2146846517"/>
            <ac:spMk id="2" creationId="{00000000-0000-0000-0000-000000000000}"/>
          </ac:spMkLst>
        </pc:spChg>
        <pc:spChg chg="mod">
          <ac:chgData name="Theresa Bednarek" userId="8436dc10-b776-411d-8f17-d5ee08360d6a" providerId="ADAL" clId="{5582D7F1-57B4-CE4F-9846-287BD2AD3821}" dt="2023-06-29T20:19:45.544" v="3128" actId="1076"/>
          <ac:spMkLst>
            <pc:docMk/>
            <pc:sldMk cId="2607169675" sldId="2146846517"/>
            <ac:spMk id="66" creationId="{DA0AA160-A992-4C94-85F7-E1B28973A67A}"/>
          </ac:spMkLst>
        </pc:spChg>
        <pc:spChg chg="mod">
          <ac:chgData name="Theresa Bednarek" userId="8436dc10-b776-411d-8f17-d5ee08360d6a" providerId="ADAL" clId="{5582D7F1-57B4-CE4F-9846-287BD2AD3821}" dt="2023-06-29T20:19:40.246" v="3127"/>
          <ac:spMkLst>
            <pc:docMk/>
            <pc:sldMk cId="2607169675" sldId="2146846517"/>
            <ac:spMk id="68" creationId="{6CE7127C-53EB-46F0-A6CE-35B6F7CC01B6}"/>
          </ac:spMkLst>
        </pc:spChg>
      </pc:sldChg>
      <pc:sldChg chg="del">
        <pc:chgData name="Theresa Bednarek" userId="8436dc10-b776-411d-8f17-d5ee08360d6a" providerId="ADAL" clId="{5582D7F1-57B4-CE4F-9846-287BD2AD3821}" dt="2023-07-11T16:25:00.012" v="10971" actId="2696"/>
        <pc:sldMkLst>
          <pc:docMk/>
          <pc:sldMk cId="4114799069" sldId="2146846518"/>
        </pc:sldMkLst>
      </pc:sldChg>
      <pc:sldChg chg="modSp mod">
        <pc:chgData name="Theresa Bednarek" userId="8436dc10-b776-411d-8f17-d5ee08360d6a" providerId="ADAL" clId="{5582D7F1-57B4-CE4F-9846-287BD2AD3821}" dt="2023-06-29T20:19:57.947" v="3130"/>
        <pc:sldMkLst>
          <pc:docMk/>
          <pc:sldMk cId="1280809922" sldId="2146846519"/>
        </pc:sldMkLst>
        <pc:spChg chg="mod">
          <ac:chgData name="Theresa Bednarek" userId="8436dc10-b776-411d-8f17-d5ee08360d6a" providerId="ADAL" clId="{5582D7F1-57B4-CE4F-9846-287BD2AD3821}" dt="2023-06-29T20:15:43.747" v="3104" actId="13926"/>
          <ac:spMkLst>
            <pc:docMk/>
            <pc:sldMk cId="1280809922" sldId="2146846519"/>
            <ac:spMk id="2" creationId="{00000000-0000-0000-0000-000000000000}"/>
          </ac:spMkLst>
        </pc:spChg>
        <pc:spChg chg="mod">
          <ac:chgData name="Theresa Bednarek" userId="8436dc10-b776-411d-8f17-d5ee08360d6a" providerId="ADAL" clId="{5582D7F1-57B4-CE4F-9846-287BD2AD3821}" dt="2023-06-29T20:19:54.191" v="3129" actId="1076"/>
          <ac:spMkLst>
            <pc:docMk/>
            <pc:sldMk cId="1280809922" sldId="2146846519"/>
            <ac:spMk id="66" creationId="{DA0AA160-A992-4C94-85F7-E1B28973A67A}"/>
          </ac:spMkLst>
        </pc:spChg>
        <pc:spChg chg="mod">
          <ac:chgData name="Theresa Bednarek" userId="8436dc10-b776-411d-8f17-d5ee08360d6a" providerId="ADAL" clId="{5582D7F1-57B4-CE4F-9846-287BD2AD3821}" dt="2023-06-29T20:19:57.947" v="3130"/>
          <ac:spMkLst>
            <pc:docMk/>
            <pc:sldMk cId="1280809922" sldId="2146846519"/>
            <ac:spMk id="68" creationId="{6CE7127C-53EB-46F0-A6CE-35B6F7CC01B6}"/>
          </ac:spMkLst>
        </pc:spChg>
      </pc:sldChg>
      <pc:sldChg chg="modSp mod">
        <pc:chgData name="Theresa Bednarek" userId="8436dc10-b776-411d-8f17-d5ee08360d6a" providerId="ADAL" clId="{5582D7F1-57B4-CE4F-9846-287BD2AD3821}" dt="2023-07-12T21:18:00.845" v="16598" actId="14100"/>
        <pc:sldMkLst>
          <pc:docMk/>
          <pc:sldMk cId="2446119867" sldId="2146846521"/>
        </pc:sldMkLst>
        <pc:spChg chg="mod">
          <ac:chgData name="Theresa Bednarek" userId="8436dc10-b776-411d-8f17-d5ee08360d6a" providerId="ADAL" clId="{5582D7F1-57B4-CE4F-9846-287BD2AD3821}" dt="2023-07-12T21:18:00.845" v="16598" actId="14100"/>
          <ac:spMkLst>
            <pc:docMk/>
            <pc:sldMk cId="2446119867" sldId="2146846521"/>
            <ac:spMk id="12" creationId="{0E99A46E-8FBD-EB95-0C87-66FC0EA36815}"/>
          </ac:spMkLst>
        </pc:spChg>
      </pc:sldChg>
      <pc:sldChg chg="modSp mod">
        <pc:chgData name="Theresa Bednarek" userId="8436dc10-b776-411d-8f17-d5ee08360d6a" providerId="ADAL" clId="{5582D7F1-57B4-CE4F-9846-287BD2AD3821}" dt="2023-07-12T21:17:48.569" v="16597" actId="14100"/>
        <pc:sldMkLst>
          <pc:docMk/>
          <pc:sldMk cId="1282990213" sldId="2146846522"/>
        </pc:sldMkLst>
        <pc:cxnChg chg="mod">
          <ac:chgData name="Theresa Bednarek" userId="8436dc10-b776-411d-8f17-d5ee08360d6a" providerId="ADAL" clId="{5582D7F1-57B4-CE4F-9846-287BD2AD3821}" dt="2023-07-12T21:17:48.569" v="16597" actId="14100"/>
          <ac:cxnSpMkLst>
            <pc:docMk/>
            <pc:sldMk cId="1282990213" sldId="2146846522"/>
            <ac:cxnSpMk id="27" creationId="{893BA696-13C4-B6E5-F89B-D7905EF973AB}"/>
          </ac:cxnSpMkLst>
        </pc:cxnChg>
      </pc:sldChg>
      <pc:sldChg chg="modSp mod">
        <pc:chgData name="Theresa Bednarek" userId="8436dc10-b776-411d-8f17-d5ee08360d6a" providerId="ADAL" clId="{5582D7F1-57B4-CE4F-9846-287BD2AD3821}" dt="2023-07-12T00:40:08.791" v="13601" actId="13926"/>
        <pc:sldMkLst>
          <pc:docMk/>
          <pc:sldMk cId="2674665075" sldId="2146846524"/>
        </pc:sldMkLst>
        <pc:spChg chg="mod">
          <ac:chgData name="Theresa Bednarek" userId="8436dc10-b776-411d-8f17-d5ee08360d6a" providerId="ADAL" clId="{5582D7F1-57B4-CE4F-9846-287BD2AD3821}" dt="2023-07-12T00:40:06.186" v="13600" actId="13926"/>
          <ac:spMkLst>
            <pc:docMk/>
            <pc:sldMk cId="2674665075" sldId="2146846524"/>
            <ac:spMk id="2" creationId="{55DDD665-4C0F-A110-CF79-BB1AB38E0E5E}"/>
          </ac:spMkLst>
        </pc:spChg>
        <pc:spChg chg="mod">
          <ac:chgData name="Theresa Bednarek" userId="8436dc10-b776-411d-8f17-d5ee08360d6a" providerId="ADAL" clId="{5582D7F1-57B4-CE4F-9846-287BD2AD3821}" dt="2023-07-12T00:40:08.791" v="13601" actId="13926"/>
          <ac:spMkLst>
            <pc:docMk/>
            <pc:sldMk cId="2674665075" sldId="2146846524"/>
            <ac:spMk id="3" creationId="{F8264340-48D4-F564-4CFE-D33728819AF1}"/>
          </ac:spMkLst>
        </pc:spChg>
      </pc:sldChg>
      <pc:sldChg chg="modSp mod ord">
        <pc:chgData name="Theresa Bednarek" userId="8436dc10-b776-411d-8f17-d5ee08360d6a" providerId="ADAL" clId="{5582D7F1-57B4-CE4F-9846-287BD2AD3821}" dt="2023-07-12T00:54:29.368" v="13758" actId="1076"/>
        <pc:sldMkLst>
          <pc:docMk/>
          <pc:sldMk cId="391570783" sldId="2146846532"/>
        </pc:sldMkLst>
        <pc:spChg chg="mod">
          <ac:chgData name="Theresa Bednarek" userId="8436dc10-b776-411d-8f17-d5ee08360d6a" providerId="ADAL" clId="{5582D7F1-57B4-CE4F-9846-287BD2AD3821}" dt="2023-07-12T00:30:27.513" v="13494" actId="13926"/>
          <ac:spMkLst>
            <pc:docMk/>
            <pc:sldMk cId="391570783" sldId="2146846532"/>
            <ac:spMk id="2" creationId="{55DDD665-4C0F-A110-CF79-BB1AB38E0E5E}"/>
          </ac:spMkLst>
        </pc:spChg>
        <pc:spChg chg="mod">
          <ac:chgData name="Theresa Bednarek" userId="8436dc10-b776-411d-8f17-d5ee08360d6a" providerId="ADAL" clId="{5582D7F1-57B4-CE4F-9846-287BD2AD3821}" dt="2023-07-12T00:54:29.368" v="13758" actId="1076"/>
          <ac:spMkLst>
            <pc:docMk/>
            <pc:sldMk cId="391570783" sldId="2146846532"/>
            <ac:spMk id="3" creationId="{F8264340-48D4-F564-4CFE-D33728819AF1}"/>
          </ac:spMkLst>
        </pc:spChg>
      </pc:sldChg>
      <pc:sldChg chg="addSp delSp modSp mod">
        <pc:chgData name="Theresa Bednarek" userId="8436dc10-b776-411d-8f17-d5ee08360d6a" providerId="ADAL" clId="{5582D7F1-57B4-CE4F-9846-287BD2AD3821}" dt="2023-07-11T23:52:39.101" v="13322" actId="20577"/>
        <pc:sldMkLst>
          <pc:docMk/>
          <pc:sldMk cId="3251719536" sldId="2146846533"/>
        </pc:sldMkLst>
        <pc:spChg chg="mod">
          <ac:chgData name="Theresa Bednarek" userId="8436dc10-b776-411d-8f17-d5ee08360d6a" providerId="ADAL" clId="{5582D7F1-57B4-CE4F-9846-287BD2AD3821}" dt="2023-07-11T23:45:10.054" v="12788" actId="20577"/>
          <ac:spMkLst>
            <pc:docMk/>
            <pc:sldMk cId="3251719536" sldId="2146846533"/>
            <ac:spMk id="2" creationId="{55DDD665-4C0F-A110-CF79-BB1AB38E0E5E}"/>
          </ac:spMkLst>
        </pc:spChg>
        <pc:spChg chg="mod">
          <ac:chgData name="Theresa Bednarek" userId="8436dc10-b776-411d-8f17-d5ee08360d6a" providerId="ADAL" clId="{5582D7F1-57B4-CE4F-9846-287BD2AD3821}" dt="2023-07-11T23:52:39.101" v="13322" actId="20577"/>
          <ac:spMkLst>
            <pc:docMk/>
            <pc:sldMk cId="3251719536" sldId="2146846533"/>
            <ac:spMk id="3" creationId="{F8264340-48D4-F564-4CFE-D33728819AF1}"/>
          </ac:spMkLst>
        </pc:spChg>
        <pc:spChg chg="mod">
          <ac:chgData name="Theresa Bednarek" userId="8436dc10-b776-411d-8f17-d5ee08360d6a" providerId="ADAL" clId="{5582D7F1-57B4-CE4F-9846-287BD2AD3821}" dt="2023-07-11T23:49:12.471" v="12869" actId="1076"/>
          <ac:spMkLst>
            <pc:docMk/>
            <pc:sldMk cId="3251719536" sldId="2146846533"/>
            <ac:spMk id="8" creationId="{C643C371-9F7F-00BE-378F-B5514D269CB7}"/>
          </ac:spMkLst>
        </pc:spChg>
        <pc:spChg chg="mod">
          <ac:chgData name="Theresa Bednarek" userId="8436dc10-b776-411d-8f17-d5ee08360d6a" providerId="ADAL" clId="{5582D7F1-57B4-CE4F-9846-287BD2AD3821}" dt="2023-07-11T23:43:40.191" v="12769" actId="14100"/>
          <ac:spMkLst>
            <pc:docMk/>
            <pc:sldMk cId="3251719536" sldId="2146846533"/>
            <ac:spMk id="12" creationId="{CFD065B7-45F5-FCA2-DD14-4DD6A64A8F85}"/>
          </ac:spMkLst>
        </pc:spChg>
        <pc:spChg chg="mod">
          <ac:chgData name="Theresa Bednarek" userId="8436dc10-b776-411d-8f17-d5ee08360d6a" providerId="ADAL" clId="{5582D7F1-57B4-CE4F-9846-287BD2AD3821}" dt="2023-07-11T23:46:53.701" v="12798" actId="1076"/>
          <ac:spMkLst>
            <pc:docMk/>
            <pc:sldMk cId="3251719536" sldId="2146846533"/>
            <ac:spMk id="22" creationId="{0618D34F-B240-FB36-7BA3-A4C517E9421D}"/>
          </ac:spMkLst>
        </pc:spChg>
        <pc:grpChg chg="add mod">
          <ac:chgData name="Theresa Bednarek" userId="8436dc10-b776-411d-8f17-d5ee08360d6a" providerId="ADAL" clId="{5582D7F1-57B4-CE4F-9846-287BD2AD3821}" dt="2023-07-11T23:47:12.146" v="12801" actId="1076"/>
          <ac:grpSpMkLst>
            <pc:docMk/>
            <pc:sldMk cId="3251719536" sldId="2146846533"/>
            <ac:grpSpMk id="11" creationId="{400E63B0-C45A-D185-7C79-D957A42326E8}"/>
          </ac:grpSpMkLst>
        </pc:grpChg>
        <pc:grpChg chg="add mod">
          <ac:chgData name="Theresa Bednarek" userId="8436dc10-b776-411d-8f17-d5ee08360d6a" providerId="ADAL" clId="{5582D7F1-57B4-CE4F-9846-287BD2AD3821}" dt="2023-07-11T23:47:55.108" v="12805" actId="1076"/>
          <ac:grpSpMkLst>
            <pc:docMk/>
            <pc:sldMk cId="3251719536" sldId="2146846533"/>
            <ac:grpSpMk id="13" creationId="{9AB5B3BE-E03D-EB88-E8B4-D86DC86D2D35}"/>
          </ac:grpSpMkLst>
        </pc:grpChg>
        <pc:picChg chg="del">
          <ac:chgData name="Theresa Bednarek" userId="8436dc10-b776-411d-8f17-d5ee08360d6a" providerId="ADAL" clId="{5582D7F1-57B4-CE4F-9846-287BD2AD3821}" dt="2023-07-11T23:42:40.497" v="12761" actId="478"/>
          <ac:picMkLst>
            <pc:docMk/>
            <pc:sldMk cId="3251719536" sldId="2146846533"/>
            <ac:picMk id="5" creationId="{61091698-99B9-02B1-BF9B-9D124738D799}"/>
          </ac:picMkLst>
        </pc:picChg>
        <pc:picChg chg="add mod">
          <ac:chgData name="Theresa Bednarek" userId="8436dc10-b776-411d-8f17-d5ee08360d6a" providerId="ADAL" clId="{5582D7F1-57B4-CE4F-9846-287BD2AD3821}" dt="2023-07-11T23:43:33.366" v="12767" actId="167"/>
          <ac:picMkLst>
            <pc:docMk/>
            <pc:sldMk cId="3251719536" sldId="2146846533"/>
            <ac:picMk id="6" creationId="{23C655C1-03DF-4F86-0AE2-614101B3C7F7}"/>
          </ac:picMkLst>
        </pc:picChg>
        <pc:picChg chg="del">
          <ac:chgData name="Theresa Bednarek" userId="8436dc10-b776-411d-8f17-d5ee08360d6a" providerId="ADAL" clId="{5582D7F1-57B4-CE4F-9846-287BD2AD3821}" dt="2023-07-11T23:42:39.899" v="12760" actId="478"/>
          <ac:picMkLst>
            <pc:docMk/>
            <pc:sldMk cId="3251719536" sldId="2146846533"/>
            <ac:picMk id="7" creationId="{CC6E7A46-3469-52B0-04F9-3E9637507F79}"/>
          </ac:picMkLst>
        </pc:picChg>
        <pc:picChg chg="add mod">
          <ac:chgData name="Theresa Bednarek" userId="8436dc10-b776-411d-8f17-d5ee08360d6a" providerId="ADAL" clId="{5582D7F1-57B4-CE4F-9846-287BD2AD3821}" dt="2023-07-11T23:46:35.957" v="12795" actId="167"/>
          <ac:picMkLst>
            <pc:docMk/>
            <pc:sldMk cId="3251719536" sldId="2146846533"/>
            <ac:picMk id="10" creationId="{AED8D3B3-67CD-26F4-2543-05E9BD63A3FF}"/>
          </ac:picMkLst>
        </pc:picChg>
        <pc:cxnChg chg="del mod">
          <ac:chgData name="Theresa Bednarek" userId="8436dc10-b776-411d-8f17-d5ee08360d6a" providerId="ADAL" clId="{5582D7F1-57B4-CE4F-9846-287BD2AD3821}" dt="2023-07-11T23:46:56.276" v="12799" actId="478"/>
          <ac:cxnSpMkLst>
            <pc:docMk/>
            <pc:sldMk cId="3251719536" sldId="2146846533"/>
            <ac:cxnSpMk id="16" creationId="{E003D8C0-BDD2-94DE-A250-A1F3EF592772}"/>
          </ac:cxnSpMkLst>
        </pc:cxnChg>
      </pc:sldChg>
      <pc:sldChg chg="modSp mod">
        <pc:chgData name="Theresa Bednarek" userId="8436dc10-b776-411d-8f17-d5ee08360d6a" providerId="ADAL" clId="{5582D7F1-57B4-CE4F-9846-287BD2AD3821}" dt="2023-07-12T00:55:10.943" v="13766" actId="20577"/>
        <pc:sldMkLst>
          <pc:docMk/>
          <pc:sldMk cId="4014153243" sldId="2146846534"/>
        </pc:sldMkLst>
        <pc:spChg chg="mod">
          <ac:chgData name="Theresa Bednarek" userId="8436dc10-b776-411d-8f17-d5ee08360d6a" providerId="ADAL" clId="{5582D7F1-57B4-CE4F-9846-287BD2AD3821}" dt="2023-07-12T00:55:10.943" v="13766" actId="20577"/>
          <ac:spMkLst>
            <pc:docMk/>
            <pc:sldMk cId="4014153243" sldId="2146846534"/>
            <ac:spMk id="3" creationId="{F8264340-48D4-F564-4CFE-D33728819AF1}"/>
          </ac:spMkLst>
        </pc:spChg>
      </pc:sldChg>
      <pc:sldChg chg="modSp mod">
        <pc:chgData name="Theresa Bednarek" userId="8436dc10-b776-411d-8f17-d5ee08360d6a" providerId="ADAL" clId="{5582D7F1-57B4-CE4F-9846-287BD2AD3821}" dt="2023-07-12T01:11:02.386" v="13924" actId="6549"/>
        <pc:sldMkLst>
          <pc:docMk/>
          <pc:sldMk cId="2965738968" sldId="2146846535"/>
        </pc:sldMkLst>
        <pc:spChg chg="mod">
          <ac:chgData name="Theresa Bednarek" userId="8436dc10-b776-411d-8f17-d5ee08360d6a" providerId="ADAL" clId="{5582D7F1-57B4-CE4F-9846-287BD2AD3821}" dt="2023-07-12T00:53:18.353" v="13709" actId="13926"/>
          <ac:spMkLst>
            <pc:docMk/>
            <pc:sldMk cId="2965738968" sldId="2146846535"/>
            <ac:spMk id="2" creationId="{55DDD665-4C0F-A110-CF79-BB1AB38E0E5E}"/>
          </ac:spMkLst>
        </pc:spChg>
        <pc:spChg chg="mod">
          <ac:chgData name="Theresa Bednarek" userId="8436dc10-b776-411d-8f17-d5ee08360d6a" providerId="ADAL" clId="{5582D7F1-57B4-CE4F-9846-287BD2AD3821}" dt="2023-07-12T01:11:02.386" v="13924" actId="6549"/>
          <ac:spMkLst>
            <pc:docMk/>
            <pc:sldMk cId="2965738968" sldId="2146846535"/>
            <ac:spMk id="3" creationId="{F8264340-48D4-F564-4CFE-D33728819AF1}"/>
          </ac:spMkLst>
        </pc:spChg>
        <pc:spChg chg="mod">
          <ac:chgData name="Theresa Bednarek" userId="8436dc10-b776-411d-8f17-d5ee08360d6a" providerId="ADAL" clId="{5582D7F1-57B4-CE4F-9846-287BD2AD3821}" dt="2023-07-12T00:52:31.598" v="13706" actId="1076"/>
          <ac:spMkLst>
            <pc:docMk/>
            <pc:sldMk cId="2965738968" sldId="2146846535"/>
            <ac:spMk id="13" creationId="{DA9E088F-BB71-1B0A-C98A-30338935A061}"/>
          </ac:spMkLst>
        </pc:spChg>
        <pc:picChg chg="mod">
          <ac:chgData name="Theresa Bednarek" userId="8436dc10-b776-411d-8f17-d5ee08360d6a" providerId="ADAL" clId="{5582D7F1-57B4-CE4F-9846-287BD2AD3821}" dt="2023-07-12T00:52:20.619" v="13703" actId="1076"/>
          <ac:picMkLst>
            <pc:docMk/>
            <pc:sldMk cId="2965738968" sldId="2146846535"/>
            <ac:picMk id="6" creationId="{DA766751-B701-DB6C-B4DC-5B168A6AE584}"/>
          </ac:picMkLst>
        </pc:picChg>
        <pc:picChg chg="mod">
          <ac:chgData name="Theresa Bednarek" userId="8436dc10-b776-411d-8f17-d5ee08360d6a" providerId="ADAL" clId="{5582D7F1-57B4-CE4F-9846-287BD2AD3821}" dt="2023-07-12T00:52:18.370" v="13702" actId="1076"/>
          <ac:picMkLst>
            <pc:docMk/>
            <pc:sldMk cId="2965738968" sldId="2146846535"/>
            <ac:picMk id="9" creationId="{DBDD1BB5-0401-06D0-79BD-200B09A334EA}"/>
          </ac:picMkLst>
        </pc:picChg>
        <pc:picChg chg="mod">
          <ac:chgData name="Theresa Bednarek" userId="8436dc10-b776-411d-8f17-d5ee08360d6a" providerId="ADAL" clId="{5582D7F1-57B4-CE4F-9846-287BD2AD3821}" dt="2023-07-12T00:52:27.606" v="13705" actId="1076"/>
          <ac:picMkLst>
            <pc:docMk/>
            <pc:sldMk cId="2965738968" sldId="2146846535"/>
            <ac:picMk id="12" creationId="{4576F633-5438-5259-2E5E-47391AB1605D}"/>
          </ac:picMkLst>
        </pc:picChg>
      </pc:sldChg>
      <pc:sldChg chg="addSp delSp modSp mod">
        <pc:chgData name="Theresa Bednarek" userId="8436dc10-b776-411d-8f17-d5ee08360d6a" providerId="ADAL" clId="{5582D7F1-57B4-CE4F-9846-287BD2AD3821}" dt="2023-07-12T22:53:41.451" v="17197" actId="1076"/>
        <pc:sldMkLst>
          <pc:docMk/>
          <pc:sldMk cId="1617791693" sldId="2146846538"/>
        </pc:sldMkLst>
        <pc:spChg chg="mod">
          <ac:chgData name="Theresa Bednarek" userId="8436dc10-b776-411d-8f17-d5ee08360d6a" providerId="ADAL" clId="{5582D7F1-57B4-CE4F-9846-287BD2AD3821}" dt="2023-07-12T22:44:45.569" v="16757" actId="13926"/>
          <ac:spMkLst>
            <pc:docMk/>
            <pc:sldMk cId="1617791693" sldId="2146846538"/>
            <ac:spMk id="2" creationId="{55DDD665-4C0F-A110-CF79-BB1AB38E0E5E}"/>
          </ac:spMkLst>
        </pc:spChg>
        <pc:spChg chg="mod">
          <ac:chgData name="Theresa Bednarek" userId="8436dc10-b776-411d-8f17-d5ee08360d6a" providerId="ADAL" clId="{5582D7F1-57B4-CE4F-9846-287BD2AD3821}" dt="2023-07-12T22:53:41.451" v="17197" actId="1076"/>
          <ac:spMkLst>
            <pc:docMk/>
            <pc:sldMk cId="1617791693" sldId="2146846538"/>
            <ac:spMk id="3" creationId="{F8264340-48D4-F564-4CFE-D33728819AF1}"/>
          </ac:spMkLst>
        </pc:spChg>
        <pc:picChg chg="add mod">
          <ac:chgData name="Theresa Bednarek" userId="8436dc10-b776-411d-8f17-d5ee08360d6a" providerId="ADAL" clId="{5582D7F1-57B4-CE4F-9846-287BD2AD3821}" dt="2023-07-12T22:44:33.587" v="16755" actId="962"/>
          <ac:picMkLst>
            <pc:docMk/>
            <pc:sldMk cId="1617791693" sldId="2146846538"/>
            <ac:picMk id="6" creationId="{0AEC739D-374F-48F1-8698-69584CE0BAD6}"/>
          </ac:picMkLst>
        </pc:picChg>
        <pc:picChg chg="del">
          <ac:chgData name="Theresa Bednarek" userId="8436dc10-b776-411d-8f17-d5ee08360d6a" providerId="ADAL" clId="{5582D7F1-57B4-CE4F-9846-287BD2AD3821}" dt="2023-07-12T22:44:05.431" v="16750" actId="478"/>
          <ac:picMkLst>
            <pc:docMk/>
            <pc:sldMk cId="1617791693" sldId="2146846538"/>
            <ac:picMk id="12" creationId="{4576F633-5438-5259-2E5E-47391AB1605D}"/>
          </ac:picMkLst>
        </pc:picChg>
      </pc:sldChg>
      <pc:sldChg chg="addSp delSp modSp add mod">
        <pc:chgData name="Theresa Bednarek" userId="8436dc10-b776-411d-8f17-d5ee08360d6a" providerId="ADAL" clId="{5582D7F1-57B4-CE4F-9846-287BD2AD3821}" dt="2023-07-12T21:14:02.354" v="16569" actId="207"/>
        <pc:sldMkLst>
          <pc:docMk/>
          <pc:sldMk cId="2212969499" sldId="2146846539"/>
        </pc:sldMkLst>
        <pc:spChg chg="mod">
          <ac:chgData name="Theresa Bednarek" userId="8436dc10-b776-411d-8f17-d5ee08360d6a" providerId="ADAL" clId="{5582D7F1-57B4-CE4F-9846-287BD2AD3821}" dt="2023-07-12T21:13:59.319" v="16568" actId="207"/>
          <ac:spMkLst>
            <pc:docMk/>
            <pc:sldMk cId="2212969499" sldId="2146846539"/>
            <ac:spMk id="2" creationId="{D6165F6D-2907-DF81-CAE7-6FA962FAF247}"/>
          </ac:spMkLst>
        </pc:spChg>
        <pc:spChg chg="mod">
          <ac:chgData name="Theresa Bednarek" userId="8436dc10-b776-411d-8f17-d5ee08360d6a" providerId="ADAL" clId="{5582D7F1-57B4-CE4F-9846-287BD2AD3821}" dt="2023-07-12T21:14:02.354" v="16569" actId="207"/>
          <ac:spMkLst>
            <pc:docMk/>
            <pc:sldMk cId="2212969499" sldId="2146846539"/>
            <ac:spMk id="3" creationId="{3BAF151F-08E6-C42A-708F-62C066E522DD}"/>
          </ac:spMkLst>
        </pc:spChg>
        <pc:spChg chg="mod">
          <ac:chgData name="Theresa Bednarek" userId="8436dc10-b776-411d-8f17-d5ee08360d6a" providerId="ADAL" clId="{5582D7F1-57B4-CE4F-9846-287BD2AD3821}" dt="2023-06-28T21:05:21.756" v="155" actId="1076"/>
          <ac:spMkLst>
            <pc:docMk/>
            <pc:sldMk cId="2212969499" sldId="2146846539"/>
            <ac:spMk id="8" creationId="{A21E2C53-5ADA-D8E5-5082-1E1168D671CF}"/>
          </ac:spMkLst>
        </pc:spChg>
        <pc:spChg chg="mod">
          <ac:chgData name="Theresa Bednarek" userId="8436dc10-b776-411d-8f17-d5ee08360d6a" providerId="ADAL" clId="{5582D7F1-57B4-CE4F-9846-287BD2AD3821}" dt="2023-06-28T21:06:02.554" v="164" actId="1076"/>
          <ac:spMkLst>
            <pc:docMk/>
            <pc:sldMk cId="2212969499" sldId="2146846539"/>
            <ac:spMk id="9" creationId="{781D0062-A9C6-86C2-1875-27C805DAC6D7}"/>
          </ac:spMkLst>
        </pc:spChg>
        <pc:spChg chg="mod">
          <ac:chgData name="Theresa Bednarek" userId="8436dc10-b776-411d-8f17-d5ee08360d6a" providerId="ADAL" clId="{5582D7F1-57B4-CE4F-9846-287BD2AD3821}" dt="2023-06-28T21:07:01.223" v="174" actId="1076"/>
          <ac:spMkLst>
            <pc:docMk/>
            <pc:sldMk cId="2212969499" sldId="2146846539"/>
            <ac:spMk id="10" creationId="{69720AEC-EB36-CDF8-BC10-D762E1183B9B}"/>
          </ac:spMkLst>
        </pc:spChg>
        <pc:spChg chg="mod">
          <ac:chgData name="Theresa Bednarek" userId="8436dc10-b776-411d-8f17-d5ee08360d6a" providerId="ADAL" clId="{5582D7F1-57B4-CE4F-9846-287BD2AD3821}" dt="2023-06-28T21:07:37.448" v="180" actId="1076"/>
          <ac:spMkLst>
            <pc:docMk/>
            <pc:sldMk cId="2212969499" sldId="2146846539"/>
            <ac:spMk id="11" creationId="{C5B13B82-B0D4-2367-E77F-35054F2662BB}"/>
          </ac:spMkLst>
        </pc:spChg>
        <pc:spChg chg="mod">
          <ac:chgData name="Theresa Bednarek" userId="8436dc10-b776-411d-8f17-d5ee08360d6a" providerId="ADAL" clId="{5582D7F1-57B4-CE4F-9846-287BD2AD3821}" dt="2023-06-28T21:07:45.321" v="181" actId="14100"/>
          <ac:spMkLst>
            <pc:docMk/>
            <pc:sldMk cId="2212969499" sldId="2146846539"/>
            <ac:spMk id="12" creationId="{0FD1E4A8-4983-849E-2DA8-2207DFB0B0CD}"/>
          </ac:spMkLst>
        </pc:spChg>
        <pc:spChg chg="mod">
          <ac:chgData name="Theresa Bednarek" userId="8436dc10-b776-411d-8f17-d5ee08360d6a" providerId="ADAL" clId="{5582D7F1-57B4-CE4F-9846-287BD2AD3821}" dt="2023-06-28T21:05:57.609" v="163" actId="14100"/>
          <ac:spMkLst>
            <pc:docMk/>
            <pc:sldMk cId="2212969499" sldId="2146846539"/>
            <ac:spMk id="13" creationId="{64511007-77BB-6027-D949-3CEBC8A3FFA7}"/>
          </ac:spMkLst>
        </pc:spChg>
        <pc:spChg chg="mod">
          <ac:chgData name="Theresa Bednarek" userId="8436dc10-b776-411d-8f17-d5ee08360d6a" providerId="ADAL" clId="{5582D7F1-57B4-CE4F-9846-287BD2AD3821}" dt="2023-06-28T21:06:58.036" v="173" actId="14100"/>
          <ac:spMkLst>
            <pc:docMk/>
            <pc:sldMk cId="2212969499" sldId="2146846539"/>
            <ac:spMk id="14" creationId="{06AD87A5-7EF1-066B-E292-85A5C7541DE6}"/>
          </ac:spMkLst>
        </pc:spChg>
        <pc:spChg chg="mod">
          <ac:chgData name="Theresa Bednarek" userId="8436dc10-b776-411d-8f17-d5ee08360d6a" providerId="ADAL" clId="{5582D7F1-57B4-CE4F-9846-287BD2AD3821}" dt="2023-06-28T21:07:31.962" v="179" actId="1076"/>
          <ac:spMkLst>
            <pc:docMk/>
            <pc:sldMk cId="2212969499" sldId="2146846539"/>
            <ac:spMk id="15" creationId="{D535B2C2-E779-C950-0A36-FC8360F22ABE}"/>
          </ac:spMkLst>
        </pc:spChg>
        <pc:picChg chg="del">
          <ac:chgData name="Theresa Bednarek" userId="8436dc10-b776-411d-8f17-d5ee08360d6a" providerId="ADAL" clId="{5582D7F1-57B4-CE4F-9846-287BD2AD3821}" dt="2023-06-28T21:04:43.870" v="145" actId="478"/>
          <ac:picMkLst>
            <pc:docMk/>
            <pc:sldMk cId="2212969499" sldId="2146846539"/>
            <ac:picMk id="5" creationId="{6207CCB9-D42B-D8DF-692B-315DC615DD74}"/>
          </ac:picMkLst>
        </pc:picChg>
        <pc:picChg chg="add mod">
          <ac:chgData name="Theresa Bednarek" userId="8436dc10-b776-411d-8f17-d5ee08360d6a" providerId="ADAL" clId="{5582D7F1-57B4-CE4F-9846-287BD2AD3821}" dt="2023-06-28T21:05:10.026" v="153" actId="167"/>
          <ac:picMkLst>
            <pc:docMk/>
            <pc:sldMk cId="2212969499" sldId="2146846539"/>
            <ac:picMk id="6" creationId="{E1AAE53F-70E9-D05C-C670-5648FEC9D35A}"/>
          </ac:picMkLst>
        </pc:picChg>
        <pc:picChg chg="add mod">
          <ac:chgData name="Theresa Bednarek" userId="8436dc10-b776-411d-8f17-d5ee08360d6a" providerId="ADAL" clId="{5582D7F1-57B4-CE4F-9846-287BD2AD3821}" dt="2023-06-28T21:06:40.207" v="169" actId="208"/>
          <ac:picMkLst>
            <pc:docMk/>
            <pc:sldMk cId="2212969499" sldId="2146846539"/>
            <ac:picMk id="16" creationId="{BA5E8404-029C-8259-E632-A294B276F136}"/>
          </ac:picMkLst>
        </pc:picChg>
      </pc:sldChg>
      <pc:sldChg chg="addSp modSp del mod">
        <pc:chgData name="Theresa Bednarek" userId="8436dc10-b776-411d-8f17-d5ee08360d6a" providerId="ADAL" clId="{5582D7F1-57B4-CE4F-9846-287BD2AD3821}" dt="2023-06-29T23:10:44.390" v="3405" actId="2696"/>
        <pc:sldMkLst>
          <pc:docMk/>
          <pc:sldMk cId="2542798405" sldId="2146846540"/>
        </pc:sldMkLst>
        <pc:spChg chg="mod">
          <ac:chgData name="Theresa Bednarek" userId="8436dc10-b776-411d-8f17-d5ee08360d6a" providerId="ADAL" clId="{5582D7F1-57B4-CE4F-9846-287BD2AD3821}" dt="2023-06-29T19:32:44.777" v="2700" actId="20577"/>
          <ac:spMkLst>
            <pc:docMk/>
            <pc:sldMk cId="2542798405" sldId="2146846540"/>
            <ac:spMk id="2" creationId="{DD044BCD-58C5-774B-F3E6-968C4DC63582}"/>
          </ac:spMkLst>
        </pc:spChg>
        <pc:spChg chg="mod">
          <ac:chgData name="Theresa Bednarek" userId="8436dc10-b776-411d-8f17-d5ee08360d6a" providerId="ADAL" clId="{5582D7F1-57B4-CE4F-9846-287BD2AD3821}" dt="2023-06-29T20:04:33.566" v="3082" actId="6549"/>
          <ac:spMkLst>
            <pc:docMk/>
            <pc:sldMk cId="2542798405" sldId="2146846540"/>
            <ac:spMk id="3" creationId="{4E7FC709-86BB-6ADB-E134-E8080BC59CAF}"/>
          </ac:spMkLst>
        </pc:spChg>
        <pc:picChg chg="add mod">
          <ac:chgData name="Theresa Bednarek" userId="8436dc10-b776-411d-8f17-d5ee08360d6a" providerId="ADAL" clId="{5582D7F1-57B4-CE4F-9846-287BD2AD3821}" dt="2023-06-29T20:02:59.696" v="3045" actId="1076"/>
          <ac:picMkLst>
            <pc:docMk/>
            <pc:sldMk cId="2542798405" sldId="2146846540"/>
            <ac:picMk id="5" creationId="{F7133189-0355-9782-A0EF-569B8A0020EE}"/>
          </ac:picMkLst>
        </pc:picChg>
        <pc:picChg chg="add mod">
          <ac:chgData name="Theresa Bednarek" userId="8436dc10-b776-411d-8f17-d5ee08360d6a" providerId="ADAL" clId="{5582D7F1-57B4-CE4F-9846-287BD2AD3821}" dt="2023-06-29T20:02:55.376" v="3044" actId="1076"/>
          <ac:picMkLst>
            <pc:docMk/>
            <pc:sldMk cId="2542798405" sldId="2146846540"/>
            <ac:picMk id="7" creationId="{07A3D027-996B-F5A8-7078-7EF966B99BDC}"/>
          </ac:picMkLst>
        </pc:picChg>
        <pc:picChg chg="add mod">
          <ac:chgData name="Theresa Bednarek" userId="8436dc10-b776-411d-8f17-d5ee08360d6a" providerId="ADAL" clId="{5582D7F1-57B4-CE4F-9846-287BD2AD3821}" dt="2023-06-29T19:51:16.877" v="2878" actId="1076"/>
          <ac:picMkLst>
            <pc:docMk/>
            <pc:sldMk cId="2542798405" sldId="2146846540"/>
            <ac:picMk id="9" creationId="{F05953A2-5A86-35F9-C72A-F2593DED5344}"/>
          </ac:picMkLst>
        </pc:picChg>
      </pc:sldChg>
      <pc:sldChg chg="addSp delSp modSp mod ord">
        <pc:chgData name="Theresa Bednarek" userId="8436dc10-b776-411d-8f17-d5ee08360d6a" providerId="ADAL" clId="{5582D7F1-57B4-CE4F-9846-287BD2AD3821}" dt="2023-07-10T18:03:09.022" v="10961"/>
        <pc:sldMkLst>
          <pc:docMk/>
          <pc:sldMk cId="3493775876" sldId="2146846541"/>
        </pc:sldMkLst>
        <pc:spChg chg="mod">
          <ac:chgData name="Theresa Bednarek" userId="8436dc10-b776-411d-8f17-d5ee08360d6a" providerId="ADAL" clId="{5582D7F1-57B4-CE4F-9846-287BD2AD3821}" dt="2023-06-30T17:26:56.113" v="6544" actId="13926"/>
          <ac:spMkLst>
            <pc:docMk/>
            <pc:sldMk cId="3493775876" sldId="2146846541"/>
            <ac:spMk id="2" creationId="{55DDD665-4C0F-A110-CF79-BB1AB38E0E5E}"/>
          </ac:spMkLst>
        </pc:spChg>
        <pc:spChg chg="del mod">
          <ac:chgData name="Theresa Bednarek" userId="8436dc10-b776-411d-8f17-d5ee08360d6a" providerId="ADAL" clId="{5582D7F1-57B4-CE4F-9846-287BD2AD3821}" dt="2023-06-30T17:09:25.613" v="6079"/>
          <ac:spMkLst>
            <pc:docMk/>
            <pc:sldMk cId="3493775876" sldId="2146846541"/>
            <ac:spMk id="3" creationId="{F8264340-48D4-F564-4CFE-D33728819AF1}"/>
          </ac:spMkLst>
        </pc:spChg>
        <pc:spChg chg="del mod">
          <ac:chgData name="Theresa Bednarek" userId="8436dc10-b776-411d-8f17-d5ee08360d6a" providerId="ADAL" clId="{5582D7F1-57B4-CE4F-9846-287BD2AD3821}" dt="2023-06-30T17:25:34.364" v="6543" actId="478"/>
          <ac:spMkLst>
            <pc:docMk/>
            <pc:sldMk cId="3493775876" sldId="2146846541"/>
            <ac:spMk id="8" creationId="{6BCB1071-1EE7-A1C7-5758-FDAB3938A348}"/>
          </ac:spMkLst>
        </pc:spChg>
        <pc:spChg chg="add mod">
          <ac:chgData name="Theresa Bednarek" userId="8436dc10-b776-411d-8f17-d5ee08360d6a" providerId="ADAL" clId="{5582D7F1-57B4-CE4F-9846-287BD2AD3821}" dt="2023-06-30T17:06:33.507" v="5975" actId="14100"/>
          <ac:spMkLst>
            <pc:docMk/>
            <pc:sldMk cId="3493775876" sldId="2146846541"/>
            <ac:spMk id="11" creationId="{DDA2DCAD-5369-16A7-B540-6E6D41021C2C}"/>
          </ac:spMkLst>
        </pc:spChg>
        <pc:spChg chg="mod">
          <ac:chgData name="Theresa Bednarek" userId="8436dc10-b776-411d-8f17-d5ee08360d6a" providerId="ADAL" clId="{5582D7F1-57B4-CE4F-9846-287BD2AD3821}" dt="2023-06-30T17:24:38.545" v="6532" actId="1076"/>
          <ac:spMkLst>
            <pc:docMk/>
            <pc:sldMk cId="3493775876" sldId="2146846541"/>
            <ac:spMk id="14" creationId="{4E826546-C7AA-8D20-2899-519A7961C268}"/>
          </ac:spMkLst>
        </pc:spChg>
        <pc:spChg chg="add mod">
          <ac:chgData name="Theresa Bednarek" userId="8436dc10-b776-411d-8f17-d5ee08360d6a" providerId="ADAL" clId="{5582D7F1-57B4-CE4F-9846-287BD2AD3821}" dt="2023-06-30T17:06:46.143" v="5978" actId="14100"/>
          <ac:spMkLst>
            <pc:docMk/>
            <pc:sldMk cId="3493775876" sldId="2146846541"/>
            <ac:spMk id="15" creationId="{58E58EBD-3D6B-3935-094C-3C1E569926A0}"/>
          </ac:spMkLst>
        </pc:spChg>
        <pc:spChg chg="add mod">
          <ac:chgData name="Theresa Bednarek" userId="8436dc10-b776-411d-8f17-d5ee08360d6a" providerId="ADAL" clId="{5582D7F1-57B4-CE4F-9846-287BD2AD3821}" dt="2023-06-30T17:24:57.672" v="6536" actId="1076"/>
          <ac:spMkLst>
            <pc:docMk/>
            <pc:sldMk cId="3493775876" sldId="2146846541"/>
            <ac:spMk id="16" creationId="{EEDE4BE3-B572-FFF7-30C4-F6E5C9C3E1BF}"/>
          </ac:spMkLst>
        </pc:spChg>
        <pc:spChg chg="add mod">
          <ac:chgData name="Theresa Bednarek" userId="8436dc10-b776-411d-8f17-d5ee08360d6a" providerId="ADAL" clId="{5582D7F1-57B4-CE4F-9846-287BD2AD3821}" dt="2023-06-30T17:25:17.388" v="6539" actId="1076"/>
          <ac:spMkLst>
            <pc:docMk/>
            <pc:sldMk cId="3493775876" sldId="2146846541"/>
            <ac:spMk id="20" creationId="{16BEFA72-645C-5EAB-9E52-BF78A65AFA83}"/>
          </ac:spMkLst>
        </pc:spChg>
        <pc:spChg chg="add mod">
          <ac:chgData name="Theresa Bednarek" userId="8436dc10-b776-411d-8f17-d5ee08360d6a" providerId="ADAL" clId="{5582D7F1-57B4-CE4F-9846-287BD2AD3821}" dt="2023-06-30T17:25:31.993" v="6542" actId="1076"/>
          <ac:spMkLst>
            <pc:docMk/>
            <pc:sldMk cId="3493775876" sldId="2146846541"/>
            <ac:spMk id="21" creationId="{03373F72-F13E-C0F3-DEB5-908EE0D7C570}"/>
          </ac:spMkLst>
        </pc:spChg>
        <pc:spChg chg="del">
          <ac:chgData name="Theresa Bednarek" userId="8436dc10-b776-411d-8f17-d5ee08360d6a" providerId="ADAL" clId="{5582D7F1-57B4-CE4F-9846-287BD2AD3821}" dt="2023-06-30T00:14:38.665" v="4043" actId="478"/>
          <ac:spMkLst>
            <pc:docMk/>
            <pc:sldMk cId="3493775876" sldId="2146846541"/>
            <ac:spMk id="22" creationId="{3F403AA8-D750-DF6C-F748-D75D286BA604}"/>
          </ac:spMkLst>
        </pc:spChg>
        <pc:grpChg chg="add mod">
          <ac:chgData name="Theresa Bednarek" userId="8436dc10-b776-411d-8f17-d5ee08360d6a" providerId="ADAL" clId="{5582D7F1-57B4-CE4F-9846-287BD2AD3821}" dt="2023-06-30T17:24:33.452" v="6530" actId="1076"/>
          <ac:grpSpMkLst>
            <pc:docMk/>
            <pc:sldMk cId="3493775876" sldId="2146846541"/>
            <ac:grpSpMk id="19" creationId="{96D7B138-9781-0220-48FF-1662E7E985B4}"/>
          </ac:grpSpMkLst>
        </pc:grpChg>
        <pc:picChg chg="add del mod">
          <ac:chgData name="Theresa Bednarek" userId="8436dc10-b776-411d-8f17-d5ee08360d6a" providerId="ADAL" clId="{5582D7F1-57B4-CE4F-9846-287BD2AD3821}" dt="2023-06-30T17:04:55.538" v="5958" actId="478"/>
          <ac:picMkLst>
            <pc:docMk/>
            <pc:sldMk cId="3493775876" sldId="2146846541"/>
            <ac:picMk id="5" creationId="{86E7E2CE-AE2B-5A7D-72DD-F077BB8A055A}"/>
          </ac:picMkLst>
        </pc:picChg>
        <pc:picChg chg="del mod">
          <ac:chgData name="Theresa Bednarek" userId="8436dc10-b776-411d-8f17-d5ee08360d6a" providerId="ADAL" clId="{5582D7F1-57B4-CE4F-9846-287BD2AD3821}" dt="2023-06-30T17:09:58.199" v="6083" actId="478"/>
          <ac:picMkLst>
            <pc:docMk/>
            <pc:sldMk cId="3493775876" sldId="2146846541"/>
            <ac:picMk id="7" creationId="{C8A6BBB6-F759-6EAF-0A47-480A0DBED80E}"/>
          </ac:picMkLst>
        </pc:picChg>
        <pc:picChg chg="add del mod">
          <ac:chgData name="Theresa Bednarek" userId="8436dc10-b776-411d-8f17-d5ee08360d6a" providerId="ADAL" clId="{5582D7F1-57B4-CE4F-9846-287BD2AD3821}" dt="2023-06-30T17:06:08.800" v="5967" actId="478"/>
          <ac:picMkLst>
            <pc:docMk/>
            <pc:sldMk cId="3493775876" sldId="2146846541"/>
            <ac:picMk id="9" creationId="{8521BAFB-7284-06BB-C0CC-773665947694}"/>
          </ac:picMkLst>
        </pc:picChg>
        <pc:picChg chg="del">
          <ac:chgData name="Theresa Bednarek" userId="8436dc10-b776-411d-8f17-d5ee08360d6a" providerId="ADAL" clId="{5582D7F1-57B4-CE4F-9846-287BD2AD3821}" dt="2023-06-30T00:14:27.461" v="4041" actId="478"/>
          <ac:picMkLst>
            <pc:docMk/>
            <pc:sldMk cId="3493775876" sldId="2146846541"/>
            <ac:picMk id="10" creationId="{893A8F01-FFAE-7C88-1070-CAB0F3FDBCC2}"/>
          </ac:picMkLst>
        </pc:picChg>
        <pc:picChg chg="add mod">
          <ac:chgData name="Theresa Bednarek" userId="8436dc10-b776-411d-8f17-d5ee08360d6a" providerId="ADAL" clId="{5582D7F1-57B4-CE4F-9846-287BD2AD3821}" dt="2023-06-30T17:24:16.515" v="6527" actId="1076"/>
          <ac:picMkLst>
            <pc:docMk/>
            <pc:sldMk cId="3493775876" sldId="2146846541"/>
            <ac:picMk id="13" creationId="{C944E861-C483-DDF7-B602-5EAC64A0398B}"/>
          </ac:picMkLst>
        </pc:picChg>
        <pc:picChg chg="add mod">
          <ac:chgData name="Theresa Bednarek" userId="8436dc10-b776-411d-8f17-d5ee08360d6a" providerId="ADAL" clId="{5582D7F1-57B4-CE4F-9846-287BD2AD3821}" dt="2023-06-30T17:24:40.872" v="6533" actId="1076"/>
          <ac:picMkLst>
            <pc:docMk/>
            <pc:sldMk cId="3493775876" sldId="2146846541"/>
            <ac:picMk id="18" creationId="{9F1DDEF4-0A90-1D8A-3EF3-33B498E063B2}"/>
          </ac:picMkLst>
        </pc:picChg>
      </pc:sldChg>
      <pc:sldChg chg="addSp modSp mod ord">
        <pc:chgData name="Theresa Bednarek" userId="8436dc10-b776-411d-8f17-d5ee08360d6a" providerId="ADAL" clId="{5582D7F1-57B4-CE4F-9846-287BD2AD3821}" dt="2023-07-11T23:47:41.774" v="12804" actId="13926"/>
        <pc:sldMkLst>
          <pc:docMk/>
          <pc:sldMk cId="2223169690" sldId="2146846542"/>
        </pc:sldMkLst>
        <pc:spChg chg="mod">
          <ac:chgData name="Theresa Bednarek" userId="8436dc10-b776-411d-8f17-d5ee08360d6a" providerId="ADAL" clId="{5582D7F1-57B4-CE4F-9846-287BD2AD3821}" dt="2023-07-11T23:47:41.774" v="12804" actId="13926"/>
          <ac:spMkLst>
            <pc:docMk/>
            <pc:sldMk cId="2223169690" sldId="2146846542"/>
            <ac:spMk id="2" creationId="{55DDD665-4C0F-A110-CF79-BB1AB38E0E5E}"/>
          </ac:spMkLst>
        </pc:spChg>
        <pc:spChg chg="mod">
          <ac:chgData name="Theresa Bednarek" userId="8436dc10-b776-411d-8f17-d5ee08360d6a" providerId="ADAL" clId="{5582D7F1-57B4-CE4F-9846-287BD2AD3821}" dt="2023-07-11T23:44:27.132" v="12775" actId="1076"/>
          <ac:spMkLst>
            <pc:docMk/>
            <pc:sldMk cId="2223169690" sldId="2146846542"/>
            <ac:spMk id="3" creationId="{F8264340-48D4-F564-4CFE-D33728819AF1}"/>
          </ac:spMkLst>
        </pc:spChg>
        <pc:grpChg chg="add mod">
          <ac:chgData name="Theresa Bednarek" userId="8436dc10-b776-411d-8f17-d5ee08360d6a" providerId="ADAL" clId="{5582D7F1-57B4-CE4F-9846-287BD2AD3821}" dt="2023-07-11T23:44:41.780" v="12777" actId="1076"/>
          <ac:grpSpMkLst>
            <pc:docMk/>
            <pc:sldMk cId="2223169690" sldId="2146846542"/>
            <ac:grpSpMk id="4" creationId="{AC515E15-1C59-9E88-2595-83629BACEEF2}"/>
          </ac:grpSpMkLst>
        </pc:grpChg>
      </pc:sldChg>
      <pc:sldChg chg="addSp delSp modSp add mod">
        <pc:chgData name="Theresa Bednarek" userId="8436dc10-b776-411d-8f17-d5ee08360d6a" providerId="ADAL" clId="{5582D7F1-57B4-CE4F-9846-287BD2AD3821}" dt="2023-07-12T21:14:23.091" v="16574" actId="207"/>
        <pc:sldMkLst>
          <pc:docMk/>
          <pc:sldMk cId="2211663528" sldId="2146846543"/>
        </pc:sldMkLst>
        <pc:spChg chg="mod">
          <ac:chgData name="Theresa Bednarek" userId="8436dc10-b776-411d-8f17-d5ee08360d6a" providerId="ADAL" clId="{5582D7F1-57B4-CE4F-9846-287BD2AD3821}" dt="2023-07-12T21:14:23.091" v="16574" actId="207"/>
          <ac:spMkLst>
            <pc:docMk/>
            <pc:sldMk cId="2211663528" sldId="2146846543"/>
            <ac:spMk id="4" creationId="{0824B2A2-9B06-599D-FB11-CD2B9C50907C}"/>
          </ac:spMkLst>
        </pc:spChg>
        <pc:spChg chg="add mod">
          <ac:chgData name="Theresa Bednarek" userId="8436dc10-b776-411d-8f17-d5ee08360d6a" providerId="ADAL" clId="{5582D7F1-57B4-CE4F-9846-287BD2AD3821}" dt="2023-06-29T19:13:24.249" v="2601" actId="14100"/>
          <ac:spMkLst>
            <pc:docMk/>
            <pc:sldMk cId="2211663528" sldId="2146846543"/>
            <ac:spMk id="13" creationId="{350B1193-5407-3C3B-E91A-1DFDAF5BB069}"/>
          </ac:spMkLst>
        </pc:spChg>
        <pc:spChg chg="add mod">
          <ac:chgData name="Theresa Bednarek" userId="8436dc10-b776-411d-8f17-d5ee08360d6a" providerId="ADAL" clId="{5582D7F1-57B4-CE4F-9846-287BD2AD3821}" dt="2023-06-29T19:13:38.771" v="2603" actId="1076"/>
          <ac:spMkLst>
            <pc:docMk/>
            <pc:sldMk cId="2211663528" sldId="2146846543"/>
            <ac:spMk id="15" creationId="{126CEE2F-2803-7FF1-2D5D-AF8BD2E9C9B6}"/>
          </ac:spMkLst>
        </pc:spChg>
        <pc:spChg chg="add mod">
          <ac:chgData name="Theresa Bednarek" userId="8436dc10-b776-411d-8f17-d5ee08360d6a" providerId="ADAL" clId="{5582D7F1-57B4-CE4F-9846-287BD2AD3821}" dt="2023-06-29T19:13:53.619" v="2605" actId="1076"/>
          <ac:spMkLst>
            <pc:docMk/>
            <pc:sldMk cId="2211663528" sldId="2146846543"/>
            <ac:spMk id="16" creationId="{93105A69-D808-7FCD-89C7-8C6DC486BE8D}"/>
          </ac:spMkLst>
        </pc:spChg>
        <pc:spChg chg="add mod">
          <ac:chgData name="Theresa Bednarek" userId="8436dc10-b776-411d-8f17-d5ee08360d6a" providerId="ADAL" clId="{5582D7F1-57B4-CE4F-9846-287BD2AD3821}" dt="2023-06-29T19:14:11.320" v="2608" actId="14100"/>
          <ac:spMkLst>
            <pc:docMk/>
            <pc:sldMk cId="2211663528" sldId="2146846543"/>
            <ac:spMk id="18" creationId="{59CBCB02-733E-25C7-0DCF-0E9B88B9D568}"/>
          </ac:spMkLst>
        </pc:spChg>
        <pc:spChg chg="del mod">
          <ac:chgData name="Theresa Bednarek" userId="8436dc10-b776-411d-8f17-d5ee08360d6a" providerId="ADAL" clId="{5582D7F1-57B4-CE4F-9846-287BD2AD3821}" dt="2023-06-29T19:15:32.904" v="2609" actId="478"/>
          <ac:spMkLst>
            <pc:docMk/>
            <pc:sldMk cId="2211663528" sldId="2146846543"/>
            <ac:spMk id="19" creationId="{DE4D3F67-36EA-488F-6072-B1FAD84410B1}"/>
          </ac:spMkLst>
        </pc:spChg>
        <pc:spChg chg="mod">
          <ac:chgData name="Theresa Bednarek" userId="8436dc10-b776-411d-8f17-d5ee08360d6a" providerId="ADAL" clId="{5582D7F1-57B4-CE4F-9846-287BD2AD3821}" dt="2023-06-29T19:12:51.970" v="2597" actId="14100"/>
          <ac:spMkLst>
            <pc:docMk/>
            <pc:sldMk cId="2211663528" sldId="2146846543"/>
            <ac:spMk id="20" creationId="{1275EDA9-3F36-6412-4124-2D76A1AA9DCC}"/>
          </ac:spMkLst>
        </pc:spChg>
        <pc:picChg chg="add mod">
          <ac:chgData name="Theresa Bednarek" userId="8436dc10-b776-411d-8f17-d5ee08360d6a" providerId="ADAL" clId="{5582D7F1-57B4-CE4F-9846-287BD2AD3821}" dt="2023-06-29T19:08:47.345" v="2578" actId="1076"/>
          <ac:picMkLst>
            <pc:docMk/>
            <pc:sldMk cId="2211663528" sldId="2146846543"/>
            <ac:picMk id="3" creationId="{F3A370C2-3244-AEEF-38C4-3D6423A227A3}"/>
          </ac:picMkLst>
        </pc:picChg>
        <pc:picChg chg="del">
          <ac:chgData name="Theresa Bednarek" userId="8436dc10-b776-411d-8f17-d5ee08360d6a" providerId="ADAL" clId="{5582D7F1-57B4-CE4F-9846-287BD2AD3821}" dt="2023-06-29T19:07:54.591" v="2563" actId="478"/>
          <ac:picMkLst>
            <pc:docMk/>
            <pc:sldMk cId="2211663528" sldId="2146846543"/>
            <ac:picMk id="7" creationId="{F927B683-D542-7F35-74F9-5CA0F2CD38B2}"/>
          </ac:picMkLst>
        </pc:picChg>
        <pc:picChg chg="add del mod">
          <ac:chgData name="Theresa Bednarek" userId="8436dc10-b776-411d-8f17-d5ee08360d6a" providerId="ADAL" clId="{5582D7F1-57B4-CE4F-9846-287BD2AD3821}" dt="2023-06-29T19:11:57.251" v="2590" actId="478"/>
          <ac:picMkLst>
            <pc:docMk/>
            <pc:sldMk cId="2211663528" sldId="2146846543"/>
            <ac:picMk id="8" creationId="{B3CD58B8-2D18-2058-B346-4F4B8869B580}"/>
          </ac:picMkLst>
        </pc:picChg>
        <pc:picChg chg="add mod">
          <ac:chgData name="Theresa Bednarek" userId="8436dc10-b776-411d-8f17-d5ee08360d6a" providerId="ADAL" clId="{5582D7F1-57B4-CE4F-9846-287BD2AD3821}" dt="2023-06-29T19:12:46.489" v="2596" actId="1076"/>
          <ac:picMkLst>
            <pc:docMk/>
            <pc:sldMk cId="2211663528" sldId="2146846543"/>
            <ac:picMk id="12" creationId="{2FB0069F-F196-C526-F3FF-D3CF594BB777}"/>
          </ac:picMkLst>
        </pc:picChg>
        <pc:picChg chg="del">
          <ac:chgData name="Theresa Bednarek" userId="8436dc10-b776-411d-8f17-d5ee08360d6a" providerId="ADAL" clId="{5582D7F1-57B4-CE4F-9846-287BD2AD3821}" dt="2023-06-29T19:08:15.290" v="2571" actId="478"/>
          <ac:picMkLst>
            <pc:docMk/>
            <pc:sldMk cId="2211663528" sldId="2146846543"/>
            <ac:picMk id="17" creationId="{3B51235C-62D1-A074-FA44-2D7771EA13AE}"/>
          </ac:picMkLst>
        </pc:picChg>
        <pc:cxnChg chg="mod">
          <ac:chgData name="Theresa Bednarek" userId="8436dc10-b776-411d-8f17-d5ee08360d6a" providerId="ADAL" clId="{5582D7F1-57B4-CE4F-9846-287BD2AD3821}" dt="2023-06-29T19:09:29.751" v="2582" actId="166"/>
          <ac:cxnSpMkLst>
            <pc:docMk/>
            <pc:sldMk cId="2211663528" sldId="2146846543"/>
            <ac:cxnSpMk id="5" creationId="{3EB57DDC-B618-711B-F2D2-608B58145505}"/>
          </ac:cxnSpMkLst>
        </pc:cxnChg>
      </pc:sldChg>
      <pc:sldChg chg="addSp delSp modSp add mod">
        <pc:chgData name="Theresa Bednarek" userId="8436dc10-b776-411d-8f17-d5ee08360d6a" providerId="ADAL" clId="{5582D7F1-57B4-CE4F-9846-287BD2AD3821}" dt="2023-07-12T21:15:48.903" v="16589" actId="14100"/>
        <pc:sldMkLst>
          <pc:docMk/>
          <pc:sldMk cId="2820624792" sldId="2146846544"/>
        </pc:sldMkLst>
        <pc:spChg chg="mod">
          <ac:chgData name="Theresa Bednarek" userId="8436dc10-b776-411d-8f17-d5ee08360d6a" providerId="ADAL" clId="{5582D7F1-57B4-CE4F-9846-287BD2AD3821}" dt="2023-07-12T21:14:36.574" v="16576" actId="207"/>
          <ac:spMkLst>
            <pc:docMk/>
            <pc:sldMk cId="2820624792" sldId="2146846544"/>
            <ac:spMk id="4" creationId="{0824B2A2-9B06-599D-FB11-CD2B9C50907C}"/>
          </ac:spMkLst>
        </pc:spChg>
        <pc:spChg chg="mod">
          <ac:chgData name="Theresa Bednarek" userId="8436dc10-b776-411d-8f17-d5ee08360d6a" providerId="ADAL" clId="{5582D7F1-57B4-CE4F-9846-287BD2AD3821}" dt="2023-07-12T21:15:05.627" v="16580" actId="1076"/>
          <ac:spMkLst>
            <pc:docMk/>
            <pc:sldMk cId="2820624792" sldId="2146846544"/>
            <ac:spMk id="12" creationId="{9D7E617C-07CD-FB79-772B-BD75D329B043}"/>
          </ac:spMkLst>
        </pc:spChg>
        <pc:spChg chg="mod">
          <ac:chgData name="Theresa Bednarek" userId="8436dc10-b776-411d-8f17-d5ee08360d6a" providerId="ADAL" clId="{5582D7F1-57B4-CE4F-9846-287BD2AD3821}" dt="2023-07-12T21:15:25.958" v="16584" actId="14100"/>
          <ac:spMkLst>
            <pc:docMk/>
            <pc:sldMk cId="2820624792" sldId="2146846544"/>
            <ac:spMk id="13" creationId="{7E965DE6-ECFE-4B55-26B4-CAFCE77334A0}"/>
          </ac:spMkLst>
        </pc:spChg>
        <pc:spChg chg="mod">
          <ac:chgData name="Theresa Bednarek" userId="8436dc10-b776-411d-8f17-d5ee08360d6a" providerId="ADAL" clId="{5582D7F1-57B4-CE4F-9846-287BD2AD3821}" dt="2023-06-29T19:27:04.721" v="2647" actId="1076"/>
          <ac:spMkLst>
            <pc:docMk/>
            <pc:sldMk cId="2820624792" sldId="2146846544"/>
            <ac:spMk id="14" creationId="{1599ACA2-8992-6B7E-B2CA-91C9822CA336}"/>
          </ac:spMkLst>
        </pc:spChg>
        <pc:spChg chg="mod">
          <ac:chgData name="Theresa Bednarek" userId="8436dc10-b776-411d-8f17-d5ee08360d6a" providerId="ADAL" clId="{5582D7F1-57B4-CE4F-9846-287BD2AD3821}" dt="2023-07-12T21:15:40.718" v="16588" actId="14100"/>
          <ac:spMkLst>
            <pc:docMk/>
            <pc:sldMk cId="2820624792" sldId="2146846544"/>
            <ac:spMk id="15" creationId="{28E5E706-C18F-B61A-F0AF-40A41CA8A936}"/>
          </ac:spMkLst>
        </pc:spChg>
        <pc:picChg chg="del">
          <ac:chgData name="Theresa Bednarek" userId="8436dc10-b776-411d-8f17-d5ee08360d6a" providerId="ADAL" clId="{5582D7F1-57B4-CE4F-9846-287BD2AD3821}" dt="2023-06-29T19:25:00.651" v="2621" actId="478"/>
          <ac:picMkLst>
            <pc:docMk/>
            <pc:sldMk cId="2820624792" sldId="2146846544"/>
            <ac:picMk id="3" creationId="{FE43D714-AB90-987D-CBB5-A75EC6A4A736}"/>
          </ac:picMkLst>
        </pc:picChg>
        <pc:picChg chg="add mod">
          <ac:chgData name="Theresa Bednarek" userId="8436dc10-b776-411d-8f17-d5ee08360d6a" providerId="ADAL" clId="{5582D7F1-57B4-CE4F-9846-287BD2AD3821}" dt="2023-06-29T19:25:37.266" v="2633" actId="166"/>
          <ac:picMkLst>
            <pc:docMk/>
            <pc:sldMk cId="2820624792" sldId="2146846544"/>
            <ac:picMk id="6" creationId="{F7F579F6-E9DD-B841-9E7B-DEE411FA925A}"/>
          </ac:picMkLst>
        </pc:picChg>
        <pc:picChg chg="del">
          <ac:chgData name="Theresa Bednarek" userId="8436dc10-b776-411d-8f17-d5ee08360d6a" providerId="ADAL" clId="{5582D7F1-57B4-CE4F-9846-287BD2AD3821}" dt="2023-06-29T19:22:21.838" v="2612" actId="478"/>
          <ac:picMkLst>
            <pc:docMk/>
            <pc:sldMk cId="2820624792" sldId="2146846544"/>
            <ac:picMk id="7" creationId="{F927B683-D542-7F35-74F9-5CA0F2CD38B2}"/>
          </ac:picMkLst>
        </pc:picChg>
        <pc:picChg chg="add mod">
          <ac:chgData name="Theresa Bednarek" userId="8436dc10-b776-411d-8f17-d5ee08360d6a" providerId="ADAL" clId="{5582D7F1-57B4-CE4F-9846-287BD2AD3821}" dt="2023-07-12T21:15:00.903" v="16579" actId="1076"/>
          <ac:picMkLst>
            <pc:docMk/>
            <pc:sldMk cId="2820624792" sldId="2146846544"/>
            <ac:picMk id="9" creationId="{19D5EE11-D3F0-04F0-5E89-BBB679575F6B}"/>
          </ac:picMkLst>
        </pc:picChg>
        <pc:cxnChg chg="mod">
          <ac:chgData name="Theresa Bednarek" userId="8436dc10-b776-411d-8f17-d5ee08360d6a" providerId="ADAL" clId="{5582D7F1-57B4-CE4F-9846-287BD2AD3821}" dt="2023-07-12T21:15:48.903" v="16589" actId="14100"/>
          <ac:cxnSpMkLst>
            <pc:docMk/>
            <pc:sldMk cId="2820624792" sldId="2146846544"/>
            <ac:cxnSpMk id="5" creationId="{3EB57DDC-B618-711B-F2D2-608B58145505}"/>
          </ac:cxnSpMkLst>
        </pc:cxnChg>
      </pc:sldChg>
      <pc:sldChg chg="addSp delSp modSp add mod ord">
        <pc:chgData name="Theresa Bednarek" userId="8436dc10-b776-411d-8f17-d5ee08360d6a" providerId="ADAL" clId="{5582D7F1-57B4-CE4F-9846-287BD2AD3821}" dt="2023-07-10T18:03:09.022" v="10961"/>
        <pc:sldMkLst>
          <pc:docMk/>
          <pc:sldMk cId="1212874944" sldId="2146846545"/>
        </pc:sldMkLst>
        <pc:spChg chg="mod">
          <ac:chgData name="Theresa Bednarek" userId="8436dc10-b776-411d-8f17-d5ee08360d6a" providerId="ADAL" clId="{5582D7F1-57B4-CE4F-9846-287BD2AD3821}" dt="2023-06-30T16:51:01.587" v="5846" actId="13926"/>
          <ac:spMkLst>
            <pc:docMk/>
            <pc:sldMk cId="1212874944" sldId="2146846545"/>
            <ac:spMk id="2" creationId="{55DDD665-4C0F-A110-CF79-BB1AB38E0E5E}"/>
          </ac:spMkLst>
        </pc:spChg>
        <pc:spChg chg="mod">
          <ac:chgData name="Theresa Bednarek" userId="8436dc10-b776-411d-8f17-d5ee08360d6a" providerId="ADAL" clId="{5582D7F1-57B4-CE4F-9846-287BD2AD3821}" dt="2023-06-30T16:50:26.749" v="5844" actId="113"/>
          <ac:spMkLst>
            <pc:docMk/>
            <pc:sldMk cId="1212874944" sldId="2146846545"/>
            <ac:spMk id="3" creationId="{F8264340-48D4-F564-4CFE-D33728819AF1}"/>
          </ac:spMkLst>
        </pc:spChg>
        <pc:spChg chg="mod topLvl">
          <ac:chgData name="Theresa Bednarek" userId="8436dc10-b776-411d-8f17-d5ee08360d6a" providerId="ADAL" clId="{5582D7F1-57B4-CE4F-9846-287BD2AD3821}" dt="2023-06-30T15:52:01.367" v="4761" actId="1076"/>
          <ac:spMkLst>
            <pc:docMk/>
            <pc:sldMk cId="1212874944" sldId="2146846545"/>
            <ac:spMk id="6" creationId="{0E7CF57C-6067-60D3-7C04-DBA90B11C88E}"/>
          </ac:spMkLst>
        </pc:spChg>
        <pc:spChg chg="mod topLvl">
          <ac:chgData name="Theresa Bednarek" userId="8436dc10-b776-411d-8f17-d5ee08360d6a" providerId="ADAL" clId="{5582D7F1-57B4-CE4F-9846-287BD2AD3821}" dt="2023-06-30T16:46:59.810" v="5614" actId="1076"/>
          <ac:spMkLst>
            <pc:docMk/>
            <pc:sldMk cId="1212874944" sldId="2146846545"/>
            <ac:spMk id="7" creationId="{03A283A8-5F9E-0A23-BCB5-A39135BC146C}"/>
          </ac:spMkLst>
        </pc:spChg>
        <pc:spChg chg="mod topLvl">
          <ac:chgData name="Theresa Bednarek" userId="8436dc10-b776-411d-8f17-d5ee08360d6a" providerId="ADAL" clId="{5582D7F1-57B4-CE4F-9846-287BD2AD3821}" dt="2023-06-30T16:46:38.057" v="5610" actId="14100"/>
          <ac:spMkLst>
            <pc:docMk/>
            <pc:sldMk cId="1212874944" sldId="2146846545"/>
            <ac:spMk id="10" creationId="{AE35E7FE-FC81-C6C2-ED38-E7F684FBEC2F}"/>
          </ac:spMkLst>
        </pc:spChg>
        <pc:spChg chg="del mod topLvl">
          <ac:chgData name="Theresa Bednarek" userId="8436dc10-b776-411d-8f17-d5ee08360d6a" providerId="ADAL" clId="{5582D7F1-57B4-CE4F-9846-287BD2AD3821}" dt="2023-06-30T16:47:55.690" v="5628" actId="478"/>
          <ac:spMkLst>
            <pc:docMk/>
            <pc:sldMk cId="1212874944" sldId="2146846545"/>
            <ac:spMk id="14" creationId="{F3F7779D-C0E1-C620-3799-E8F8BD07EF16}"/>
          </ac:spMkLst>
        </pc:spChg>
        <pc:spChg chg="del mod">
          <ac:chgData name="Theresa Bednarek" userId="8436dc10-b776-411d-8f17-d5ee08360d6a" providerId="ADAL" clId="{5582D7F1-57B4-CE4F-9846-287BD2AD3821}" dt="2023-06-30T16:47:51.884" v="5627" actId="478"/>
          <ac:spMkLst>
            <pc:docMk/>
            <pc:sldMk cId="1212874944" sldId="2146846545"/>
            <ac:spMk id="16" creationId="{E7B54953-B341-B3AA-4343-2A7AF4361C2E}"/>
          </ac:spMkLst>
        </pc:spChg>
        <pc:spChg chg="add del mod">
          <ac:chgData name="Theresa Bednarek" userId="8436dc10-b776-411d-8f17-d5ee08360d6a" providerId="ADAL" clId="{5582D7F1-57B4-CE4F-9846-287BD2AD3821}" dt="2023-06-30T16:51:03.626" v="5848"/>
          <ac:spMkLst>
            <pc:docMk/>
            <pc:sldMk cId="1212874944" sldId="2146846545"/>
            <ac:spMk id="20" creationId="{71F9F711-F743-D8C3-30EB-92F5B23B7C2D}"/>
          </ac:spMkLst>
        </pc:spChg>
        <pc:grpChg chg="del">
          <ac:chgData name="Theresa Bednarek" userId="8436dc10-b776-411d-8f17-d5ee08360d6a" providerId="ADAL" clId="{5582D7F1-57B4-CE4F-9846-287BD2AD3821}" dt="2023-06-30T15:14:10.084" v="4423" actId="165"/>
          <ac:grpSpMkLst>
            <pc:docMk/>
            <pc:sldMk cId="1212874944" sldId="2146846545"/>
            <ac:grpSpMk id="13" creationId="{73A90F5A-5D1F-9CBF-476D-6FD2EFD98967}"/>
          </ac:grpSpMkLst>
        </pc:grpChg>
        <pc:grpChg chg="del mod">
          <ac:chgData name="Theresa Bednarek" userId="8436dc10-b776-411d-8f17-d5ee08360d6a" providerId="ADAL" clId="{5582D7F1-57B4-CE4F-9846-287BD2AD3821}" dt="2023-06-30T15:14:17.332" v="4425" actId="165"/>
          <ac:grpSpMkLst>
            <pc:docMk/>
            <pc:sldMk cId="1212874944" sldId="2146846545"/>
            <ac:grpSpMk id="15" creationId="{F98DAECA-CAD0-AA11-66CE-D83A241396F6}"/>
          </ac:grpSpMkLst>
        </pc:grpChg>
        <pc:grpChg chg="add mod">
          <ac:chgData name="Theresa Bednarek" userId="8436dc10-b776-411d-8f17-d5ee08360d6a" providerId="ADAL" clId="{5582D7F1-57B4-CE4F-9846-287BD2AD3821}" dt="2023-06-30T16:47:24.666" v="5624" actId="1076"/>
          <ac:grpSpMkLst>
            <pc:docMk/>
            <pc:sldMk cId="1212874944" sldId="2146846545"/>
            <ac:grpSpMk id="19" creationId="{DE05A16E-4703-2FAF-9ED2-3B109256828F}"/>
          </ac:grpSpMkLst>
        </pc:grpChg>
        <pc:picChg chg="add mod">
          <ac:chgData name="Theresa Bednarek" userId="8436dc10-b776-411d-8f17-d5ee08360d6a" providerId="ADAL" clId="{5582D7F1-57B4-CE4F-9846-287BD2AD3821}" dt="2023-06-30T15:51:47" v="4760" actId="1076"/>
          <ac:picMkLst>
            <pc:docMk/>
            <pc:sldMk cId="1212874944" sldId="2146846545"/>
            <ac:picMk id="5" creationId="{98F635F1-4BBA-7974-B39D-6A85371B5A93}"/>
          </ac:picMkLst>
        </pc:picChg>
        <pc:picChg chg="del mod topLvl">
          <ac:chgData name="Theresa Bednarek" userId="8436dc10-b776-411d-8f17-d5ee08360d6a" providerId="ADAL" clId="{5582D7F1-57B4-CE4F-9846-287BD2AD3821}" dt="2023-06-30T15:39:50.998" v="4556" actId="478"/>
          <ac:picMkLst>
            <pc:docMk/>
            <pc:sldMk cId="1212874944" sldId="2146846545"/>
            <ac:picMk id="9" creationId="{6171AABA-60A3-BC09-1800-7218FDFEE7A7}"/>
          </ac:picMkLst>
        </pc:picChg>
        <pc:picChg chg="add del mod">
          <ac:chgData name="Theresa Bednarek" userId="8436dc10-b776-411d-8f17-d5ee08360d6a" providerId="ADAL" clId="{5582D7F1-57B4-CE4F-9846-287BD2AD3821}" dt="2023-06-30T16:45:57.327" v="5596" actId="478"/>
          <ac:picMkLst>
            <pc:docMk/>
            <pc:sldMk cId="1212874944" sldId="2146846545"/>
            <ac:picMk id="11" creationId="{350CACC0-6260-2F15-A542-14FB3A5D4886}"/>
          </ac:picMkLst>
        </pc:picChg>
        <pc:picChg chg="del mod topLvl">
          <ac:chgData name="Theresa Bednarek" userId="8436dc10-b776-411d-8f17-d5ee08360d6a" providerId="ADAL" clId="{5582D7F1-57B4-CE4F-9846-287BD2AD3821}" dt="2023-06-30T15:39:46.960" v="4554" actId="478"/>
          <ac:picMkLst>
            <pc:docMk/>
            <pc:sldMk cId="1212874944" sldId="2146846545"/>
            <ac:picMk id="12" creationId="{5189A716-82D2-4109-D342-3513C1B4CDA8}"/>
          </ac:picMkLst>
        </pc:picChg>
        <pc:picChg chg="add mod">
          <ac:chgData name="Theresa Bednarek" userId="8436dc10-b776-411d-8f17-d5ee08360d6a" providerId="ADAL" clId="{5582D7F1-57B4-CE4F-9846-287BD2AD3821}" dt="2023-06-30T16:47:04.844" v="5615" actId="14100"/>
          <ac:picMkLst>
            <pc:docMk/>
            <pc:sldMk cId="1212874944" sldId="2146846545"/>
            <ac:picMk id="18" creationId="{D5BD6C6C-605A-1C5D-9B39-58CD8006A553}"/>
          </ac:picMkLst>
        </pc:picChg>
      </pc:sldChg>
      <pc:sldChg chg="modSp add mod">
        <pc:chgData name="Theresa Bednarek" userId="8436dc10-b776-411d-8f17-d5ee08360d6a" providerId="ADAL" clId="{5582D7F1-57B4-CE4F-9846-287BD2AD3821}" dt="2023-07-12T21:15:55.660" v="16590" actId="207"/>
        <pc:sldMkLst>
          <pc:docMk/>
          <pc:sldMk cId="2475992525" sldId="2146846546"/>
        </pc:sldMkLst>
        <pc:spChg chg="mod">
          <ac:chgData name="Theresa Bednarek" userId="8436dc10-b776-411d-8f17-d5ee08360d6a" providerId="ADAL" clId="{5582D7F1-57B4-CE4F-9846-287BD2AD3821}" dt="2023-07-12T21:15:55.660" v="16590" actId="207"/>
          <ac:spMkLst>
            <pc:docMk/>
            <pc:sldMk cId="2475992525" sldId="2146846546"/>
            <ac:spMk id="2" creationId="{DD044BCD-58C5-774B-F3E6-968C4DC63582}"/>
          </ac:spMkLst>
        </pc:spChg>
      </pc:sldChg>
      <pc:sldChg chg="addSp delSp modSp add mod ord">
        <pc:chgData name="Theresa Bednarek" userId="8436dc10-b776-411d-8f17-d5ee08360d6a" providerId="ADAL" clId="{5582D7F1-57B4-CE4F-9846-287BD2AD3821}" dt="2023-07-10T18:03:09.022" v="10961"/>
        <pc:sldMkLst>
          <pc:docMk/>
          <pc:sldMk cId="3871548287" sldId="2146846547"/>
        </pc:sldMkLst>
        <pc:spChg chg="mod">
          <ac:chgData name="Theresa Bednarek" userId="8436dc10-b776-411d-8f17-d5ee08360d6a" providerId="ADAL" clId="{5582D7F1-57B4-CE4F-9846-287BD2AD3821}" dt="2023-06-29T23:46:03.239" v="3758" actId="20577"/>
          <ac:spMkLst>
            <pc:docMk/>
            <pc:sldMk cId="3871548287" sldId="2146846547"/>
            <ac:spMk id="2" creationId="{55DDD665-4C0F-A110-CF79-BB1AB38E0E5E}"/>
          </ac:spMkLst>
        </pc:spChg>
        <pc:spChg chg="mod">
          <ac:chgData name="Theresa Bednarek" userId="8436dc10-b776-411d-8f17-d5ee08360d6a" providerId="ADAL" clId="{5582D7F1-57B4-CE4F-9846-287BD2AD3821}" dt="2023-06-29T23:40:45.807" v="3625" actId="20577"/>
          <ac:spMkLst>
            <pc:docMk/>
            <pc:sldMk cId="3871548287" sldId="2146846547"/>
            <ac:spMk id="3" creationId="{F8264340-48D4-F564-4CFE-D33728819AF1}"/>
          </ac:spMkLst>
        </pc:spChg>
        <pc:spChg chg="mod">
          <ac:chgData name="Theresa Bednarek" userId="8436dc10-b776-411d-8f17-d5ee08360d6a" providerId="ADAL" clId="{5582D7F1-57B4-CE4F-9846-287BD2AD3821}" dt="2023-06-29T23:40:18.746" v="3613" actId="1076"/>
          <ac:spMkLst>
            <pc:docMk/>
            <pc:sldMk cId="3871548287" sldId="2146846547"/>
            <ac:spMk id="17" creationId="{A7D6B773-628A-0BFB-1371-0E05E1442DC6}"/>
          </ac:spMkLst>
        </pc:spChg>
        <pc:spChg chg="del">
          <ac:chgData name="Theresa Bednarek" userId="8436dc10-b776-411d-8f17-d5ee08360d6a" providerId="ADAL" clId="{5582D7F1-57B4-CE4F-9846-287BD2AD3821}" dt="2023-06-29T23:40:03.294" v="3609" actId="478"/>
          <ac:spMkLst>
            <pc:docMk/>
            <pc:sldMk cId="3871548287" sldId="2146846547"/>
            <ac:spMk id="19" creationId="{7DCB289D-3496-7AAF-3821-FEA6219C53AF}"/>
          </ac:spMkLst>
        </pc:spChg>
        <pc:grpChg chg="add mod">
          <ac:chgData name="Theresa Bednarek" userId="8436dc10-b776-411d-8f17-d5ee08360d6a" providerId="ADAL" clId="{5582D7F1-57B4-CE4F-9846-287BD2AD3821}" dt="2023-06-29T23:40:06.566" v="3610" actId="1076"/>
          <ac:grpSpMkLst>
            <pc:docMk/>
            <pc:sldMk cId="3871548287" sldId="2146846547"/>
            <ac:grpSpMk id="6" creationId="{A0E8657C-D1A6-DDA4-8888-030598B18F55}"/>
          </ac:grpSpMkLst>
        </pc:grpChg>
        <pc:picChg chg="add mod">
          <ac:chgData name="Theresa Bednarek" userId="8436dc10-b776-411d-8f17-d5ee08360d6a" providerId="ADAL" clId="{5582D7F1-57B4-CE4F-9846-287BD2AD3821}" dt="2023-06-29T23:40:12.595" v="3612" actId="167"/>
          <ac:picMkLst>
            <pc:docMk/>
            <pc:sldMk cId="3871548287" sldId="2146846547"/>
            <ac:picMk id="4" creationId="{9535C342-9815-14F7-0D9D-7119C51264A9}"/>
          </ac:picMkLst>
        </pc:picChg>
        <pc:picChg chg="mod">
          <ac:chgData name="Theresa Bednarek" userId="8436dc10-b776-411d-8f17-d5ee08360d6a" providerId="ADAL" clId="{5582D7F1-57B4-CE4F-9846-287BD2AD3821}" dt="2023-06-29T23:39:47.142" v="3606" actId="1076"/>
          <ac:picMkLst>
            <pc:docMk/>
            <pc:sldMk cId="3871548287" sldId="2146846547"/>
            <ac:picMk id="5" creationId="{E44044EC-7DE1-08E3-7441-C2F338268997}"/>
          </ac:picMkLst>
        </pc:picChg>
        <pc:picChg chg="del mod">
          <ac:chgData name="Theresa Bednarek" userId="8436dc10-b776-411d-8f17-d5ee08360d6a" providerId="ADAL" clId="{5582D7F1-57B4-CE4F-9846-287BD2AD3821}" dt="2023-06-29T23:39:26.277" v="3599" actId="478"/>
          <ac:picMkLst>
            <pc:docMk/>
            <pc:sldMk cId="3871548287" sldId="2146846547"/>
            <ac:picMk id="10" creationId="{802CF98A-4B3A-9922-B060-C08857273AE4}"/>
          </ac:picMkLst>
        </pc:picChg>
        <pc:picChg chg="del">
          <ac:chgData name="Theresa Bednarek" userId="8436dc10-b776-411d-8f17-d5ee08360d6a" providerId="ADAL" clId="{5582D7F1-57B4-CE4F-9846-287BD2AD3821}" dt="2023-06-29T23:39:40.309" v="3602" actId="478"/>
          <ac:picMkLst>
            <pc:docMk/>
            <pc:sldMk cId="3871548287" sldId="2146846547"/>
            <ac:picMk id="16" creationId="{35281E00-A6EC-A6C0-1F86-2BBDE1AB1ACE}"/>
          </ac:picMkLst>
        </pc:picChg>
      </pc:sldChg>
      <pc:sldChg chg="addSp delSp modSp add mod ord">
        <pc:chgData name="Theresa Bednarek" userId="8436dc10-b776-411d-8f17-d5ee08360d6a" providerId="ADAL" clId="{5582D7F1-57B4-CE4F-9846-287BD2AD3821}" dt="2023-07-10T18:03:09.022" v="10961"/>
        <pc:sldMkLst>
          <pc:docMk/>
          <pc:sldMk cId="952759454" sldId="2146846548"/>
        </pc:sldMkLst>
        <pc:spChg chg="mod">
          <ac:chgData name="Theresa Bednarek" userId="8436dc10-b776-411d-8f17-d5ee08360d6a" providerId="ADAL" clId="{5582D7F1-57B4-CE4F-9846-287BD2AD3821}" dt="2023-06-29T23:47:14.962" v="3824" actId="1076"/>
          <ac:spMkLst>
            <pc:docMk/>
            <pc:sldMk cId="952759454" sldId="2146846548"/>
            <ac:spMk id="2" creationId="{55DDD665-4C0F-A110-CF79-BB1AB38E0E5E}"/>
          </ac:spMkLst>
        </pc:spChg>
        <pc:spChg chg="mod">
          <ac:chgData name="Theresa Bednarek" userId="8436dc10-b776-411d-8f17-d5ee08360d6a" providerId="ADAL" clId="{5582D7F1-57B4-CE4F-9846-287BD2AD3821}" dt="2023-06-30T00:05:31.366" v="3973" actId="20577"/>
          <ac:spMkLst>
            <pc:docMk/>
            <pc:sldMk cId="952759454" sldId="2146846548"/>
            <ac:spMk id="3" creationId="{F8264340-48D4-F564-4CFE-D33728819AF1}"/>
          </ac:spMkLst>
        </pc:spChg>
        <pc:spChg chg="mod">
          <ac:chgData name="Theresa Bednarek" userId="8436dc10-b776-411d-8f17-d5ee08360d6a" providerId="ADAL" clId="{5582D7F1-57B4-CE4F-9846-287BD2AD3821}" dt="2023-06-29T23:45:34.404" v="3738" actId="1076"/>
          <ac:spMkLst>
            <pc:docMk/>
            <pc:sldMk cId="952759454" sldId="2146846548"/>
            <ac:spMk id="9" creationId="{7A1151A1-2473-C2D8-F0F4-AADDE8EBEBAA}"/>
          </ac:spMkLst>
        </pc:spChg>
        <pc:spChg chg="mod">
          <ac:chgData name="Theresa Bednarek" userId="8436dc10-b776-411d-8f17-d5ee08360d6a" providerId="ADAL" clId="{5582D7F1-57B4-CE4F-9846-287BD2AD3821}" dt="2023-06-30T00:04:53.894" v="3907" actId="1076"/>
          <ac:spMkLst>
            <pc:docMk/>
            <pc:sldMk cId="952759454" sldId="2146846548"/>
            <ac:spMk id="18" creationId="{1313BB6F-BB42-07F7-D764-4D80E7E14225}"/>
          </ac:spMkLst>
        </pc:spChg>
        <pc:spChg chg="del">
          <ac:chgData name="Theresa Bednarek" userId="8436dc10-b776-411d-8f17-d5ee08360d6a" providerId="ADAL" clId="{5582D7F1-57B4-CE4F-9846-287BD2AD3821}" dt="2023-06-30T00:04:40.348" v="3904" actId="478"/>
          <ac:spMkLst>
            <pc:docMk/>
            <pc:sldMk cId="952759454" sldId="2146846548"/>
            <ac:spMk id="23" creationId="{F58EB4C3-F76F-853F-A8F5-3D53E489D13F}"/>
          </ac:spMkLst>
        </pc:spChg>
        <pc:spChg chg="del">
          <ac:chgData name="Theresa Bednarek" userId="8436dc10-b776-411d-8f17-d5ee08360d6a" providerId="ADAL" clId="{5582D7F1-57B4-CE4F-9846-287BD2AD3821}" dt="2023-06-30T00:04:19.695" v="3900" actId="478"/>
          <ac:spMkLst>
            <pc:docMk/>
            <pc:sldMk cId="952759454" sldId="2146846548"/>
            <ac:spMk id="24" creationId="{9582A014-9D03-4E41-CFD9-F455217B42D5}"/>
          </ac:spMkLst>
        </pc:spChg>
        <pc:spChg chg="mod">
          <ac:chgData name="Theresa Bednarek" userId="8436dc10-b776-411d-8f17-d5ee08360d6a" providerId="ADAL" clId="{5582D7F1-57B4-CE4F-9846-287BD2AD3821}" dt="2023-06-30T00:04:37.317" v="3903" actId="14100"/>
          <ac:spMkLst>
            <pc:docMk/>
            <pc:sldMk cId="952759454" sldId="2146846548"/>
            <ac:spMk id="25" creationId="{54E974F8-7592-D45E-ED73-87D514420408}"/>
          </ac:spMkLst>
        </pc:spChg>
        <pc:spChg chg="del">
          <ac:chgData name="Theresa Bednarek" userId="8436dc10-b776-411d-8f17-d5ee08360d6a" providerId="ADAL" clId="{5582D7F1-57B4-CE4F-9846-287BD2AD3821}" dt="2023-06-29T23:44:21.678" v="3726" actId="478"/>
          <ac:spMkLst>
            <pc:docMk/>
            <pc:sldMk cId="952759454" sldId="2146846548"/>
            <ac:spMk id="26" creationId="{EF646F5E-4859-BC46-5E44-EF1A91C8DBFF}"/>
          </ac:spMkLst>
        </pc:spChg>
        <pc:picChg chg="add mod">
          <ac:chgData name="Theresa Bednarek" userId="8436dc10-b776-411d-8f17-d5ee08360d6a" providerId="ADAL" clId="{5582D7F1-57B4-CE4F-9846-287BD2AD3821}" dt="2023-06-29T23:45:15.754" v="3735" actId="167"/>
          <ac:picMkLst>
            <pc:docMk/>
            <pc:sldMk cId="952759454" sldId="2146846548"/>
            <ac:picMk id="4" creationId="{6150A116-9355-6FD9-527F-8A38EB223AC5}"/>
          </ac:picMkLst>
        </pc:picChg>
        <pc:picChg chg="del mod">
          <ac:chgData name="Theresa Bednarek" userId="8436dc10-b776-411d-8f17-d5ee08360d6a" providerId="ADAL" clId="{5582D7F1-57B4-CE4F-9846-287BD2AD3821}" dt="2023-06-30T00:04:17.311" v="3899" actId="478"/>
          <ac:picMkLst>
            <pc:docMk/>
            <pc:sldMk cId="952759454" sldId="2146846548"/>
            <ac:picMk id="12" creationId="{82D8F801-8C5E-1746-31B3-642C73A9A524}"/>
          </ac:picMkLst>
        </pc:picChg>
        <pc:picChg chg="del">
          <ac:chgData name="Theresa Bednarek" userId="8436dc10-b776-411d-8f17-d5ee08360d6a" providerId="ADAL" clId="{5582D7F1-57B4-CE4F-9846-287BD2AD3821}" dt="2023-06-29T23:44:16.776" v="3725" actId="478"/>
          <ac:picMkLst>
            <pc:docMk/>
            <pc:sldMk cId="952759454" sldId="2146846548"/>
            <ac:picMk id="17" creationId="{86B4EFA6-AB7A-2B42-2BD7-7E01446E51E2}"/>
          </ac:picMkLst>
        </pc:picChg>
        <pc:picChg chg="mod">
          <ac:chgData name="Theresa Bednarek" userId="8436dc10-b776-411d-8f17-d5ee08360d6a" providerId="ADAL" clId="{5582D7F1-57B4-CE4F-9846-287BD2AD3821}" dt="2023-06-30T00:04:27.199" v="3901" actId="1076"/>
          <ac:picMkLst>
            <pc:docMk/>
            <pc:sldMk cId="952759454" sldId="2146846548"/>
            <ac:picMk id="22" creationId="{AE9D7BD9-7434-F4A3-53ED-1828DB4E9866}"/>
          </ac:picMkLst>
        </pc:picChg>
      </pc:sldChg>
      <pc:sldChg chg="addSp delSp modSp add mod ord">
        <pc:chgData name="Theresa Bednarek" userId="8436dc10-b776-411d-8f17-d5ee08360d6a" providerId="ADAL" clId="{5582D7F1-57B4-CE4F-9846-287BD2AD3821}" dt="2023-07-10T18:03:09.022" v="10961"/>
        <pc:sldMkLst>
          <pc:docMk/>
          <pc:sldMk cId="1021217467" sldId="2146846549"/>
        </pc:sldMkLst>
        <pc:spChg chg="mod">
          <ac:chgData name="Theresa Bednarek" userId="8436dc10-b776-411d-8f17-d5ee08360d6a" providerId="ADAL" clId="{5582D7F1-57B4-CE4F-9846-287BD2AD3821}" dt="2023-06-30T01:13:39.485" v="4422" actId="13926"/>
          <ac:spMkLst>
            <pc:docMk/>
            <pc:sldMk cId="1021217467" sldId="2146846549"/>
            <ac:spMk id="2" creationId="{55DDD665-4C0F-A110-CF79-BB1AB38E0E5E}"/>
          </ac:spMkLst>
        </pc:spChg>
        <pc:spChg chg="mod">
          <ac:chgData name="Theresa Bednarek" userId="8436dc10-b776-411d-8f17-d5ee08360d6a" providerId="ADAL" clId="{5582D7F1-57B4-CE4F-9846-287BD2AD3821}" dt="2023-06-30T01:13:24.332" v="4419" actId="20577"/>
          <ac:spMkLst>
            <pc:docMk/>
            <pc:sldMk cId="1021217467" sldId="2146846549"/>
            <ac:spMk id="3" creationId="{F8264340-48D4-F564-4CFE-D33728819AF1}"/>
          </ac:spMkLst>
        </pc:spChg>
        <pc:spChg chg="mod">
          <ac:chgData name="Theresa Bednarek" userId="8436dc10-b776-411d-8f17-d5ee08360d6a" providerId="ADAL" clId="{5582D7F1-57B4-CE4F-9846-287BD2AD3821}" dt="2023-06-30T01:12:35.405" v="4299" actId="14100"/>
          <ac:spMkLst>
            <pc:docMk/>
            <pc:sldMk cId="1021217467" sldId="2146846549"/>
            <ac:spMk id="4" creationId="{20CFBC80-554B-E31E-DBE5-96490719CBF6}"/>
          </ac:spMkLst>
        </pc:spChg>
        <pc:spChg chg="add mod">
          <ac:chgData name="Theresa Bednarek" userId="8436dc10-b776-411d-8f17-d5ee08360d6a" providerId="ADAL" clId="{5582D7F1-57B4-CE4F-9846-287BD2AD3821}" dt="2023-06-30T01:12:44.413" v="4302" actId="14100"/>
          <ac:spMkLst>
            <pc:docMk/>
            <pc:sldMk cId="1021217467" sldId="2146846549"/>
            <ac:spMk id="6" creationId="{D7828057-A47A-787F-D387-63755CC0D9A9}"/>
          </ac:spMkLst>
        </pc:spChg>
        <pc:spChg chg="mod">
          <ac:chgData name="Theresa Bednarek" userId="8436dc10-b776-411d-8f17-d5ee08360d6a" providerId="ADAL" clId="{5582D7F1-57B4-CE4F-9846-287BD2AD3821}" dt="2023-06-30T01:13:30.503" v="4420" actId="14100"/>
          <ac:spMkLst>
            <pc:docMk/>
            <pc:sldMk cId="1021217467" sldId="2146846549"/>
            <ac:spMk id="8" creationId="{8803E614-1205-9335-6F2E-39650E75366E}"/>
          </ac:spMkLst>
        </pc:spChg>
        <pc:grpChg chg="add">
          <ac:chgData name="Theresa Bednarek" userId="8436dc10-b776-411d-8f17-d5ee08360d6a" providerId="ADAL" clId="{5582D7F1-57B4-CE4F-9846-287BD2AD3821}" dt="2023-06-30T01:13:35.882" v="4421" actId="164"/>
          <ac:grpSpMkLst>
            <pc:docMk/>
            <pc:sldMk cId="1021217467" sldId="2146846549"/>
            <ac:grpSpMk id="10" creationId="{F6055791-859B-B56B-D9F6-DCB7F9EBA70B}"/>
          </ac:grpSpMkLst>
        </pc:grpChg>
        <pc:picChg chg="del">
          <ac:chgData name="Theresa Bednarek" userId="8436dc10-b776-411d-8f17-d5ee08360d6a" providerId="ADAL" clId="{5582D7F1-57B4-CE4F-9846-287BD2AD3821}" dt="2023-06-30T01:12:01.792" v="4289" actId="478"/>
          <ac:picMkLst>
            <pc:docMk/>
            <pc:sldMk cId="1021217467" sldId="2146846549"/>
            <ac:picMk id="5" creationId="{2262E566-7610-366C-358A-18DB7028E37B}"/>
          </ac:picMkLst>
        </pc:picChg>
        <pc:picChg chg="add mod">
          <ac:chgData name="Theresa Bednarek" userId="8436dc10-b776-411d-8f17-d5ee08360d6a" providerId="ADAL" clId="{5582D7F1-57B4-CE4F-9846-287BD2AD3821}" dt="2023-06-30T01:12:25.927" v="4296" actId="1076"/>
          <ac:picMkLst>
            <pc:docMk/>
            <pc:sldMk cId="1021217467" sldId="2146846549"/>
            <ac:picMk id="9" creationId="{355699F4-9B5D-BCDA-2C58-9E377FBD3B75}"/>
          </ac:picMkLst>
        </pc:picChg>
      </pc:sldChg>
      <pc:sldChg chg="addSp delSp modSp add mod ord modNotes">
        <pc:chgData name="Theresa Bednarek" userId="8436dc10-b776-411d-8f17-d5ee08360d6a" providerId="ADAL" clId="{5582D7F1-57B4-CE4F-9846-287BD2AD3821}" dt="2023-07-10T18:03:09.022" v="10961"/>
        <pc:sldMkLst>
          <pc:docMk/>
          <pc:sldMk cId="192590157" sldId="2146846550"/>
        </pc:sldMkLst>
        <pc:spChg chg="mod">
          <ac:chgData name="Theresa Bednarek" userId="8436dc10-b776-411d-8f17-d5ee08360d6a" providerId="ADAL" clId="{5582D7F1-57B4-CE4F-9846-287BD2AD3821}" dt="2023-07-05T21:43:17.597" v="8603" actId="255"/>
          <ac:spMkLst>
            <pc:docMk/>
            <pc:sldMk cId="192590157" sldId="2146846550"/>
            <ac:spMk id="2" creationId="{55DDD665-4C0F-A110-CF79-BB1AB38E0E5E}"/>
          </ac:spMkLst>
        </pc:spChg>
        <pc:spChg chg="mod">
          <ac:chgData name="Theresa Bednarek" userId="8436dc10-b776-411d-8f17-d5ee08360d6a" providerId="ADAL" clId="{5582D7F1-57B4-CE4F-9846-287BD2AD3821}" dt="2023-07-05T22:16:25.192" v="8757" actId="12"/>
          <ac:spMkLst>
            <pc:docMk/>
            <pc:sldMk cId="192590157" sldId="2146846550"/>
            <ac:spMk id="3" creationId="{F8264340-48D4-F564-4CFE-D33728819AF1}"/>
          </ac:spMkLst>
        </pc:spChg>
        <pc:spChg chg="mod">
          <ac:chgData name="Theresa Bednarek" userId="8436dc10-b776-411d-8f17-d5ee08360d6a" providerId="ADAL" clId="{5582D7F1-57B4-CE4F-9846-287BD2AD3821}" dt="2023-06-30T16:16:40.276" v="5308" actId="1076"/>
          <ac:spMkLst>
            <pc:docMk/>
            <pc:sldMk cId="192590157" sldId="2146846550"/>
            <ac:spMk id="6" creationId="{0E7CF57C-6067-60D3-7C04-DBA90B11C88E}"/>
          </ac:spMkLst>
        </pc:spChg>
        <pc:spChg chg="mod">
          <ac:chgData name="Theresa Bednarek" userId="8436dc10-b776-411d-8f17-d5ee08360d6a" providerId="ADAL" clId="{5582D7F1-57B4-CE4F-9846-287BD2AD3821}" dt="2023-06-30T16:16:47.446" v="5309" actId="1076"/>
          <ac:spMkLst>
            <pc:docMk/>
            <pc:sldMk cId="192590157" sldId="2146846550"/>
            <ac:spMk id="7" creationId="{03A283A8-5F9E-0A23-BCB5-A39135BC146C}"/>
          </ac:spMkLst>
        </pc:spChg>
        <pc:spChg chg="del mod">
          <ac:chgData name="Theresa Bednarek" userId="8436dc10-b776-411d-8f17-d5ee08360d6a" providerId="ADAL" clId="{5582D7F1-57B4-CE4F-9846-287BD2AD3821}" dt="2023-06-30T16:17:40.864" v="5315" actId="478"/>
          <ac:spMkLst>
            <pc:docMk/>
            <pc:sldMk cId="192590157" sldId="2146846550"/>
            <ac:spMk id="10" creationId="{AE35E7FE-FC81-C6C2-ED38-E7F684FBEC2F}"/>
          </ac:spMkLst>
        </pc:spChg>
        <pc:spChg chg="del mod">
          <ac:chgData name="Theresa Bednarek" userId="8436dc10-b776-411d-8f17-d5ee08360d6a" providerId="ADAL" clId="{5582D7F1-57B4-CE4F-9846-287BD2AD3821}" dt="2023-06-30T16:17:39.557" v="5314" actId="478"/>
          <ac:spMkLst>
            <pc:docMk/>
            <pc:sldMk cId="192590157" sldId="2146846550"/>
            <ac:spMk id="14" creationId="{F3F7779D-C0E1-C620-3799-E8F8BD07EF16}"/>
          </ac:spMkLst>
        </pc:spChg>
        <pc:spChg chg="del mod">
          <ac:chgData name="Theresa Bednarek" userId="8436dc10-b776-411d-8f17-d5ee08360d6a" providerId="ADAL" clId="{5582D7F1-57B4-CE4F-9846-287BD2AD3821}" dt="2023-06-30T16:17:37.893" v="5313" actId="478"/>
          <ac:spMkLst>
            <pc:docMk/>
            <pc:sldMk cId="192590157" sldId="2146846550"/>
            <ac:spMk id="16" creationId="{E7B54953-B341-B3AA-4343-2A7AF4361C2E}"/>
          </ac:spMkLst>
        </pc:spChg>
        <pc:grpChg chg="add mod">
          <ac:chgData name="Theresa Bednarek" userId="8436dc10-b776-411d-8f17-d5ee08360d6a" providerId="ADAL" clId="{5582D7F1-57B4-CE4F-9846-287BD2AD3821}" dt="2023-06-30T17:00:03.304" v="5901" actId="1076"/>
          <ac:grpSpMkLst>
            <pc:docMk/>
            <pc:sldMk cId="192590157" sldId="2146846550"/>
            <ac:grpSpMk id="9" creationId="{3F2137B0-C4D8-FC59-FA03-3FFDA36B5E5D}"/>
          </ac:grpSpMkLst>
        </pc:grpChg>
        <pc:picChg chg="del">
          <ac:chgData name="Theresa Bednarek" userId="8436dc10-b776-411d-8f17-d5ee08360d6a" providerId="ADAL" clId="{5582D7F1-57B4-CE4F-9846-287BD2AD3821}" dt="2023-06-30T16:07:02.691" v="4878" actId="478"/>
          <ac:picMkLst>
            <pc:docMk/>
            <pc:sldMk cId="192590157" sldId="2146846550"/>
            <ac:picMk id="5" creationId="{98F635F1-4BBA-7974-B39D-6A85371B5A93}"/>
          </ac:picMkLst>
        </pc:picChg>
        <pc:picChg chg="add mod">
          <ac:chgData name="Theresa Bednarek" userId="8436dc10-b776-411d-8f17-d5ee08360d6a" providerId="ADAL" clId="{5582D7F1-57B4-CE4F-9846-287BD2AD3821}" dt="2023-06-30T16:16:35.054" v="5307" actId="1076"/>
          <ac:picMkLst>
            <pc:docMk/>
            <pc:sldMk cId="192590157" sldId="2146846550"/>
            <ac:picMk id="8" creationId="{ADEDE343-99F0-FD44-645A-98730C5B6B88}"/>
          </ac:picMkLst>
        </pc:picChg>
        <pc:picChg chg="del">
          <ac:chgData name="Theresa Bednarek" userId="8436dc10-b776-411d-8f17-d5ee08360d6a" providerId="ADAL" clId="{5582D7F1-57B4-CE4F-9846-287BD2AD3821}" dt="2023-06-30T16:07:00.742" v="4877" actId="478"/>
          <ac:picMkLst>
            <pc:docMk/>
            <pc:sldMk cId="192590157" sldId="2146846550"/>
            <ac:picMk id="11" creationId="{350CACC0-6260-2F15-A542-14FB3A5D4886}"/>
          </ac:picMkLst>
        </pc:picChg>
      </pc:sldChg>
      <pc:sldChg chg="addSp delSp modSp add del mod">
        <pc:chgData name="Theresa Bednarek" userId="8436dc10-b776-411d-8f17-d5ee08360d6a" providerId="ADAL" clId="{5582D7F1-57B4-CE4F-9846-287BD2AD3821}" dt="2023-06-30T17:34:05.036" v="6562" actId="2696"/>
        <pc:sldMkLst>
          <pc:docMk/>
          <pc:sldMk cId="1155340913" sldId="2146846551"/>
        </pc:sldMkLst>
        <pc:spChg chg="mod">
          <ac:chgData name="Theresa Bednarek" userId="8436dc10-b776-411d-8f17-d5ee08360d6a" providerId="ADAL" clId="{5582D7F1-57B4-CE4F-9846-287BD2AD3821}" dt="2023-06-30T17:13:20.370" v="6266" actId="255"/>
          <ac:spMkLst>
            <pc:docMk/>
            <pc:sldMk cId="1155340913" sldId="2146846551"/>
            <ac:spMk id="2" creationId="{55DDD665-4C0F-A110-CF79-BB1AB38E0E5E}"/>
          </ac:spMkLst>
        </pc:spChg>
        <pc:spChg chg="mod">
          <ac:chgData name="Theresa Bednarek" userId="8436dc10-b776-411d-8f17-d5ee08360d6a" providerId="ADAL" clId="{5582D7F1-57B4-CE4F-9846-287BD2AD3821}" dt="2023-06-30T17:17:33.428" v="6278" actId="14100"/>
          <ac:spMkLst>
            <pc:docMk/>
            <pc:sldMk cId="1155340913" sldId="2146846551"/>
            <ac:spMk id="8" creationId="{6BCB1071-1EE7-A1C7-5758-FDAB3938A348}"/>
          </ac:spMkLst>
        </pc:spChg>
        <pc:spChg chg="add mod">
          <ac:chgData name="Theresa Bednarek" userId="8436dc10-b776-411d-8f17-d5ee08360d6a" providerId="ADAL" clId="{5582D7F1-57B4-CE4F-9846-287BD2AD3821}" dt="2023-06-30T17:22:17.758" v="6514" actId="20577"/>
          <ac:spMkLst>
            <pc:docMk/>
            <pc:sldMk cId="1155340913" sldId="2146846551"/>
            <ac:spMk id="9" creationId="{45055769-FB46-703F-ECB7-6A4C43083256}"/>
          </ac:spMkLst>
        </pc:spChg>
        <pc:spChg chg="del mod">
          <ac:chgData name="Theresa Bednarek" userId="8436dc10-b776-411d-8f17-d5ee08360d6a" providerId="ADAL" clId="{5582D7F1-57B4-CE4F-9846-287BD2AD3821}" dt="2023-06-30T17:22:06.598" v="6511" actId="478"/>
          <ac:spMkLst>
            <pc:docMk/>
            <pc:sldMk cId="1155340913" sldId="2146846551"/>
            <ac:spMk id="11" creationId="{DDA2DCAD-5369-16A7-B540-6E6D41021C2C}"/>
          </ac:spMkLst>
        </pc:spChg>
        <pc:spChg chg="mod">
          <ac:chgData name="Theresa Bednarek" userId="8436dc10-b776-411d-8f17-d5ee08360d6a" providerId="ADAL" clId="{5582D7F1-57B4-CE4F-9846-287BD2AD3821}" dt="2023-06-30T17:22:40.268" v="6515" actId="14100"/>
          <ac:spMkLst>
            <pc:docMk/>
            <pc:sldMk cId="1155340913" sldId="2146846551"/>
            <ac:spMk id="14" creationId="{4E826546-C7AA-8D20-2899-519A7961C268}"/>
          </ac:spMkLst>
        </pc:spChg>
        <pc:spChg chg="mod">
          <ac:chgData name="Theresa Bednarek" userId="8436dc10-b776-411d-8f17-d5ee08360d6a" providerId="ADAL" clId="{5582D7F1-57B4-CE4F-9846-287BD2AD3821}" dt="2023-06-30T17:22:02.018" v="6510" actId="14100"/>
          <ac:spMkLst>
            <pc:docMk/>
            <pc:sldMk cId="1155340913" sldId="2146846551"/>
            <ac:spMk id="15" creationId="{58E58EBD-3D6B-3935-094C-3C1E569926A0}"/>
          </ac:spMkLst>
        </pc:spChg>
        <pc:spChg chg="mod">
          <ac:chgData name="Theresa Bednarek" userId="8436dc10-b776-411d-8f17-d5ee08360d6a" providerId="ADAL" clId="{5582D7F1-57B4-CE4F-9846-287BD2AD3821}" dt="2023-06-30T17:18:10.689" v="6280" actId="1076"/>
          <ac:spMkLst>
            <pc:docMk/>
            <pc:sldMk cId="1155340913" sldId="2146846551"/>
            <ac:spMk id="16" creationId="{EEDE4BE3-B572-FFF7-30C4-F6E5C9C3E1BF}"/>
          </ac:spMkLst>
        </pc:spChg>
        <pc:grpChg chg="add mod">
          <ac:chgData name="Theresa Bednarek" userId="8436dc10-b776-411d-8f17-d5ee08360d6a" providerId="ADAL" clId="{5582D7F1-57B4-CE4F-9846-287BD2AD3821}" dt="2023-06-30T17:20:50.434" v="6500" actId="14100"/>
          <ac:grpSpMkLst>
            <pc:docMk/>
            <pc:sldMk cId="1155340913" sldId="2146846551"/>
            <ac:grpSpMk id="5" creationId="{E2E1270C-480E-0E9C-5E95-2F0DEB8CA5CC}"/>
          </ac:grpSpMkLst>
        </pc:grpChg>
        <pc:picChg chg="add mod">
          <ac:chgData name="Theresa Bednarek" userId="8436dc10-b776-411d-8f17-d5ee08360d6a" providerId="ADAL" clId="{5582D7F1-57B4-CE4F-9846-287BD2AD3821}" dt="2023-06-30T17:16:50.035" v="6273" actId="1076"/>
          <ac:picMkLst>
            <pc:docMk/>
            <pc:sldMk cId="1155340913" sldId="2146846551"/>
            <ac:picMk id="4" creationId="{D39FC584-6820-2963-CBFE-CCE5A9806A2D}"/>
          </ac:picMkLst>
        </pc:picChg>
        <pc:picChg chg="add mod">
          <ac:chgData name="Theresa Bednarek" userId="8436dc10-b776-411d-8f17-d5ee08360d6a" providerId="ADAL" clId="{5582D7F1-57B4-CE4F-9846-287BD2AD3821}" dt="2023-06-30T17:21:36.446" v="6505" actId="1076"/>
          <ac:picMkLst>
            <pc:docMk/>
            <pc:sldMk cId="1155340913" sldId="2146846551"/>
            <ac:picMk id="7" creationId="{F9474F57-84DD-7E79-7B47-3ADF3C067B1E}"/>
          </ac:picMkLst>
        </pc:picChg>
        <pc:picChg chg="del">
          <ac:chgData name="Theresa Bednarek" userId="8436dc10-b776-411d-8f17-d5ee08360d6a" providerId="ADAL" clId="{5582D7F1-57B4-CE4F-9846-287BD2AD3821}" dt="2023-06-30T17:12:07.413" v="6227" actId="478"/>
          <ac:picMkLst>
            <pc:docMk/>
            <pc:sldMk cId="1155340913" sldId="2146846551"/>
            <ac:picMk id="13" creationId="{C944E861-C483-DDF7-B602-5EAC64A0398B}"/>
          </ac:picMkLst>
        </pc:picChg>
      </pc:sldChg>
      <pc:sldChg chg="addSp delSp modSp add mod">
        <pc:chgData name="Theresa Bednarek" userId="8436dc10-b776-411d-8f17-d5ee08360d6a" providerId="ADAL" clId="{5582D7F1-57B4-CE4F-9846-287BD2AD3821}" dt="2023-07-13T17:29:37.017" v="21474" actId="13926"/>
        <pc:sldMkLst>
          <pc:docMk/>
          <pc:sldMk cId="2532846476" sldId="2146846551"/>
        </pc:sldMkLst>
        <pc:spChg chg="mod">
          <ac:chgData name="Theresa Bednarek" userId="8436dc10-b776-411d-8f17-d5ee08360d6a" providerId="ADAL" clId="{5582D7F1-57B4-CE4F-9846-287BD2AD3821}" dt="2023-06-30T18:30:31.487" v="6852" actId="6549"/>
          <ac:spMkLst>
            <pc:docMk/>
            <pc:sldMk cId="2532846476" sldId="2146846551"/>
            <ac:spMk id="2" creationId="{55DDD665-4C0F-A110-CF79-BB1AB38E0E5E}"/>
          </ac:spMkLst>
        </pc:spChg>
        <pc:spChg chg="mod">
          <ac:chgData name="Theresa Bednarek" userId="8436dc10-b776-411d-8f17-d5ee08360d6a" providerId="ADAL" clId="{5582D7F1-57B4-CE4F-9846-287BD2AD3821}" dt="2023-07-13T17:27:15.815" v="21433" actId="1076"/>
          <ac:spMkLst>
            <pc:docMk/>
            <pc:sldMk cId="2532846476" sldId="2146846551"/>
            <ac:spMk id="9" creationId="{45055769-FB46-703F-ECB7-6A4C43083256}"/>
          </ac:spMkLst>
        </pc:spChg>
        <pc:spChg chg="mod">
          <ac:chgData name="Theresa Bednarek" userId="8436dc10-b776-411d-8f17-d5ee08360d6a" providerId="ADAL" clId="{5582D7F1-57B4-CE4F-9846-287BD2AD3821}" dt="2023-07-13T17:29:37.017" v="21474" actId="13926"/>
          <ac:spMkLst>
            <pc:docMk/>
            <pc:sldMk cId="2532846476" sldId="2146846551"/>
            <ac:spMk id="14" creationId="{4E826546-C7AA-8D20-2899-519A7961C268}"/>
          </ac:spMkLst>
        </pc:spChg>
        <pc:spChg chg="mod">
          <ac:chgData name="Theresa Bednarek" userId="8436dc10-b776-411d-8f17-d5ee08360d6a" providerId="ADAL" clId="{5582D7F1-57B4-CE4F-9846-287BD2AD3821}" dt="2023-07-13T17:27:03.001" v="21430" actId="14100"/>
          <ac:spMkLst>
            <pc:docMk/>
            <pc:sldMk cId="2532846476" sldId="2146846551"/>
            <ac:spMk id="15" creationId="{58E58EBD-3D6B-3935-094C-3C1E569926A0}"/>
          </ac:spMkLst>
        </pc:spChg>
        <pc:picChg chg="add mod">
          <ac:chgData name="Theresa Bednarek" userId="8436dc10-b776-411d-8f17-d5ee08360d6a" providerId="ADAL" clId="{5582D7F1-57B4-CE4F-9846-287BD2AD3821}" dt="2023-07-13T17:26:40.947" v="21424" actId="1076"/>
          <ac:picMkLst>
            <pc:docMk/>
            <pc:sldMk cId="2532846476" sldId="2146846551"/>
            <ac:picMk id="6" creationId="{16EF1079-9A9D-7829-3C8F-61D3CF65977C}"/>
          </ac:picMkLst>
        </pc:picChg>
        <pc:picChg chg="del">
          <ac:chgData name="Theresa Bednarek" userId="8436dc10-b776-411d-8f17-d5ee08360d6a" providerId="ADAL" clId="{5582D7F1-57B4-CE4F-9846-287BD2AD3821}" dt="2023-07-13T17:26:23.983" v="21419" actId="478"/>
          <ac:picMkLst>
            <pc:docMk/>
            <pc:sldMk cId="2532846476" sldId="2146846551"/>
            <ac:picMk id="7" creationId="{F9474F57-84DD-7E79-7B47-3ADF3C067B1E}"/>
          </ac:picMkLst>
        </pc:picChg>
      </pc:sldChg>
      <pc:sldChg chg="modSp add del mod">
        <pc:chgData name="Theresa Bednarek" userId="8436dc10-b776-411d-8f17-d5ee08360d6a" providerId="ADAL" clId="{5582D7F1-57B4-CE4F-9846-287BD2AD3821}" dt="2023-07-17T23:40:09.079" v="23457" actId="2696"/>
        <pc:sldMkLst>
          <pc:docMk/>
          <pc:sldMk cId="2244743500" sldId="2146846552"/>
        </pc:sldMkLst>
        <pc:spChg chg="mod">
          <ac:chgData name="Theresa Bednarek" userId="8436dc10-b776-411d-8f17-d5ee08360d6a" providerId="ADAL" clId="{5582D7F1-57B4-CE4F-9846-287BD2AD3821}" dt="2023-07-13T17:24:21.550" v="21417" actId="1076"/>
          <ac:spMkLst>
            <pc:docMk/>
            <pc:sldMk cId="2244743500" sldId="2146846552"/>
            <ac:spMk id="2" creationId="{55DDD665-4C0F-A110-CF79-BB1AB38E0E5E}"/>
          </ac:spMkLst>
        </pc:spChg>
        <pc:spChg chg="mod">
          <ac:chgData name="Theresa Bednarek" userId="8436dc10-b776-411d-8f17-d5ee08360d6a" providerId="ADAL" clId="{5582D7F1-57B4-CE4F-9846-287BD2AD3821}" dt="2023-07-13T17:24:23.896" v="21418" actId="1076"/>
          <ac:spMkLst>
            <pc:docMk/>
            <pc:sldMk cId="2244743500" sldId="2146846552"/>
            <ac:spMk id="14" creationId="{4E826546-C7AA-8D20-2899-519A7961C268}"/>
          </ac:spMkLst>
        </pc:spChg>
      </pc:sldChg>
      <pc:sldChg chg="addSp delSp modSp new mod">
        <pc:chgData name="Theresa Bednarek" userId="8436dc10-b776-411d-8f17-d5ee08360d6a" providerId="ADAL" clId="{5582D7F1-57B4-CE4F-9846-287BD2AD3821}" dt="2023-07-13T17:50:10.723" v="22247" actId="20577"/>
        <pc:sldMkLst>
          <pc:docMk/>
          <pc:sldMk cId="1082531713" sldId="2146846553"/>
        </pc:sldMkLst>
        <pc:spChg chg="mod">
          <ac:chgData name="Theresa Bednarek" userId="8436dc10-b776-411d-8f17-d5ee08360d6a" providerId="ADAL" clId="{5582D7F1-57B4-CE4F-9846-287BD2AD3821}" dt="2023-06-30T18:39:35.846" v="7242" actId="13926"/>
          <ac:spMkLst>
            <pc:docMk/>
            <pc:sldMk cId="1082531713" sldId="2146846553"/>
            <ac:spMk id="2" creationId="{418BAF89-F783-86A7-4630-393E4D3D3799}"/>
          </ac:spMkLst>
        </pc:spChg>
        <pc:spChg chg="add mod">
          <ac:chgData name="Theresa Bednarek" userId="8436dc10-b776-411d-8f17-d5ee08360d6a" providerId="ADAL" clId="{5582D7F1-57B4-CE4F-9846-287BD2AD3821}" dt="2023-07-13T17:50:10.723" v="22247" actId="20577"/>
          <ac:spMkLst>
            <pc:docMk/>
            <pc:sldMk cId="1082531713" sldId="2146846553"/>
            <ac:spMk id="5" creationId="{F5348051-5D48-63AB-E486-E67A42056EDE}"/>
          </ac:spMkLst>
        </pc:spChg>
        <pc:spChg chg="add mod">
          <ac:chgData name="Theresa Bednarek" userId="8436dc10-b776-411d-8f17-d5ee08360d6a" providerId="ADAL" clId="{5582D7F1-57B4-CE4F-9846-287BD2AD3821}" dt="2023-06-30T18:35:46.520" v="7004" actId="1076"/>
          <ac:spMkLst>
            <pc:docMk/>
            <pc:sldMk cId="1082531713" sldId="2146846553"/>
            <ac:spMk id="10" creationId="{2ABEDEC3-D45E-B1BE-75C0-C71512EFD492}"/>
          </ac:spMkLst>
        </pc:spChg>
        <pc:spChg chg="add mod">
          <ac:chgData name="Theresa Bednarek" userId="8436dc10-b776-411d-8f17-d5ee08360d6a" providerId="ADAL" clId="{5582D7F1-57B4-CE4F-9846-287BD2AD3821}" dt="2023-06-30T18:36:10.236" v="7009" actId="14100"/>
          <ac:spMkLst>
            <pc:docMk/>
            <pc:sldMk cId="1082531713" sldId="2146846553"/>
            <ac:spMk id="11" creationId="{BC481406-BA68-D5A2-E827-684849D18D60}"/>
          </ac:spMkLst>
        </pc:spChg>
        <pc:spChg chg="add mod">
          <ac:chgData name="Theresa Bednarek" userId="8436dc10-b776-411d-8f17-d5ee08360d6a" providerId="ADAL" clId="{5582D7F1-57B4-CE4F-9846-287BD2AD3821}" dt="2023-07-13T17:49:50.452" v="22215" actId="1076"/>
          <ac:spMkLst>
            <pc:docMk/>
            <pc:sldMk cId="1082531713" sldId="2146846553"/>
            <ac:spMk id="13" creationId="{3B44353C-90B3-04A0-15B3-CD33CE270D59}"/>
          </ac:spMkLst>
        </pc:spChg>
        <pc:grpChg chg="add mod">
          <ac:chgData name="Theresa Bednarek" userId="8436dc10-b776-411d-8f17-d5ee08360d6a" providerId="ADAL" clId="{5582D7F1-57B4-CE4F-9846-287BD2AD3821}" dt="2023-06-30T18:38:42.715" v="7234" actId="1076"/>
          <ac:grpSpMkLst>
            <pc:docMk/>
            <pc:sldMk cId="1082531713" sldId="2146846553"/>
            <ac:grpSpMk id="12" creationId="{F3EBCED1-75C5-0944-C778-F41F689E31D0}"/>
          </ac:grpSpMkLst>
        </pc:grpChg>
        <pc:picChg chg="add del mod">
          <ac:chgData name="Theresa Bednarek" userId="8436dc10-b776-411d-8f17-d5ee08360d6a" providerId="ADAL" clId="{5582D7F1-57B4-CE4F-9846-287BD2AD3821}" dt="2023-06-30T18:31:28.936" v="6855" actId="478"/>
          <ac:picMkLst>
            <pc:docMk/>
            <pc:sldMk cId="1082531713" sldId="2146846553"/>
            <ac:picMk id="4" creationId="{4015883B-12E1-6D72-689E-C555FA761A4F}"/>
          </ac:picMkLst>
        </pc:picChg>
        <pc:picChg chg="add mod">
          <ac:chgData name="Theresa Bednarek" userId="8436dc10-b776-411d-8f17-d5ee08360d6a" providerId="ADAL" clId="{5582D7F1-57B4-CE4F-9846-287BD2AD3821}" dt="2023-06-30T18:35:03.583" v="6998" actId="1076"/>
          <ac:picMkLst>
            <pc:docMk/>
            <pc:sldMk cId="1082531713" sldId="2146846553"/>
            <ac:picMk id="7" creationId="{1FBE5ECC-832B-4412-2263-CDAB07FDBE73}"/>
          </ac:picMkLst>
        </pc:picChg>
        <pc:picChg chg="add mod">
          <ac:chgData name="Theresa Bednarek" userId="8436dc10-b776-411d-8f17-d5ee08360d6a" providerId="ADAL" clId="{5582D7F1-57B4-CE4F-9846-287BD2AD3821}" dt="2023-06-30T18:38:39.800" v="7233" actId="1076"/>
          <ac:picMkLst>
            <pc:docMk/>
            <pc:sldMk cId="1082531713" sldId="2146846553"/>
            <ac:picMk id="9" creationId="{8D581342-81ED-6FB0-0597-4FC4DB0A0F8D}"/>
          </ac:picMkLst>
        </pc:picChg>
      </pc:sldChg>
      <pc:sldChg chg="addSp delSp modSp add mod">
        <pc:chgData name="Theresa Bednarek" userId="8436dc10-b776-411d-8f17-d5ee08360d6a" providerId="ADAL" clId="{5582D7F1-57B4-CE4F-9846-287BD2AD3821}" dt="2023-07-13T18:03:23.889" v="22406" actId="20577"/>
        <pc:sldMkLst>
          <pc:docMk/>
          <pc:sldMk cId="1323090313" sldId="2146846554"/>
        </pc:sldMkLst>
        <pc:spChg chg="mod">
          <ac:chgData name="Theresa Bednarek" userId="8436dc10-b776-411d-8f17-d5ee08360d6a" providerId="ADAL" clId="{5582D7F1-57B4-CE4F-9846-287BD2AD3821}" dt="2023-07-13T18:00:31.343" v="22304" actId="13926"/>
          <ac:spMkLst>
            <pc:docMk/>
            <pc:sldMk cId="1323090313" sldId="2146846554"/>
            <ac:spMk id="2" creationId="{418BAF89-F783-86A7-4630-393E4D3D3799}"/>
          </ac:spMkLst>
        </pc:spChg>
        <pc:spChg chg="add mod">
          <ac:chgData name="Theresa Bednarek" userId="8436dc10-b776-411d-8f17-d5ee08360d6a" providerId="ADAL" clId="{5582D7F1-57B4-CE4F-9846-287BD2AD3821}" dt="2023-07-13T18:03:12.353" v="22403" actId="1076"/>
          <ac:spMkLst>
            <pc:docMk/>
            <pc:sldMk cId="1323090313" sldId="2146846554"/>
            <ac:spMk id="8" creationId="{A80102D4-AC3A-2E4D-465E-82E3BDB164AE}"/>
          </ac:spMkLst>
        </pc:spChg>
        <pc:spChg chg="add mod">
          <ac:chgData name="Theresa Bednarek" userId="8436dc10-b776-411d-8f17-d5ee08360d6a" providerId="ADAL" clId="{5582D7F1-57B4-CE4F-9846-287BD2AD3821}" dt="2023-07-13T18:01:00.767" v="22311" actId="14100"/>
          <ac:spMkLst>
            <pc:docMk/>
            <pc:sldMk cId="1323090313" sldId="2146846554"/>
            <ac:spMk id="9" creationId="{63E4813A-8F7F-BD7F-9923-8F85EDF817BC}"/>
          </ac:spMkLst>
        </pc:spChg>
        <pc:spChg chg="add mod">
          <ac:chgData name="Theresa Bednarek" userId="8436dc10-b776-411d-8f17-d5ee08360d6a" providerId="ADAL" clId="{5582D7F1-57B4-CE4F-9846-287BD2AD3821}" dt="2023-07-13T18:02:38.397" v="22346" actId="1076"/>
          <ac:spMkLst>
            <pc:docMk/>
            <pc:sldMk cId="1323090313" sldId="2146846554"/>
            <ac:spMk id="10" creationId="{A548149E-50F3-125B-C1BB-106E767DAE58}"/>
          </ac:spMkLst>
        </pc:spChg>
        <pc:spChg chg="add mod">
          <ac:chgData name="Theresa Bednarek" userId="8436dc10-b776-411d-8f17-d5ee08360d6a" providerId="ADAL" clId="{5582D7F1-57B4-CE4F-9846-287BD2AD3821}" dt="2023-07-13T18:02:52.801" v="22351" actId="14100"/>
          <ac:spMkLst>
            <pc:docMk/>
            <pc:sldMk cId="1323090313" sldId="2146846554"/>
            <ac:spMk id="15" creationId="{0821A6F3-B55B-5D5B-34C5-C0FEB96FB888}"/>
          </ac:spMkLst>
        </pc:spChg>
        <pc:spChg chg="add mod">
          <ac:chgData name="Theresa Bednarek" userId="8436dc10-b776-411d-8f17-d5ee08360d6a" providerId="ADAL" clId="{5582D7F1-57B4-CE4F-9846-287BD2AD3821}" dt="2023-07-13T18:03:23.889" v="22406" actId="20577"/>
          <ac:spMkLst>
            <pc:docMk/>
            <pc:sldMk cId="1323090313" sldId="2146846554"/>
            <ac:spMk id="16" creationId="{4D436787-E1A2-724E-E1A9-0085EAE729BE}"/>
          </ac:spMkLst>
        </pc:spChg>
        <pc:picChg chg="add del mod">
          <ac:chgData name="Theresa Bednarek" userId="8436dc10-b776-411d-8f17-d5ee08360d6a" providerId="ADAL" clId="{5582D7F1-57B4-CE4F-9846-287BD2AD3821}" dt="2023-07-13T18:00:06.138" v="22294" actId="478"/>
          <ac:picMkLst>
            <pc:docMk/>
            <pc:sldMk cId="1323090313" sldId="2146846554"/>
            <ac:picMk id="4" creationId="{225A1D87-9C69-1E51-EDE9-06C2AC6B9521}"/>
          </ac:picMkLst>
        </pc:picChg>
        <pc:picChg chg="add del mod">
          <ac:chgData name="Theresa Bednarek" userId="8436dc10-b776-411d-8f17-d5ee08360d6a" providerId="ADAL" clId="{5582D7F1-57B4-CE4F-9846-287BD2AD3821}" dt="2023-07-13T18:00:19.378" v="22300" actId="478"/>
          <ac:picMkLst>
            <pc:docMk/>
            <pc:sldMk cId="1323090313" sldId="2146846554"/>
            <ac:picMk id="6" creationId="{73B8AD5D-7E79-1D85-E399-4B46A6EC2B17}"/>
          </ac:picMkLst>
        </pc:picChg>
        <pc:picChg chg="add mod">
          <ac:chgData name="Theresa Bednarek" userId="8436dc10-b776-411d-8f17-d5ee08360d6a" providerId="ADAL" clId="{5582D7F1-57B4-CE4F-9846-287BD2AD3821}" dt="2023-07-13T18:00:39.275" v="22305" actId="167"/>
          <ac:picMkLst>
            <pc:docMk/>
            <pc:sldMk cId="1323090313" sldId="2146846554"/>
            <ac:picMk id="12" creationId="{935030C2-6F85-DBA3-C1D0-19A0423E0B7D}"/>
          </ac:picMkLst>
        </pc:picChg>
        <pc:picChg chg="add mod">
          <ac:chgData name="Theresa Bednarek" userId="8436dc10-b776-411d-8f17-d5ee08360d6a" providerId="ADAL" clId="{5582D7F1-57B4-CE4F-9846-287BD2AD3821}" dt="2023-07-13T18:00:52.975" v="22308" actId="1076"/>
          <ac:picMkLst>
            <pc:docMk/>
            <pc:sldMk cId="1323090313" sldId="2146846554"/>
            <ac:picMk id="14" creationId="{D5EAC151-3657-D7F4-7226-EABFB8220BD8}"/>
          </ac:picMkLst>
        </pc:picChg>
      </pc:sldChg>
      <pc:sldChg chg="modSp add mod">
        <pc:chgData name="Theresa Bednarek" userId="8436dc10-b776-411d-8f17-d5ee08360d6a" providerId="ADAL" clId="{5582D7F1-57B4-CE4F-9846-287BD2AD3821}" dt="2023-06-30T19:18:40.071" v="7625"/>
        <pc:sldMkLst>
          <pc:docMk/>
          <pc:sldMk cId="3805530445" sldId="2146846555"/>
        </pc:sldMkLst>
        <pc:spChg chg="mod">
          <ac:chgData name="Theresa Bednarek" userId="8436dc10-b776-411d-8f17-d5ee08360d6a" providerId="ADAL" clId="{5582D7F1-57B4-CE4F-9846-287BD2AD3821}" dt="2023-06-30T19:18:40.071" v="7625"/>
          <ac:spMkLst>
            <pc:docMk/>
            <pc:sldMk cId="3805530445" sldId="2146846555"/>
            <ac:spMk id="2" creationId="{55DDD665-4C0F-A110-CF79-BB1AB38E0E5E}"/>
          </ac:spMkLst>
        </pc:spChg>
      </pc:sldChg>
      <pc:sldChg chg="addSp delSp modSp add mod">
        <pc:chgData name="Theresa Bednarek" userId="8436dc10-b776-411d-8f17-d5ee08360d6a" providerId="ADAL" clId="{5582D7F1-57B4-CE4F-9846-287BD2AD3821}" dt="2023-07-13T18:08:59.862" v="22615" actId="20577"/>
        <pc:sldMkLst>
          <pc:docMk/>
          <pc:sldMk cId="1376004074" sldId="2146846556"/>
        </pc:sldMkLst>
        <pc:spChg chg="mod">
          <ac:chgData name="Theresa Bednarek" userId="8436dc10-b776-411d-8f17-d5ee08360d6a" providerId="ADAL" clId="{5582D7F1-57B4-CE4F-9846-287BD2AD3821}" dt="2023-07-13T18:07:53.338" v="22425" actId="20577"/>
          <ac:spMkLst>
            <pc:docMk/>
            <pc:sldMk cId="1376004074" sldId="2146846556"/>
            <ac:spMk id="2" creationId="{418BAF89-F783-86A7-4630-393E4D3D3799}"/>
          </ac:spMkLst>
        </pc:spChg>
        <pc:spChg chg="del mod">
          <ac:chgData name="Theresa Bednarek" userId="8436dc10-b776-411d-8f17-d5ee08360d6a" providerId="ADAL" clId="{5582D7F1-57B4-CE4F-9846-287BD2AD3821}" dt="2023-06-30T21:11:37.557" v="8005" actId="478"/>
          <ac:spMkLst>
            <pc:docMk/>
            <pc:sldMk cId="1376004074" sldId="2146846556"/>
            <ac:spMk id="7" creationId="{AD76C95B-973F-169C-F057-3F04EFC67E27}"/>
          </ac:spMkLst>
        </pc:spChg>
        <pc:spChg chg="mod">
          <ac:chgData name="Theresa Bednarek" userId="8436dc10-b776-411d-8f17-d5ee08360d6a" providerId="ADAL" clId="{5582D7F1-57B4-CE4F-9846-287BD2AD3821}" dt="2023-07-13T18:08:59.862" v="22615" actId="20577"/>
          <ac:spMkLst>
            <pc:docMk/>
            <pc:sldMk cId="1376004074" sldId="2146846556"/>
            <ac:spMk id="8" creationId="{A80102D4-AC3A-2E4D-465E-82E3BDB164AE}"/>
          </ac:spMkLst>
        </pc:spChg>
        <pc:spChg chg="del mod topLvl">
          <ac:chgData name="Theresa Bednarek" userId="8436dc10-b776-411d-8f17-d5ee08360d6a" providerId="ADAL" clId="{5582D7F1-57B4-CE4F-9846-287BD2AD3821}" dt="2023-06-30T21:12:44.170" v="8017" actId="478"/>
          <ac:spMkLst>
            <pc:docMk/>
            <pc:sldMk cId="1376004074" sldId="2146846556"/>
            <ac:spMk id="9" creationId="{D325278C-987A-D6B8-52F6-77D9C6B93D49}"/>
          </ac:spMkLst>
        </pc:spChg>
        <pc:spChg chg="del mod">
          <ac:chgData name="Theresa Bednarek" userId="8436dc10-b776-411d-8f17-d5ee08360d6a" providerId="ADAL" clId="{5582D7F1-57B4-CE4F-9846-287BD2AD3821}" dt="2023-06-30T21:12:39.471" v="8016" actId="478"/>
          <ac:spMkLst>
            <pc:docMk/>
            <pc:sldMk cId="1376004074" sldId="2146846556"/>
            <ac:spMk id="10" creationId="{11785562-EC89-3873-D46C-920C14F7C81C}"/>
          </ac:spMkLst>
        </pc:spChg>
        <pc:spChg chg="del mod">
          <ac:chgData name="Theresa Bednarek" userId="8436dc10-b776-411d-8f17-d5ee08360d6a" providerId="ADAL" clId="{5582D7F1-57B4-CE4F-9846-287BD2AD3821}" dt="2023-06-30T21:11:46.929" v="8006" actId="478"/>
          <ac:spMkLst>
            <pc:docMk/>
            <pc:sldMk cId="1376004074" sldId="2146846556"/>
            <ac:spMk id="11" creationId="{E22FEFE7-B108-E997-F534-693C9650E63F}"/>
          </ac:spMkLst>
        </pc:spChg>
        <pc:spChg chg="mod">
          <ac:chgData name="Theresa Bednarek" userId="8436dc10-b776-411d-8f17-d5ee08360d6a" providerId="ADAL" clId="{5582D7F1-57B4-CE4F-9846-287BD2AD3821}" dt="2023-06-30T21:12:36.728" v="8015" actId="14100"/>
          <ac:spMkLst>
            <pc:docMk/>
            <pc:sldMk cId="1376004074" sldId="2146846556"/>
            <ac:spMk id="13" creationId="{CDF7DC34-C08D-6BE2-0D79-83BC48EBD758}"/>
          </ac:spMkLst>
        </pc:spChg>
        <pc:spChg chg="mod">
          <ac:chgData name="Theresa Bednarek" userId="8436dc10-b776-411d-8f17-d5ee08360d6a" providerId="ADAL" clId="{5582D7F1-57B4-CE4F-9846-287BD2AD3821}" dt="2023-06-30T21:12:33.851" v="8014" actId="14100"/>
          <ac:spMkLst>
            <pc:docMk/>
            <pc:sldMk cId="1376004074" sldId="2146846556"/>
            <ac:spMk id="14" creationId="{66AA4C4B-DEA1-AE15-6B62-18DD9827705E}"/>
          </ac:spMkLst>
        </pc:spChg>
        <pc:grpChg chg="add del mod">
          <ac:chgData name="Theresa Bednarek" userId="8436dc10-b776-411d-8f17-d5ee08360d6a" providerId="ADAL" clId="{5582D7F1-57B4-CE4F-9846-287BD2AD3821}" dt="2023-06-30T21:12:44.170" v="8017" actId="478"/>
          <ac:grpSpMkLst>
            <pc:docMk/>
            <pc:sldMk cId="1376004074" sldId="2146846556"/>
            <ac:grpSpMk id="3" creationId="{81EA1CD4-FCD9-A8EB-628F-B9243306A750}"/>
          </ac:grpSpMkLst>
        </pc:grpChg>
        <pc:grpChg chg="mod topLvl">
          <ac:chgData name="Theresa Bednarek" userId="8436dc10-b776-411d-8f17-d5ee08360d6a" providerId="ADAL" clId="{5582D7F1-57B4-CE4F-9846-287BD2AD3821}" dt="2023-06-30T21:13:16.796" v="8021" actId="1076"/>
          <ac:grpSpMkLst>
            <pc:docMk/>
            <pc:sldMk cId="1376004074" sldId="2146846556"/>
            <ac:grpSpMk id="5" creationId="{F09E9DFF-69E8-BA19-3A13-E5F424BAACE2}"/>
          </ac:grpSpMkLst>
        </pc:grpChg>
        <pc:picChg chg="del">
          <ac:chgData name="Theresa Bednarek" userId="8436dc10-b776-411d-8f17-d5ee08360d6a" providerId="ADAL" clId="{5582D7F1-57B4-CE4F-9846-287BD2AD3821}" dt="2023-06-30T19:43:06.893" v="7862" actId="478"/>
          <ac:picMkLst>
            <pc:docMk/>
            <pc:sldMk cId="1376004074" sldId="2146846556"/>
            <ac:picMk id="4" creationId="{225A1D87-9C69-1E51-EDE9-06C2AC6B9521}"/>
          </ac:picMkLst>
        </pc:picChg>
        <pc:picChg chg="del">
          <ac:chgData name="Theresa Bednarek" userId="8436dc10-b776-411d-8f17-d5ee08360d6a" providerId="ADAL" clId="{5582D7F1-57B4-CE4F-9846-287BD2AD3821}" dt="2023-06-30T19:43:03.462" v="7861" actId="478"/>
          <ac:picMkLst>
            <pc:docMk/>
            <pc:sldMk cId="1376004074" sldId="2146846556"/>
            <ac:picMk id="6" creationId="{73B8AD5D-7E79-1D85-E399-4B46A6EC2B17}"/>
          </ac:picMkLst>
        </pc:picChg>
        <pc:picChg chg="mod">
          <ac:chgData name="Theresa Bednarek" userId="8436dc10-b776-411d-8f17-d5ee08360d6a" providerId="ADAL" clId="{5582D7F1-57B4-CE4F-9846-287BD2AD3821}" dt="2023-06-30T21:11:27.618" v="8004"/>
          <ac:picMkLst>
            <pc:docMk/>
            <pc:sldMk cId="1376004074" sldId="2146846556"/>
            <ac:picMk id="12" creationId="{A113CB20-6EB2-6F99-4CDD-6399589E9C4B}"/>
          </ac:picMkLst>
        </pc:picChg>
      </pc:sldChg>
      <pc:sldChg chg="addSp delSp modSp add mod">
        <pc:chgData name="Theresa Bednarek" userId="8436dc10-b776-411d-8f17-d5ee08360d6a" providerId="ADAL" clId="{5582D7F1-57B4-CE4F-9846-287BD2AD3821}" dt="2023-06-30T21:30:07.936" v="8495" actId="1076"/>
        <pc:sldMkLst>
          <pc:docMk/>
          <pc:sldMk cId="130755283" sldId="2146846557"/>
        </pc:sldMkLst>
        <pc:spChg chg="add mod">
          <ac:chgData name="Theresa Bednarek" userId="8436dc10-b776-411d-8f17-d5ee08360d6a" providerId="ADAL" clId="{5582D7F1-57B4-CE4F-9846-287BD2AD3821}" dt="2023-06-30T21:27:51.305" v="8400" actId="1076"/>
          <ac:spMkLst>
            <pc:docMk/>
            <pc:sldMk cId="130755283" sldId="2146846557"/>
            <ac:spMk id="5" creationId="{1E049005-93C2-5E1C-18B8-EBBA28E9654D}"/>
          </ac:spMkLst>
        </pc:spChg>
        <pc:spChg chg="add mod">
          <ac:chgData name="Theresa Bednarek" userId="8436dc10-b776-411d-8f17-d5ee08360d6a" providerId="ADAL" clId="{5582D7F1-57B4-CE4F-9846-287BD2AD3821}" dt="2023-06-30T21:29:41.987" v="8490" actId="1076"/>
          <ac:spMkLst>
            <pc:docMk/>
            <pc:sldMk cId="130755283" sldId="2146846557"/>
            <ac:spMk id="10" creationId="{9EFD75D1-0516-68B9-DFF8-A34A508F338F}"/>
          </ac:spMkLst>
        </pc:spChg>
        <pc:spChg chg="mod">
          <ac:chgData name="Theresa Bednarek" userId="8436dc10-b776-411d-8f17-d5ee08360d6a" providerId="ADAL" clId="{5582D7F1-57B4-CE4F-9846-287BD2AD3821}" dt="2023-06-30T21:29:14.041" v="8488" actId="12"/>
          <ac:spMkLst>
            <pc:docMk/>
            <pc:sldMk cId="130755283" sldId="2146846557"/>
            <ac:spMk id="11" creationId="{75A89BE7-60DB-1E50-C444-65AB970E1CE9}"/>
          </ac:spMkLst>
        </pc:spChg>
        <pc:spChg chg="add mod">
          <ac:chgData name="Theresa Bednarek" userId="8436dc10-b776-411d-8f17-d5ee08360d6a" providerId="ADAL" clId="{5582D7F1-57B4-CE4F-9846-287BD2AD3821}" dt="2023-06-30T21:29:59.266" v="8493" actId="1076"/>
          <ac:spMkLst>
            <pc:docMk/>
            <pc:sldMk cId="130755283" sldId="2146846557"/>
            <ac:spMk id="13" creationId="{A40120FD-4145-3917-3253-BCFB8DB467B8}"/>
          </ac:spMkLst>
        </pc:spChg>
        <pc:spChg chg="add mod">
          <ac:chgData name="Theresa Bednarek" userId="8436dc10-b776-411d-8f17-d5ee08360d6a" providerId="ADAL" clId="{5582D7F1-57B4-CE4F-9846-287BD2AD3821}" dt="2023-06-30T21:30:07.936" v="8495" actId="1076"/>
          <ac:spMkLst>
            <pc:docMk/>
            <pc:sldMk cId="130755283" sldId="2146846557"/>
            <ac:spMk id="14" creationId="{EAD39A8C-B256-3722-38E6-BFAAD955769D}"/>
          </ac:spMkLst>
        </pc:spChg>
        <pc:grpChg chg="del">
          <ac:chgData name="Theresa Bednarek" userId="8436dc10-b776-411d-8f17-d5ee08360d6a" providerId="ADAL" clId="{5582D7F1-57B4-CE4F-9846-287BD2AD3821}" dt="2023-06-30T21:24:33.651" v="8356" actId="478"/>
          <ac:grpSpMkLst>
            <pc:docMk/>
            <pc:sldMk cId="130755283" sldId="2146846557"/>
            <ac:grpSpMk id="12" creationId="{12419465-CC25-3188-A67E-98F9EBA709BF}"/>
          </ac:grpSpMkLst>
        </pc:grpChg>
        <pc:picChg chg="add mod">
          <ac:chgData name="Theresa Bednarek" userId="8436dc10-b776-411d-8f17-d5ee08360d6a" providerId="ADAL" clId="{5582D7F1-57B4-CE4F-9846-287BD2AD3821}" dt="2023-06-30T21:27:54.453" v="8402" actId="14100"/>
          <ac:picMkLst>
            <pc:docMk/>
            <pc:sldMk cId="130755283" sldId="2146846557"/>
            <ac:picMk id="4" creationId="{75B71C73-7671-36CA-FAF6-29629ED72174}"/>
          </ac:picMkLst>
        </pc:picChg>
        <pc:picChg chg="add mod">
          <ac:chgData name="Theresa Bednarek" userId="8436dc10-b776-411d-8f17-d5ee08360d6a" providerId="ADAL" clId="{5582D7F1-57B4-CE4F-9846-287BD2AD3821}" dt="2023-06-30T21:28:15.610" v="8407" actId="208"/>
          <ac:picMkLst>
            <pc:docMk/>
            <pc:sldMk cId="130755283" sldId="2146846557"/>
            <ac:picMk id="9" creationId="{20FACBA2-A11F-5BC5-4C1F-4C32E60CB110}"/>
          </ac:picMkLst>
        </pc:picChg>
      </pc:sldChg>
      <pc:sldChg chg="modSp add mod">
        <pc:chgData name="Theresa Bednarek" userId="8436dc10-b776-411d-8f17-d5ee08360d6a" providerId="ADAL" clId="{5582D7F1-57B4-CE4F-9846-287BD2AD3821}" dt="2023-06-30T21:25:49.334" v="8375" actId="20577"/>
        <pc:sldMkLst>
          <pc:docMk/>
          <pc:sldMk cId="2851662617" sldId="2146846558"/>
        </pc:sldMkLst>
        <pc:spChg chg="mod">
          <ac:chgData name="Theresa Bednarek" userId="8436dc10-b776-411d-8f17-d5ee08360d6a" providerId="ADAL" clId="{5582D7F1-57B4-CE4F-9846-287BD2AD3821}" dt="2023-06-30T21:25:49.334" v="8375" actId="20577"/>
          <ac:spMkLst>
            <pc:docMk/>
            <pc:sldMk cId="2851662617" sldId="2146846558"/>
            <ac:spMk id="4" creationId="{9C81DF65-4292-7057-CFA6-6ECA78C2C778}"/>
          </ac:spMkLst>
        </pc:spChg>
      </pc:sldChg>
      <pc:sldChg chg="modSp add mod">
        <pc:chgData name="Theresa Bednarek" userId="8436dc10-b776-411d-8f17-d5ee08360d6a" providerId="ADAL" clId="{5582D7F1-57B4-CE4F-9846-287BD2AD3821}" dt="2023-06-30T21:26:01.878" v="8383" actId="6549"/>
        <pc:sldMkLst>
          <pc:docMk/>
          <pc:sldMk cId="2738774728" sldId="2146846559"/>
        </pc:sldMkLst>
        <pc:spChg chg="mod">
          <ac:chgData name="Theresa Bednarek" userId="8436dc10-b776-411d-8f17-d5ee08360d6a" providerId="ADAL" clId="{5582D7F1-57B4-CE4F-9846-287BD2AD3821}" dt="2023-06-30T21:26:01.878" v="8383" actId="6549"/>
          <ac:spMkLst>
            <pc:docMk/>
            <pc:sldMk cId="2738774728" sldId="2146846559"/>
            <ac:spMk id="4" creationId="{9C81DF65-4292-7057-CFA6-6ECA78C2C778}"/>
          </ac:spMkLst>
        </pc:spChg>
      </pc:sldChg>
      <pc:sldChg chg="add">
        <pc:chgData name="Theresa Bednarek" userId="8436dc10-b776-411d-8f17-d5ee08360d6a" providerId="ADAL" clId="{5582D7F1-57B4-CE4F-9846-287BD2AD3821}" dt="2023-06-30T21:20:08.855" v="8350"/>
        <pc:sldMkLst>
          <pc:docMk/>
          <pc:sldMk cId="75845871" sldId="2146846560"/>
        </pc:sldMkLst>
      </pc:sldChg>
      <pc:sldChg chg="modSp mod">
        <pc:chgData name="Theresa Bednarek" userId="8436dc10-b776-411d-8f17-d5ee08360d6a" providerId="ADAL" clId="{5582D7F1-57B4-CE4F-9846-287BD2AD3821}" dt="2023-07-13T16:59:21.137" v="20836" actId="13926"/>
        <pc:sldMkLst>
          <pc:docMk/>
          <pc:sldMk cId="1233546602" sldId="2146846561"/>
        </pc:sldMkLst>
        <pc:spChg chg="mod">
          <ac:chgData name="Theresa Bednarek" userId="8436dc10-b776-411d-8f17-d5ee08360d6a" providerId="ADAL" clId="{5582D7F1-57B4-CE4F-9846-287BD2AD3821}" dt="2023-07-13T16:59:21.137" v="20836" actId="13926"/>
          <ac:spMkLst>
            <pc:docMk/>
            <pc:sldMk cId="1233546602" sldId="2146846561"/>
            <ac:spMk id="3" creationId="{90C11DA6-8538-AA5D-A9EE-29D63546E81F}"/>
          </ac:spMkLst>
        </pc:spChg>
        <pc:spChg chg="mod">
          <ac:chgData name="Theresa Bednarek" userId="8436dc10-b776-411d-8f17-d5ee08360d6a" providerId="ADAL" clId="{5582D7F1-57B4-CE4F-9846-287BD2AD3821}" dt="2023-07-13T00:40:14.726" v="20067" actId="20577"/>
          <ac:spMkLst>
            <pc:docMk/>
            <pc:sldMk cId="1233546602" sldId="2146846561"/>
            <ac:spMk id="4" creationId="{01E99F69-DA1A-87D3-5FF0-2FFCD2CC27D4}"/>
          </ac:spMkLst>
        </pc:spChg>
      </pc:sldChg>
      <pc:sldChg chg="addSp delSp modSp mod">
        <pc:chgData name="Theresa Bednarek" userId="8436dc10-b776-411d-8f17-d5ee08360d6a" providerId="ADAL" clId="{5582D7F1-57B4-CE4F-9846-287BD2AD3821}" dt="2023-07-18T00:02:59.677" v="23580" actId="115"/>
        <pc:sldMkLst>
          <pc:docMk/>
          <pc:sldMk cId="1961077707" sldId="2146846562"/>
        </pc:sldMkLst>
        <pc:spChg chg="mod">
          <ac:chgData name="Theresa Bednarek" userId="8436dc10-b776-411d-8f17-d5ee08360d6a" providerId="ADAL" clId="{5582D7F1-57B4-CE4F-9846-287BD2AD3821}" dt="2023-07-13T16:59:15.796" v="20835" actId="13926"/>
          <ac:spMkLst>
            <pc:docMk/>
            <pc:sldMk cId="1961077707" sldId="2146846562"/>
            <ac:spMk id="2" creationId="{55DDD665-4C0F-A110-CF79-BB1AB38E0E5E}"/>
          </ac:spMkLst>
        </pc:spChg>
        <pc:spChg chg="mod topLvl">
          <ac:chgData name="Theresa Bednarek" userId="8436dc10-b776-411d-8f17-d5ee08360d6a" providerId="ADAL" clId="{5582D7F1-57B4-CE4F-9846-287BD2AD3821}" dt="2023-07-13T16:48:50.215" v="20563" actId="14100"/>
          <ac:spMkLst>
            <pc:docMk/>
            <pc:sldMk cId="1961077707" sldId="2146846562"/>
            <ac:spMk id="11" creationId="{DDA2DCAD-5369-16A7-B540-6E6D41021C2C}"/>
          </ac:spMkLst>
        </pc:spChg>
        <pc:spChg chg="mod">
          <ac:chgData name="Theresa Bednarek" userId="8436dc10-b776-411d-8f17-d5ee08360d6a" providerId="ADAL" clId="{5582D7F1-57B4-CE4F-9846-287BD2AD3821}" dt="2023-07-18T00:02:59.677" v="23580" actId="115"/>
          <ac:spMkLst>
            <pc:docMk/>
            <pc:sldMk cId="1961077707" sldId="2146846562"/>
            <ac:spMk id="14" creationId="{4E826546-C7AA-8D20-2899-519A7961C268}"/>
          </ac:spMkLst>
        </pc:spChg>
        <pc:spChg chg="mod topLvl">
          <ac:chgData name="Theresa Bednarek" userId="8436dc10-b776-411d-8f17-d5ee08360d6a" providerId="ADAL" clId="{5582D7F1-57B4-CE4F-9846-287BD2AD3821}" dt="2023-07-13T16:51:16.492" v="20581" actId="14100"/>
          <ac:spMkLst>
            <pc:docMk/>
            <pc:sldMk cId="1961077707" sldId="2146846562"/>
            <ac:spMk id="15" creationId="{58E58EBD-3D6B-3935-094C-3C1E569926A0}"/>
          </ac:spMkLst>
        </pc:spChg>
        <pc:spChg chg="mod">
          <ac:chgData name="Theresa Bednarek" userId="8436dc10-b776-411d-8f17-d5ee08360d6a" providerId="ADAL" clId="{5582D7F1-57B4-CE4F-9846-287BD2AD3821}" dt="2023-07-13T16:49:00.641" v="20565" actId="1076"/>
          <ac:spMkLst>
            <pc:docMk/>
            <pc:sldMk cId="1961077707" sldId="2146846562"/>
            <ac:spMk id="16" creationId="{EEDE4BE3-B572-FFF7-30C4-F6E5C9C3E1BF}"/>
          </ac:spMkLst>
        </pc:spChg>
        <pc:spChg chg="mod">
          <ac:chgData name="Theresa Bednarek" userId="8436dc10-b776-411d-8f17-d5ee08360d6a" providerId="ADAL" clId="{5582D7F1-57B4-CE4F-9846-287BD2AD3821}" dt="2023-07-13T16:48:54.673" v="20564" actId="1076"/>
          <ac:spMkLst>
            <pc:docMk/>
            <pc:sldMk cId="1961077707" sldId="2146846562"/>
            <ac:spMk id="20" creationId="{16BEFA72-645C-5EAB-9E52-BF78A65AFA83}"/>
          </ac:spMkLst>
        </pc:spChg>
        <pc:spChg chg="mod">
          <ac:chgData name="Theresa Bednarek" userId="8436dc10-b776-411d-8f17-d5ee08360d6a" providerId="ADAL" clId="{5582D7F1-57B4-CE4F-9846-287BD2AD3821}" dt="2023-07-13T16:54:56.010" v="20621" actId="1076"/>
          <ac:spMkLst>
            <pc:docMk/>
            <pc:sldMk cId="1961077707" sldId="2146846562"/>
            <ac:spMk id="21" creationId="{03373F72-F13E-C0F3-DEB5-908EE0D7C570}"/>
          </ac:spMkLst>
        </pc:spChg>
        <pc:spChg chg="add mod">
          <ac:chgData name="Theresa Bednarek" userId="8436dc10-b776-411d-8f17-d5ee08360d6a" providerId="ADAL" clId="{5582D7F1-57B4-CE4F-9846-287BD2AD3821}" dt="2023-07-13T16:57:10.057" v="20684" actId="1076"/>
          <ac:spMkLst>
            <pc:docMk/>
            <pc:sldMk cId="1961077707" sldId="2146846562"/>
            <ac:spMk id="25" creationId="{A51BC64C-94CE-F97C-6F23-6E2DE053C0AD}"/>
          </ac:spMkLst>
        </pc:spChg>
        <pc:spChg chg="add mod">
          <ac:chgData name="Theresa Bednarek" userId="8436dc10-b776-411d-8f17-d5ee08360d6a" providerId="ADAL" clId="{5582D7F1-57B4-CE4F-9846-287BD2AD3821}" dt="2023-07-13T16:55:51.468" v="20633" actId="14100"/>
          <ac:spMkLst>
            <pc:docMk/>
            <pc:sldMk cId="1961077707" sldId="2146846562"/>
            <ac:spMk id="26" creationId="{5948DECA-9DE8-B965-D5C3-E01F6A667789}"/>
          </ac:spMkLst>
        </pc:spChg>
        <pc:grpChg chg="del">
          <ac:chgData name="Theresa Bednarek" userId="8436dc10-b776-411d-8f17-d5ee08360d6a" providerId="ADAL" clId="{5582D7F1-57B4-CE4F-9846-287BD2AD3821}" dt="2023-07-12T17:59:02.761" v="16320" actId="165"/>
          <ac:grpSpMkLst>
            <pc:docMk/>
            <pc:sldMk cId="1961077707" sldId="2146846562"/>
            <ac:grpSpMk id="19" creationId="{96D7B138-9781-0220-48FF-1662E7E985B4}"/>
          </ac:grpSpMkLst>
        </pc:grpChg>
        <pc:grpChg chg="add mod">
          <ac:chgData name="Theresa Bednarek" userId="8436dc10-b776-411d-8f17-d5ee08360d6a" providerId="ADAL" clId="{5582D7F1-57B4-CE4F-9846-287BD2AD3821}" dt="2023-07-13T16:55:05.750" v="20623" actId="1076"/>
          <ac:grpSpMkLst>
            <pc:docMk/>
            <pc:sldMk cId="1961077707" sldId="2146846562"/>
            <ac:grpSpMk id="24" creationId="{BDA9D57F-CC09-CC45-9EEB-C2FE0A230028}"/>
          </ac:grpSpMkLst>
        </pc:grpChg>
        <pc:picChg chg="add del mod">
          <ac:chgData name="Theresa Bednarek" userId="8436dc10-b776-411d-8f17-d5ee08360d6a" providerId="ADAL" clId="{5582D7F1-57B4-CE4F-9846-287BD2AD3821}" dt="2023-07-13T00:42:02.480" v="20074" actId="478"/>
          <ac:picMkLst>
            <pc:docMk/>
            <pc:sldMk cId="1961077707" sldId="2146846562"/>
            <ac:picMk id="4" creationId="{1B099631-AC01-932E-0B44-79B1DFD2B334}"/>
          </ac:picMkLst>
        </pc:picChg>
        <pc:picChg chg="add mod">
          <ac:chgData name="Theresa Bednarek" userId="8436dc10-b776-411d-8f17-d5ee08360d6a" providerId="ADAL" clId="{5582D7F1-57B4-CE4F-9846-287BD2AD3821}" dt="2023-07-13T16:47:37.902" v="20491" actId="1076"/>
          <ac:picMkLst>
            <pc:docMk/>
            <pc:sldMk cId="1961077707" sldId="2146846562"/>
            <ac:picMk id="6" creationId="{EB6AFBE7-A5C3-CF0C-ECEC-8DFA5E8F98FE}"/>
          </ac:picMkLst>
        </pc:picChg>
        <pc:picChg chg="add mod">
          <ac:chgData name="Theresa Bednarek" userId="8436dc10-b776-411d-8f17-d5ee08360d6a" providerId="ADAL" clId="{5582D7F1-57B4-CE4F-9846-287BD2AD3821}" dt="2023-07-13T16:48:35.885" v="20559" actId="1076"/>
          <ac:picMkLst>
            <pc:docMk/>
            <pc:sldMk cId="1961077707" sldId="2146846562"/>
            <ac:picMk id="8" creationId="{C5C24CBC-5AB6-3E05-3A65-0F93A480B9DD}"/>
          </ac:picMkLst>
        </pc:picChg>
        <pc:picChg chg="add del mod">
          <ac:chgData name="Theresa Bednarek" userId="8436dc10-b776-411d-8f17-d5ee08360d6a" providerId="ADAL" clId="{5582D7F1-57B4-CE4F-9846-287BD2AD3821}" dt="2023-07-13T16:50:50.135" v="20572" actId="478"/>
          <ac:picMkLst>
            <pc:docMk/>
            <pc:sldMk cId="1961077707" sldId="2146846562"/>
            <ac:picMk id="10" creationId="{F0393213-377E-941B-C45B-97A20BD8255E}"/>
          </ac:picMkLst>
        </pc:picChg>
        <pc:picChg chg="del mod topLvl">
          <ac:chgData name="Theresa Bednarek" userId="8436dc10-b776-411d-8f17-d5ee08360d6a" providerId="ADAL" clId="{5582D7F1-57B4-CE4F-9846-287BD2AD3821}" dt="2023-07-13T16:47:06" v="20482" actId="478"/>
          <ac:picMkLst>
            <pc:docMk/>
            <pc:sldMk cId="1961077707" sldId="2146846562"/>
            <ac:picMk id="13" creationId="{C944E861-C483-DDF7-B602-5EAC64A0398B}"/>
          </ac:picMkLst>
        </pc:picChg>
        <pc:picChg chg="add mod">
          <ac:chgData name="Theresa Bednarek" userId="8436dc10-b776-411d-8f17-d5ee08360d6a" providerId="ADAL" clId="{5582D7F1-57B4-CE4F-9846-287BD2AD3821}" dt="2023-07-13T16:51:05.131" v="20578" actId="167"/>
          <ac:picMkLst>
            <pc:docMk/>
            <pc:sldMk cId="1961077707" sldId="2146846562"/>
            <ac:picMk id="17" creationId="{F09EC51D-1913-BAC5-1230-7215897956EA}"/>
          </ac:picMkLst>
        </pc:picChg>
        <pc:picChg chg="del">
          <ac:chgData name="Theresa Bednarek" userId="8436dc10-b776-411d-8f17-d5ee08360d6a" providerId="ADAL" clId="{5582D7F1-57B4-CE4F-9846-287BD2AD3821}" dt="2023-07-12T17:58:57.055" v="16319" actId="478"/>
          <ac:picMkLst>
            <pc:docMk/>
            <pc:sldMk cId="1961077707" sldId="2146846562"/>
            <ac:picMk id="18" creationId="{9F1DDEF4-0A90-1D8A-3EF3-33B498E063B2}"/>
          </ac:picMkLst>
        </pc:picChg>
        <pc:picChg chg="add mod">
          <ac:chgData name="Theresa Bednarek" userId="8436dc10-b776-411d-8f17-d5ee08360d6a" providerId="ADAL" clId="{5582D7F1-57B4-CE4F-9846-287BD2AD3821}" dt="2023-07-13T16:55:27.666" v="20629" actId="1076"/>
          <ac:picMkLst>
            <pc:docMk/>
            <pc:sldMk cId="1961077707" sldId="2146846562"/>
            <ac:picMk id="23" creationId="{3E1B6491-1BCE-C896-CE60-62E7C779FDB2}"/>
          </ac:picMkLst>
        </pc:picChg>
      </pc:sldChg>
      <pc:sldChg chg="addSp delSp modSp add mod">
        <pc:chgData name="Theresa Bednarek" userId="8436dc10-b776-411d-8f17-d5ee08360d6a" providerId="ADAL" clId="{5582D7F1-57B4-CE4F-9846-287BD2AD3821}" dt="2023-07-06T18:11:23.496" v="10774" actId="1076"/>
        <pc:sldMkLst>
          <pc:docMk/>
          <pc:sldMk cId="1569706481" sldId="2146846563"/>
        </pc:sldMkLst>
        <pc:spChg chg="mod">
          <ac:chgData name="Theresa Bednarek" userId="8436dc10-b776-411d-8f17-d5ee08360d6a" providerId="ADAL" clId="{5582D7F1-57B4-CE4F-9846-287BD2AD3821}" dt="2023-07-06T18:05:46.167" v="10605" actId="1076"/>
          <ac:spMkLst>
            <pc:docMk/>
            <pc:sldMk cId="1569706481" sldId="2146846563"/>
            <ac:spMk id="2" creationId="{55DDD665-4C0F-A110-CF79-BB1AB38E0E5E}"/>
          </ac:spMkLst>
        </pc:spChg>
        <pc:spChg chg="mod">
          <ac:chgData name="Theresa Bednarek" userId="8436dc10-b776-411d-8f17-d5ee08360d6a" providerId="ADAL" clId="{5582D7F1-57B4-CE4F-9846-287BD2AD3821}" dt="2023-07-06T18:11:23.496" v="10774" actId="1076"/>
          <ac:spMkLst>
            <pc:docMk/>
            <pc:sldMk cId="1569706481" sldId="2146846563"/>
            <ac:spMk id="3" creationId="{F8264340-48D4-F564-4CFE-D33728819AF1}"/>
          </ac:spMkLst>
        </pc:spChg>
        <pc:spChg chg="mod topLvl">
          <ac:chgData name="Theresa Bednarek" userId="8436dc10-b776-411d-8f17-d5ee08360d6a" providerId="ADAL" clId="{5582D7F1-57B4-CE4F-9846-287BD2AD3821}" dt="2023-07-06T18:10:37.927" v="10767" actId="165"/>
          <ac:spMkLst>
            <pc:docMk/>
            <pc:sldMk cId="1569706481" sldId="2146846563"/>
            <ac:spMk id="4" creationId="{33A7CFC3-BF7B-3FD1-68CE-0D4F72E0D0E6}"/>
          </ac:spMkLst>
        </pc:spChg>
        <pc:spChg chg="add mod topLvl">
          <ac:chgData name="Theresa Bednarek" userId="8436dc10-b776-411d-8f17-d5ee08360d6a" providerId="ADAL" clId="{5582D7F1-57B4-CE4F-9846-287BD2AD3821}" dt="2023-07-06T18:10:37.927" v="10767" actId="165"/>
          <ac:spMkLst>
            <pc:docMk/>
            <pc:sldMk cId="1569706481" sldId="2146846563"/>
            <ac:spMk id="7" creationId="{C9208642-7B87-9E1F-8372-12475092EC30}"/>
          </ac:spMkLst>
        </pc:spChg>
        <pc:spChg chg="add mod topLvl">
          <ac:chgData name="Theresa Bednarek" userId="8436dc10-b776-411d-8f17-d5ee08360d6a" providerId="ADAL" clId="{5582D7F1-57B4-CE4F-9846-287BD2AD3821}" dt="2023-07-06T18:10:37.927" v="10767" actId="165"/>
          <ac:spMkLst>
            <pc:docMk/>
            <pc:sldMk cId="1569706481" sldId="2146846563"/>
            <ac:spMk id="8" creationId="{42A9DBBC-8032-CF81-372F-D63AFCE8069F}"/>
          </ac:spMkLst>
        </pc:spChg>
        <pc:spChg chg="add mod topLvl">
          <ac:chgData name="Theresa Bednarek" userId="8436dc10-b776-411d-8f17-d5ee08360d6a" providerId="ADAL" clId="{5582D7F1-57B4-CE4F-9846-287BD2AD3821}" dt="2023-07-06T18:10:37.927" v="10767" actId="165"/>
          <ac:spMkLst>
            <pc:docMk/>
            <pc:sldMk cId="1569706481" sldId="2146846563"/>
            <ac:spMk id="10" creationId="{7D4D0B9B-AE68-97AC-3B2D-03A941BA4050}"/>
          </ac:spMkLst>
        </pc:spChg>
        <pc:spChg chg="add mod topLvl">
          <ac:chgData name="Theresa Bednarek" userId="8436dc10-b776-411d-8f17-d5ee08360d6a" providerId="ADAL" clId="{5582D7F1-57B4-CE4F-9846-287BD2AD3821}" dt="2023-07-06T18:10:37.927" v="10767" actId="165"/>
          <ac:spMkLst>
            <pc:docMk/>
            <pc:sldMk cId="1569706481" sldId="2146846563"/>
            <ac:spMk id="11" creationId="{A3C26CC7-0DA1-EC1E-B032-8A7DB07F5720}"/>
          </ac:spMkLst>
        </pc:spChg>
        <pc:spChg chg="add mod topLvl">
          <ac:chgData name="Theresa Bednarek" userId="8436dc10-b776-411d-8f17-d5ee08360d6a" providerId="ADAL" clId="{5582D7F1-57B4-CE4F-9846-287BD2AD3821}" dt="2023-07-06T18:10:37.927" v="10767" actId="165"/>
          <ac:spMkLst>
            <pc:docMk/>
            <pc:sldMk cId="1569706481" sldId="2146846563"/>
            <ac:spMk id="12" creationId="{BCB6B5E7-005A-9997-9B40-28000F0F569A}"/>
          </ac:spMkLst>
        </pc:spChg>
        <pc:spChg chg="add mod topLvl">
          <ac:chgData name="Theresa Bednarek" userId="8436dc10-b776-411d-8f17-d5ee08360d6a" providerId="ADAL" clId="{5582D7F1-57B4-CE4F-9846-287BD2AD3821}" dt="2023-07-06T18:10:37.927" v="10767" actId="165"/>
          <ac:spMkLst>
            <pc:docMk/>
            <pc:sldMk cId="1569706481" sldId="2146846563"/>
            <ac:spMk id="13" creationId="{138A2D58-29F2-3857-26A6-A8F0FE024FAC}"/>
          </ac:spMkLst>
        </pc:spChg>
        <pc:spChg chg="add mod topLvl">
          <ac:chgData name="Theresa Bednarek" userId="8436dc10-b776-411d-8f17-d5ee08360d6a" providerId="ADAL" clId="{5582D7F1-57B4-CE4F-9846-287BD2AD3821}" dt="2023-07-06T18:10:37.927" v="10767" actId="165"/>
          <ac:spMkLst>
            <pc:docMk/>
            <pc:sldMk cId="1569706481" sldId="2146846563"/>
            <ac:spMk id="19" creationId="{74524F21-3D47-2471-70DF-F43E2F723ADF}"/>
          </ac:spMkLst>
        </pc:spChg>
        <pc:spChg chg="add mod topLvl">
          <ac:chgData name="Theresa Bednarek" userId="8436dc10-b776-411d-8f17-d5ee08360d6a" providerId="ADAL" clId="{5582D7F1-57B4-CE4F-9846-287BD2AD3821}" dt="2023-07-06T18:10:37.927" v="10767" actId="165"/>
          <ac:spMkLst>
            <pc:docMk/>
            <pc:sldMk cId="1569706481" sldId="2146846563"/>
            <ac:spMk id="20" creationId="{7147B4B6-CB7E-C06A-E79C-06EFEB4A9930}"/>
          </ac:spMkLst>
        </pc:spChg>
        <pc:spChg chg="add mod topLvl">
          <ac:chgData name="Theresa Bednarek" userId="8436dc10-b776-411d-8f17-d5ee08360d6a" providerId="ADAL" clId="{5582D7F1-57B4-CE4F-9846-287BD2AD3821}" dt="2023-07-06T18:10:37.927" v="10767" actId="165"/>
          <ac:spMkLst>
            <pc:docMk/>
            <pc:sldMk cId="1569706481" sldId="2146846563"/>
            <ac:spMk id="21" creationId="{5BF160CA-1993-FC77-F23F-39B3A0104B25}"/>
          </ac:spMkLst>
        </pc:spChg>
        <pc:spChg chg="mod topLvl">
          <ac:chgData name="Theresa Bednarek" userId="8436dc10-b776-411d-8f17-d5ee08360d6a" providerId="ADAL" clId="{5582D7F1-57B4-CE4F-9846-287BD2AD3821}" dt="2023-07-06T18:10:37.927" v="10767" actId="165"/>
          <ac:spMkLst>
            <pc:docMk/>
            <pc:sldMk cId="1569706481" sldId="2146846563"/>
            <ac:spMk id="27" creationId="{91B75F3D-34CE-C9F4-62A7-49B9184AB701}"/>
          </ac:spMkLst>
        </pc:spChg>
        <pc:spChg chg="mod topLvl">
          <ac:chgData name="Theresa Bednarek" userId="8436dc10-b776-411d-8f17-d5ee08360d6a" providerId="ADAL" clId="{5582D7F1-57B4-CE4F-9846-287BD2AD3821}" dt="2023-07-06T18:10:37.927" v="10767" actId="165"/>
          <ac:spMkLst>
            <pc:docMk/>
            <pc:sldMk cId="1569706481" sldId="2146846563"/>
            <ac:spMk id="28" creationId="{6BB672B2-C498-4363-C04B-07B4CFCD3D35}"/>
          </ac:spMkLst>
        </pc:spChg>
        <pc:spChg chg="mod topLvl">
          <ac:chgData name="Theresa Bednarek" userId="8436dc10-b776-411d-8f17-d5ee08360d6a" providerId="ADAL" clId="{5582D7F1-57B4-CE4F-9846-287BD2AD3821}" dt="2023-07-06T18:10:37.927" v="10767" actId="165"/>
          <ac:spMkLst>
            <pc:docMk/>
            <pc:sldMk cId="1569706481" sldId="2146846563"/>
            <ac:spMk id="29" creationId="{37745A79-EE07-E38A-AA67-3047CCE8858B}"/>
          </ac:spMkLst>
        </pc:spChg>
        <pc:spChg chg="add mod">
          <ac:chgData name="Theresa Bednarek" userId="8436dc10-b776-411d-8f17-d5ee08360d6a" providerId="ADAL" clId="{5582D7F1-57B4-CE4F-9846-287BD2AD3821}" dt="2023-07-06T18:10:23.107" v="10763" actId="1076"/>
          <ac:spMkLst>
            <pc:docMk/>
            <pc:sldMk cId="1569706481" sldId="2146846563"/>
            <ac:spMk id="31" creationId="{CA8FE0B4-49D5-4552-4214-536B418B9D13}"/>
          </ac:spMkLst>
        </pc:spChg>
        <pc:grpChg chg="add del mod">
          <ac:chgData name="Theresa Bednarek" userId="8436dc10-b776-411d-8f17-d5ee08360d6a" providerId="ADAL" clId="{5582D7F1-57B4-CE4F-9846-287BD2AD3821}" dt="2023-07-06T17:59:45.896" v="10535" actId="165"/>
          <ac:grpSpMkLst>
            <pc:docMk/>
            <pc:sldMk cId="1569706481" sldId="2146846563"/>
            <ac:grpSpMk id="9" creationId="{F0C0A574-8867-A1CE-E56C-74C539AD8A76}"/>
          </ac:grpSpMkLst>
        </pc:grpChg>
        <pc:grpChg chg="add del mod">
          <ac:chgData name="Theresa Bednarek" userId="8436dc10-b776-411d-8f17-d5ee08360d6a" providerId="ADAL" clId="{5582D7F1-57B4-CE4F-9846-287BD2AD3821}" dt="2023-07-06T18:10:27.795" v="10764" actId="165"/>
          <ac:grpSpMkLst>
            <pc:docMk/>
            <pc:sldMk cId="1569706481" sldId="2146846563"/>
            <ac:grpSpMk id="30" creationId="{2A9FAF9C-9E7B-A995-58D6-0AD1C1F28749}"/>
          </ac:grpSpMkLst>
        </pc:grpChg>
        <pc:grpChg chg="add del mod">
          <ac:chgData name="Theresa Bednarek" userId="8436dc10-b776-411d-8f17-d5ee08360d6a" providerId="ADAL" clId="{5582D7F1-57B4-CE4F-9846-287BD2AD3821}" dt="2023-07-06T18:10:37.927" v="10767" actId="165"/>
          <ac:grpSpMkLst>
            <pc:docMk/>
            <pc:sldMk cId="1569706481" sldId="2146846563"/>
            <ac:grpSpMk id="32" creationId="{BDCBE6CB-CB49-2872-F704-22846ED0CDA9}"/>
          </ac:grpSpMkLst>
        </pc:grpChg>
        <pc:grpChg chg="add mod">
          <ac:chgData name="Theresa Bednarek" userId="8436dc10-b776-411d-8f17-d5ee08360d6a" providerId="ADAL" clId="{5582D7F1-57B4-CE4F-9846-287BD2AD3821}" dt="2023-07-06T18:10:54.478" v="10770" actId="1076"/>
          <ac:grpSpMkLst>
            <pc:docMk/>
            <pc:sldMk cId="1569706481" sldId="2146846563"/>
            <ac:grpSpMk id="33" creationId="{91E2C2D3-7928-4C6F-4CE7-3733625AC72E}"/>
          </ac:grpSpMkLst>
        </pc:grpChg>
        <pc:picChg chg="add del mod topLvl">
          <ac:chgData name="Theresa Bednarek" userId="8436dc10-b776-411d-8f17-d5ee08360d6a" providerId="ADAL" clId="{5582D7F1-57B4-CE4F-9846-287BD2AD3821}" dt="2023-07-06T18:00:28.710" v="10538" actId="478"/>
          <ac:picMkLst>
            <pc:docMk/>
            <pc:sldMk cId="1569706481" sldId="2146846563"/>
            <ac:picMk id="6" creationId="{AD2A423F-39C7-2258-96D2-2CF68FC4072C}"/>
          </ac:picMkLst>
        </pc:picChg>
        <pc:picChg chg="add mod topLvl">
          <ac:chgData name="Theresa Bednarek" userId="8436dc10-b776-411d-8f17-d5ee08360d6a" providerId="ADAL" clId="{5582D7F1-57B4-CE4F-9846-287BD2AD3821}" dt="2023-07-06T18:10:37.927" v="10767" actId="165"/>
          <ac:picMkLst>
            <pc:docMk/>
            <pc:sldMk cId="1569706481" sldId="2146846563"/>
            <ac:picMk id="15" creationId="{C3003223-3A01-5FA8-E992-A89FA2A78B60}"/>
          </ac:picMkLst>
        </pc:picChg>
        <pc:picChg chg="del">
          <ac:chgData name="Theresa Bednarek" userId="8436dc10-b776-411d-8f17-d5ee08360d6a" providerId="ADAL" clId="{5582D7F1-57B4-CE4F-9846-287BD2AD3821}" dt="2023-07-05T22:18:00.260" v="8760" actId="478"/>
          <ac:picMkLst>
            <pc:docMk/>
            <pc:sldMk cId="1569706481" sldId="2146846563"/>
            <ac:picMk id="16" creationId="{1E176726-6C89-024F-B5C8-75088980D07D}"/>
          </ac:picMkLst>
        </pc:picChg>
        <pc:picChg chg="add mod topLvl modCrop">
          <ac:chgData name="Theresa Bednarek" userId="8436dc10-b776-411d-8f17-d5ee08360d6a" providerId="ADAL" clId="{5582D7F1-57B4-CE4F-9846-287BD2AD3821}" dt="2023-07-06T18:10:37.927" v="10767" actId="165"/>
          <ac:picMkLst>
            <pc:docMk/>
            <pc:sldMk cId="1569706481" sldId="2146846563"/>
            <ac:picMk id="18" creationId="{F50ABD43-C630-DBEF-B643-796C3A45B69D}"/>
          </ac:picMkLst>
        </pc:picChg>
        <pc:picChg chg="del">
          <ac:chgData name="Theresa Bednarek" userId="8436dc10-b776-411d-8f17-d5ee08360d6a" providerId="ADAL" clId="{5582D7F1-57B4-CE4F-9846-287BD2AD3821}" dt="2023-07-05T22:18:02.809" v="8761" actId="478"/>
          <ac:picMkLst>
            <pc:docMk/>
            <pc:sldMk cId="1569706481" sldId="2146846563"/>
            <ac:picMk id="22" creationId="{13433AA8-900C-2D23-19DD-32ED89D01D9F}"/>
          </ac:picMkLst>
        </pc:picChg>
        <pc:picChg chg="del">
          <ac:chgData name="Theresa Bednarek" userId="8436dc10-b776-411d-8f17-d5ee08360d6a" providerId="ADAL" clId="{5582D7F1-57B4-CE4F-9846-287BD2AD3821}" dt="2023-07-05T22:17:56.435" v="8759" actId="478"/>
          <ac:picMkLst>
            <pc:docMk/>
            <pc:sldMk cId="1569706481" sldId="2146846563"/>
            <ac:picMk id="26" creationId="{45B20089-4C75-AB6F-9174-DA2E8698424F}"/>
          </ac:picMkLst>
        </pc:picChg>
        <pc:cxnChg chg="add mod topLvl">
          <ac:chgData name="Theresa Bednarek" userId="8436dc10-b776-411d-8f17-d5ee08360d6a" providerId="ADAL" clId="{5582D7F1-57B4-CE4F-9846-287BD2AD3821}" dt="2023-07-06T18:10:37.927" v="10767" actId="165"/>
          <ac:cxnSpMkLst>
            <pc:docMk/>
            <pc:sldMk cId="1569706481" sldId="2146846563"/>
            <ac:cxnSpMk id="24" creationId="{B9594B2F-2974-0250-D9F9-BBFA7156B33A}"/>
          </ac:cxnSpMkLst>
        </pc:cxnChg>
        <pc:cxnChg chg="add mod topLvl">
          <ac:chgData name="Theresa Bednarek" userId="8436dc10-b776-411d-8f17-d5ee08360d6a" providerId="ADAL" clId="{5582D7F1-57B4-CE4F-9846-287BD2AD3821}" dt="2023-07-06T18:10:37.927" v="10767" actId="165"/>
          <ac:cxnSpMkLst>
            <pc:docMk/>
            <pc:sldMk cId="1569706481" sldId="2146846563"/>
            <ac:cxnSpMk id="25" creationId="{7E68BA60-D0AF-4813-7913-E069A82CE47E}"/>
          </ac:cxnSpMkLst>
        </pc:cxnChg>
      </pc:sldChg>
      <pc:sldChg chg="addSp delSp modSp add mod">
        <pc:chgData name="Theresa Bednarek" userId="8436dc10-b776-411d-8f17-d5ee08360d6a" providerId="ADAL" clId="{5582D7F1-57B4-CE4F-9846-287BD2AD3821}" dt="2023-07-12T21:21:20.839" v="16645" actId="13926"/>
        <pc:sldMkLst>
          <pc:docMk/>
          <pc:sldMk cId="2196889864" sldId="2146846564"/>
        </pc:sldMkLst>
        <pc:spChg chg="mod">
          <ac:chgData name="Theresa Bednarek" userId="8436dc10-b776-411d-8f17-d5ee08360d6a" providerId="ADAL" clId="{5582D7F1-57B4-CE4F-9846-287BD2AD3821}" dt="2023-07-12T21:21:20.839" v="16645" actId="13926"/>
          <ac:spMkLst>
            <pc:docMk/>
            <pc:sldMk cId="2196889864" sldId="2146846564"/>
            <ac:spMk id="2" creationId="{55DDD665-4C0F-A110-CF79-BB1AB38E0E5E}"/>
          </ac:spMkLst>
        </pc:spChg>
        <pc:spChg chg="mod">
          <ac:chgData name="Theresa Bednarek" userId="8436dc10-b776-411d-8f17-d5ee08360d6a" providerId="ADAL" clId="{5582D7F1-57B4-CE4F-9846-287BD2AD3821}" dt="2023-07-12T21:19:23.213" v="16644" actId="13926"/>
          <ac:spMkLst>
            <pc:docMk/>
            <pc:sldMk cId="2196889864" sldId="2146846564"/>
            <ac:spMk id="3" creationId="{F8264340-48D4-F564-4CFE-D33728819AF1}"/>
          </ac:spMkLst>
        </pc:spChg>
        <pc:spChg chg="mod topLvl">
          <ac:chgData name="Theresa Bednarek" userId="8436dc10-b776-411d-8f17-d5ee08360d6a" providerId="ADAL" clId="{5582D7F1-57B4-CE4F-9846-287BD2AD3821}" dt="2023-07-06T18:12:11.741" v="10785" actId="14100"/>
          <ac:spMkLst>
            <pc:docMk/>
            <pc:sldMk cId="2196889864" sldId="2146846564"/>
            <ac:spMk id="4" creationId="{33A7CFC3-BF7B-3FD1-68CE-0D4F72E0D0E6}"/>
          </ac:spMkLst>
        </pc:spChg>
        <pc:spChg chg="mod topLvl">
          <ac:chgData name="Theresa Bednarek" userId="8436dc10-b776-411d-8f17-d5ee08360d6a" providerId="ADAL" clId="{5582D7F1-57B4-CE4F-9846-287BD2AD3821}" dt="2023-07-12T17:07:56.597" v="15757" actId="14100"/>
          <ac:spMkLst>
            <pc:docMk/>
            <pc:sldMk cId="2196889864" sldId="2146846564"/>
            <ac:spMk id="7" creationId="{C9208642-7B87-9E1F-8372-12475092EC30}"/>
          </ac:spMkLst>
        </pc:spChg>
        <pc:spChg chg="mod topLvl">
          <ac:chgData name="Theresa Bednarek" userId="8436dc10-b776-411d-8f17-d5ee08360d6a" providerId="ADAL" clId="{5582D7F1-57B4-CE4F-9846-287BD2AD3821}" dt="2023-07-06T18:13:21.434" v="10795" actId="1076"/>
          <ac:spMkLst>
            <pc:docMk/>
            <pc:sldMk cId="2196889864" sldId="2146846564"/>
            <ac:spMk id="8" creationId="{42A9DBBC-8032-CF81-372F-D63AFCE8069F}"/>
          </ac:spMkLst>
        </pc:spChg>
        <pc:spChg chg="del">
          <ac:chgData name="Theresa Bednarek" userId="8436dc10-b776-411d-8f17-d5ee08360d6a" providerId="ADAL" clId="{5582D7F1-57B4-CE4F-9846-287BD2AD3821}" dt="2023-07-06T18:13:36.785" v="10797" actId="478"/>
          <ac:spMkLst>
            <pc:docMk/>
            <pc:sldMk cId="2196889864" sldId="2146846564"/>
            <ac:spMk id="10" creationId="{7D4D0B9B-AE68-97AC-3B2D-03A941BA4050}"/>
          </ac:spMkLst>
        </pc:spChg>
        <pc:spChg chg="add mod">
          <ac:chgData name="Theresa Bednarek" userId="8436dc10-b776-411d-8f17-d5ee08360d6a" providerId="ADAL" clId="{5582D7F1-57B4-CE4F-9846-287BD2AD3821}" dt="2023-07-11T23:02:55.251" v="11803" actId="14100"/>
          <ac:spMkLst>
            <pc:docMk/>
            <pc:sldMk cId="2196889864" sldId="2146846564"/>
            <ac:spMk id="12" creationId="{9AA9FC59-A978-19FA-A8F1-D4C736CA6FCA}"/>
          </ac:spMkLst>
        </pc:spChg>
        <pc:spChg chg="add mod">
          <ac:chgData name="Theresa Bednarek" userId="8436dc10-b776-411d-8f17-d5ee08360d6a" providerId="ADAL" clId="{5582D7F1-57B4-CE4F-9846-287BD2AD3821}" dt="2023-07-11T23:03:18.781" v="11808" actId="1076"/>
          <ac:spMkLst>
            <pc:docMk/>
            <pc:sldMk cId="2196889864" sldId="2146846564"/>
            <ac:spMk id="13" creationId="{A8CA6866-9936-B217-F8E7-1DDE10A72305}"/>
          </ac:spMkLst>
        </pc:spChg>
        <pc:spChg chg="add del mod">
          <ac:chgData name="Theresa Bednarek" userId="8436dc10-b776-411d-8f17-d5ee08360d6a" providerId="ADAL" clId="{5582D7F1-57B4-CE4F-9846-287BD2AD3821}" dt="2023-07-11T23:07:21.776" v="11902" actId="21"/>
          <ac:spMkLst>
            <pc:docMk/>
            <pc:sldMk cId="2196889864" sldId="2146846564"/>
            <ac:spMk id="15" creationId="{8A641467-49A1-8444-A2CC-5562051F296A}"/>
          </ac:spMkLst>
        </pc:spChg>
        <pc:spChg chg="mod topLvl">
          <ac:chgData name="Theresa Bednarek" userId="8436dc10-b776-411d-8f17-d5ee08360d6a" providerId="ADAL" clId="{5582D7F1-57B4-CE4F-9846-287BD2AD3821}" dt="2023-07-11T23:03:20.704" v="11809" actId="20577"/>
          <ac:spMkLst>
            <pc:docMk/>
            <pc:sldMk cId="2196889864" sldId="2146846564"/>
            <ac:spMk id="27" creationId="{91B75F3D-34CE-C9F4-62A7-49B9184AB701}"/>
          </ac:spMkLst>
        </pc:spChg>
        <pc:spChg chg="mod topLvl">
          <ac:chgData name="Theresa Bednarek" userId="8436dc10-b776-411d-8f17-d5ee08360d6a" providerId="ADAL" clId="{5582D7F1-57B4-CE4F-9846-287BD2AD3821}" dt="2023-07-11T23:03:22.899" v="11810" actId="20577"/>
          <ac:spMkLst>
            <pc:docMk/>
            <pc:sldMk cId="2196889864" sldId="2146846564"/>
            <ac:spMk id="28" creationId="{6BB672B2-C498-4363-C04B-07B4CFCD3D35}"/>
          </ac:spMkLst>
        </pc:spChg>
        <pc:spChg chg="mod topLvl">
          <ac:chgData name="Theresa Bednarek" userId="8436dc10-b776-411d-8f17-d5ee08360d6a" providerId="ADAL" clId="{5582D7F1-57B4-CE4F-9846-287BD2AD3821}" dt="2023-07-11T23:03:28.594" v="11811" actId="20577"/>
          <ac:spMkLst>
            <pc:docMk/>
            <pc:sldMk cId="2196889864" sldId="2146846564"/>
            <ac:spMk id="29" creationId="{37745A79-EE07-E38A-AA67-3047CCE8858B}"/>
          </ac:spMkLst>
        </pc:spChg>
        <pc:grpChg chg="del">
          <ac:chgData name="Theresa Bednarek" userId="8436dc10-b776-411d-8f17-d5ee08360d6a" providerId="ADAL" clId="{5582D7F1-57B4-CE4F-9846-287BD2AD3821}" dt="2023-07-06T17:45:32.283" v="10130" actId="165"/>
          <ac:grpSpMkLst>
            <pc:docMk/>
            <pc:sldMk cId="2196889864" sldId="2146846564"/>
            <ac:grpSpMk id="9" creationId="{F0C0A574-8867-A1CE-E56C-74C539AD8A76}"/>
          </ac:grpSpMkLst>
        </pc:grpChg>
        <pc:grpChg chg="add mod">
          <ac:chgData name="Theresa Bednarek" userId="8436dc10-b776-411d-8f17-d5ee08360d6a" providerId="ADAL" clId="{5582D7F1-57B4-CE4F-9846-287BD2AD3821}" dt="2023-07-11T23:07:04.761" v="11900" actId="14100"/>
          <ac:grpSpMkLst>
            <pc:docMk/>
            <pc:sldMk cId="2196889864" sldId="2146846564"/>
            <ac:grpSpMk id="14" creationId="{2DDC1684-08C4-CFC4-EC7F-82AE45CE8A09}"/>
          </ac:grpSpMkLst>
        </pc:grpChg>
        <pc:picChg chg="del mod topLvl">
          <ac:chgData name="Theresa Bednarek" userId="8436dc10-b776-411d-8f17-d5ee08360d6a" providerId="ADAL" clId="{5582D7F1-57B4-CE4F-9846-287BD2AD3821}" dt="2023-07-06T17:46:12.331" v="10135" actId="478"/>
          <ac:picMkLst>
            <pc:docMk/>
            <pc:sldMk cId="2196889864" sldId="2146846564"/>
            <ac:picMk id="6" creationId="{AD2A423F-39C7-2258-96D2-2CF68FC4072C}"/>
          </ac:picMkLst>
        </pc:picChg>
        <pc:picChg chg="add mod">
          <ac:chgData name="Theresa Bednarek" userId="8436dc10-b776-411d-8f17-d5ee08360d6a" providerId="ADAL" clId="{5582D7F1-57B4-CE4F-9846-287BD2AD3821}" dt="2023-07-11T23:02:37.692" v="11800" actId="1076"/>
          <ac:picMkLst>
            <pc:docMk/>
            <pc:sldMk cId="2196889864" sldId="2146846564"/>
            <ac:picMk id="11" creationId="{A3940279-090E-75CC-04A6-4602CAD3E517}"/>
          </ac:picMkLst>
        </pc:picChg>
      </pc:sldChg>
      <pc:sldChg chg="add del">
        <pc:chgData name="Theresa Bednarek" userId="8436dc10-b776-411d-8f17-d5ee08360d6a" providerId="ADAL" clId="{5582D7F1-57B4-CE4F-9846-287BD2AD3821}" dt="2023-07-06T20:52:58.117" v="10917" actId="2696"/>
        <pc:sldMkLst>
          <pc:docMk/>
          <pc:sldMk cId="465468303" sldId="2146846565"/>
        </pc:sldMkLst>
      </pc:sldChg>
      <pc:sldChg chg="modSp add mod">
        <pc:chgData name="Theresa Bednarek" userId="8436dc10-b776-411d-8f17-d5ee08360d6a" providerId="ADAL" clId="{5582D7F1-57B4-CE4F-9846-287BD2AD3821}" dt="2023-07-18T22:21:18.218" v="24802" actId="20577"/>
        <pc:sldMkLst>
          <pc:docMk/>
          <pc:sldMk cId="3833516130" sldId="2146846565"/>
        </pc:sldMkLst>
        <pc:spChg chg="mod">
          <ac:chgData name="Theresa Bednarek" userId="8436dc10-b776-411d-8f17-d5ee08360d6a" providerId="ADAL" clId="{5582D7F1-57B4-CE4F-9846-287BD2AD3821}" dt="2023-07-18T22:05:06.008" v="24009" actId="13926"/>
          <ac:spMkLst>
            <pc:docMk/>
            <pc:sldMk cId="3833516130" sldId="2146846565"/>
            <ac:spMk id="3" creationId="{00000000-0000-0000-0000-000000000000}"/>
          </ac:spMkLst>
        </pc:spChg>
        <pc:graphicFrameChg chg="modGraphic">
          <ac:chgData name="Theresa Bednarek" userId="8436dc10-b776-411d-8f17-d5ee08360d6a" providerId="ADAL" clId="{5582D7F1-57B4-CE4F-9846-287BD2AD3821}" dt="2023-07-18T22:21:18.218" v="24802" actId="20577"/>
          <ac:graphicFrameMkLst>
            <pc:docMk/>
            <pc:sldMk cId="3833516130" sldId="2146846565"/>
            <ac:graphicFrameMk id="4" creationId="{5F84CC55-AC11-46DA-A37E-5B73BB8EA052}"/>
          </ac:graphicFrameMkLst>
        </pc:graphicFrameChg>
      </pc:sldChg>
      <pc:sldChg chg="add">
        <pc:chgData name="Theresa Bednarek" userId="8436dc10-b776-411d-8f17-d5ee08360d6a" providerId="ADAL" clId="{5582D7F1-57B4-CE4F-9846-287BD2AD3821}" dt="2023-07-10T18:53:43.829" v="10962"/>
        <pc:sldMkLst>
          <pc:docMk/>
          <pc:sldMk cId="3072690901" sldId="2146846566"/>
        </pc:sldMkLst>
      </pc:sldChg>
      <pc:sldChg chg="add">
        <pc:chgData name="Theresa Bednarek" userId="8436dc10-b776-411d-8f17-d5ee08360d6a" providerId="ADAL" clId="{5582D7F1-57B4-CE4F-9846-287BD2AD3821}" dt="2023-07-10T18:53:43.829" v="10962"/>
        <pc:sldMkLst>
          <pc:docMk/>
          <pc:sldMk cId="1400454016" sldId="2146846567"/>
        </pc:sldMkLst>
      </pc:sldChg>
      <pc:sldChg chg="modSp add mod">
        <pc:chgData name="Theresa Bednarek" userId="8436dc10-b776-411d-8f17-d5ee08360d6a" providerId="ADAL" clId="{5582D7F1-57B4-CE4F-9846-287BD2AD3821}" dt="2023-07-18T22:21:07.036" v="24801" actId="20577"/>
        <pc:sldMkLst>
          <pc:docMk/>
          <pc:sldMk cId="1492143542" sldId="2146846568"/>
        </pc:sldMkLst>
        <pc:graphicFrameChg chg="modGraphic">
          <ac:chgData name="Theresa Bednarek" userId="8436dc10-b776-411d-8f17-d5ee08360d6a" providerId="ADAL" clId="{5582D7F1-57B4-CE4F-9846-287BD2AD3821}" dt="2023-07-18T22:21:07.036" v="24801" actId="20577"/>
          <ac:graphicFrameMkLst>
            <pc:docMk/>
            <pc:sldMk cId="1492143542" sldId="2146846568"/>
            <ac:graphicFrameMk id="4" creationId="{5F84CC55-AC11-46DA-A37E-5B73BB8EA052}"/>
          </ac:graphicFrameMkLst>
        </pc:graphicFrameChg>
      </pc:sldChg>
      <pc:sldChg chg="modSp add mod">
        <pc:chgData name="Theresa Bednarek" userId="8436dc10-b776-411d-8f17-d5ee08360d6a" providerId="ADAL" clId="{5582D7F1-57B4-CE4F-9846-287BD2AD3821}" dt="2023-07-18T22:09:49.449" v="24268" actId="2165"/>
        <pc:sldMkLst>
          <pc:docMk/>
          <pc:sldMk cId="3917332393" sldId="2146846569"/>
        </pc:sldMkLst>
        <pc:graphicFrameChg chg="modGraphic">
          <ac:chgData name="Theresa Bednarek" userId="8436dc10-b776-411d-8f17-d5ee08360d6a" providerId="ADAL" clId="{5582D7F1-57B4-CE4F-9846-287BD2AD3821}" dt="2023-07-18T22:09:49.449" v="24268" actId="2165"/>
          <ac:graphicFrameMkLst>
            <pc:docMk/>
            <pc:sldMk cId="3917332393" sldId="2146846569"/>
            <ac:graphicFrameMk id="4" creationId="{8F259EFC-10C0-407C-8A26-01E511C1EE8D}"/>
          </ac:graphicFrameMkLst>
        </pc:graphicFrameChg>
      </pc:sldChg>
      <pc:sldChg chg="modSp add mod">
        <pc:chgData name="Theresa Bednarek" userId="8436dc10-b776-411d-8f17-d5ee08360d6a" providerId="ADAL" clId="{5582D7F1-57B4-CE4F-9846-287BD2AD3821}" dt="2023-07-18T22:16:59.456" v="24586" actId="20577"/>
        <pc:sldMkLst>
          <pc:docMk/>
          <pc:sldMk cId="1259569413" sldId="2146846570"/>
        </pc:sldMkLst>
        <pc:graphicFrameChg chg="modGraphic">
          <ac:chgData name="Theresa Bednarek" userId="8436dc10-b776-411d-8f17-d5ee08360d6a" providerId="ADAL" clId="{5582D7F1-57B4-CE4F-9846-287BD2AD3821}" dt="2023-07-18T22:16:59.456" v="24586" actId="20577"/>
          <ac:graphicFrameMkLst>
            <pc:docMk/>
            <pc:sldMk cId="1259569413" sldId="2146846570"/>
            <ac:graphicFrameMk id="4" creationId="{B8D98F9C-9DB9-47C0-8A49-04FA49CD3D0C}"/>
          </ac:graphicFrameMkLst>
        </pc:graphicFrameChg>
      </pc:sldChg>
      <pc:sldChg chg="modSp add mod">
        <pc:chgData name="Theresa Bednarek" userId="8436dc10-b776-411d-8f17-d5ee08360d6a" providerId="ADAL" clId="{5582D7F1-57B4-CE4F-9846-287BD2AD3821}" dt="2023-07-18T22:19:32.794" v="24713" actId="13926"/>
        <pc:sldMkLst>
          <pc:docMk/>
          <pc:sldMk cId="1285442147" sldId="2146846571"/>
        </pc:sldMkLst>
        <pc:spChg chg="mod">
          <ac:chgData name="Theresa Bednarek" userId="8436dc10-b776-411d-8f17-d5ee08360d6a" providerId="ADAL" clId="{5582D7F1-57B4-CE4F-9846-287BD2AD3821}" dt="2023-07-18T22:19:32.794" v="24713" actId="13926"/>
          <ac:spMkLst>
            <pc:docMk/>
            <pc:sldMk cId="1285442147" sldId="2146846571"/>
            <ac:spMk id="3" creationId="{00000000-0000-0000-0000-000000000000}"/>
          </ac:spMkLst>
        </pc:spChg>
        <pc:graphicFrameChg chg="mod modGraphic">
          <ac:chgData name="Theresa Bednarek" userId="8436dc10-b776-411d-8f17-d5ee08360d6a" providerId="ADAL" clId="{5582D7F1-57B4-CE4F-9846-287BD2AD3821}" dt="2023-07-18T22:19:29.499" v="24712" actId="20577"/>
          <ac:graphicFrameMkLst>
            <pc:docMk/>
            <pc:sldMk cId="1285442147" sldId="2146846571"/>
            <ac:graphicFrameMk id="4" creationId="{B8D98F9C-9DB9-47C0-8A49-04FA49CD3D0C}"/>
          </ac:graphicFrameMkLst>
        </pc:graphicFrameChg>
      </pc:sldChg>
      <pc:sldChg chg="addSp delSp modSp add mod">
        <pc:chgData name="Theresa Bednarek" userId="8436dc10-b776-411d-8f17-d5ee08360d6a" providerId="ADAL" clId="{5582D7F1-57B4-CE4F-9846-287BD2AD3821}" dt="2023-07-11T23:25:48.217" v="12531" actId="255"/>
        <pc:sldMkLst>
          <pc:docMk/>
          <pc:sldMk cId="647579588" sldId="2146846572"/>
        </pc:sldMkLst>
        <pc:spChg chg="mod">
          <ac:chgData name="Theresa Bednarek" userId="8436dc10-b776-411d-8f17-d5ee08360d6a" providerId="ADAL" clId="{5582D7F1-57B4-CE4F-9846-287BD2AD3821}" dt="2023-07-11T23:06:24.825" v="11890" actId="13926"/>
          <ac:spMkLst>
            <pc:docMk/>
            <pc:sldMk cId="647579588" sldId="2146846572"/>
            <ac:spMk id="2" creationId="{55DDD665-4C0F-A110-CF79-BB1AB38E0E5E}"/>
          </ac:spMkLst>
        </pc:spChg>
        <pc:spChg chg="mod">
          <ac:chgData name="Theresa Bednarek" userId="8436dc10-b776-411d-8f17-d5ee08360d6a" providerId="ADAL" clId="{5582D7F1-57B4-CE4F-9846-287BD2AD3821}" dt="2023-07-11T23:25:48.217" v="12531" actId="255"/>
          <ac:spMkLst>
            <pc:docMk/>
            <pc:sldMk cId="647579588" sldId="2146846572"/>
            <ac:spMk id="3" creationId="{F8264340-48D4-F564-4CFE-D33728819AF1}"/>
          </ac:spMkLst>
        </pc:spChg>
        <pc:spChg chg="del mod">
          <ac:chgData name="Theresa Bednarek" userId="8436dc10-b776-411d-8f17-d5ee08360d6a" providerId="ADAL" clId="{5582D7F1-57B4-CE4F-9846-287BD2AD3821}" dt="2023-07-11T23:14:18.555" v="12127" actId="478"/>
          <ac:spMkLst>
            <pc:docMk/>
            <pc:sldMk cId="647579588" sldId="2146846572"/>
            <ac:spMk id="4" creationId="{33A7CFC3-BF7B-3FD1-68CE-0D4F72E0D0E6}"/>
          </ac:spMkLst>
        </pc:spChg>
        <pc:spChg chg="mod">
          <ac:chgData name="Theresa Bednarek" userId="8436dc10-b776-411d-8f17-d5ee08360d6a" providerId="ADAL" clId="{5582D7F1-57B4-CE4F-9846-287BD2AD3821}" dt="2023-07-11T23:09:27.688" v="11914" actId="14100"/>
          <ac:spMkLst>
            <pc:docMk/>
            <pc:sldMk cId="647579588" sldId="2146846572"/>
            <ac:spMk id="7" creationId="{C9208642-7B87-9E1F-8372-12475092EC30}"/>
          </ac:spMkLst>
        </pc:spChg>
        <pc:spChg chg="mod">
          <ac:chgData name="Theresa Bednarek" userId="8436dc10-b776-411d-8f17-d5ee08360d6a" providerId="ADAL" clId="{5582D7F1-57B4-CE4F-9846-287BD2AD3821}" dt="2023-07-11T23:14:14.977" v="12126" actId="14100"/>
          <ac:spMkLst>
            <pc:docMk/>
            <pc:sldMk cId="647579588" sldId="2146846572"/>
            <ac:spMk id="8" creationId="{42A9DBBC-8032-CF81-372F-D63AFCE8069F}"/>
          </ac:spMkLst>
        </pc:spChg>
        <pc:spChg chg="add mod">
          <ac:chgData name="Theresa Bednarek" userId="8436dc10-b776-411d-8f17-d5ee08360d6a" providerId="ADAL" clId="{5582D7F1-57B4-CE4F-9846-287BD2AD3821}" dt="2023-07-11T23:07:31.300" v="11904" actId="1076"/>
          <ac:spMkLst>
            <pc:docMk/>
            <pc:sldMk cId="647579588" sldId="2146846572"/>
            <ac:spMk id="9" creationId="{3BE82858-DA45-5399-5D35-6467DCDF6E8E}"/>
          </ac:spMkLst>
        </pc:spChg>
        <pc:spChg chg="mod">
          <ac:chgData name="Theresa Bednarek" userId="8436dc10-b776-411d-8f17-d5ee08360d6a" providerId="ADAL" clId="{5582D7F1-57B4-CE4F-9846-287BD2AD3821}" dt="2023-07-11T23:07:46.686" v="11908" actId="1076"/>
          <ac:spMkLst>
            <pc:docMk/>
            <pc:sldMk cId="647579588" sldId="2146846572"/>
            <ac:spMk id="27" creationId="{91B75F3D-34CE-C9F4-62A7-49B9184AB701}"/>
          </ac:spMkLst>
        </pc:spChg>
        <pc:spChg chg="mod">
          <ac:chgData name="Theresa Bednarek" userId="8436dc10-b776-411d-8f17-d5ee08360d6a" providerId="ADAL" clId="{5582D7F1-57B4-CE4F-9846-287BD2AD3821}" dt="2023-07-11T23:09:09.662" v="11909" actId="1076"/>
          <ac:spMkLst>
            <pc:docMk/>
            <pc:sldMk cId="647579588" sldId="2146846572"/>
            <ac:spMk id="28" creationId="{6BB672B2-C498-4363-C04B-07B4CFCD3D35}"/>
          </ac:spMkLst>
        </pc:spChg>
        <pc:spChg chg="mod">
          <ac:chgData name="Theresa Bednarek" userId="8436dc10-b776-411d-8f17-d5ee08360d6a" providerId="ADAL" clId="{5582D7F1-57B4-CE4F-9846-287BD2AD3821}" dt="2023-07-11T23:14:01.799" v="12123" actId="1076"/>
          <ac:spMkLst>
            <pc:docMk/>
            <pc:sldMk cId="647579588" sldId="2146846572"/>
            <ac:spMk id="29" creationId="{37745A79-EE07-E38A-AA67-3047CCE8858B}"/>
          </ac:spMkLst>
        </pc:spChg>
        <pc:picChg chg="add del mod">
          <ac:chgData name="Theresa Bednarek" userId="8436dc10-b776-411d-8f17-d5ee08360d6a" providerId="ADAL" clId="{5582D7F1-57B4-CE4F-9846-287BD2AD3821}" dt="2023-07-11T23:13:32.428" v="12117" actId="478"/>
          <ac:picMkLst>
            <pc:docMk/>
            <pc:sldMk cId="647579588" sldId="2146846572"/>
            <ac:picMk id="6" creationId="{CA9B8F64-1EC1-9B8C-4A38-BD1C07316FA7}"/>
          </ac:picMkLst>
        </pc:picChg>
        <pc:picChg chg="del">
          <ac:chgData name="Theresa Bednarek" userId="8436dc10-b776-411d-8f17-d5ee08360d6a" providerId="ADAL" clId="{5582D7F1-57B4-CE4F-9846-287BD2AD3821}" dt="2023-07-11T23:06:27.841" v="11891" actId="478"/>
          <ac:picMkLst>
            <pc:docMk/>
            <pc:sldMk cId="647579588" sldId="2146846572"/>
            <ac:picMk id="11" creationId="{A3940279-090E-75CC-04A6-4602CAD3E517}"/>
          </ac:picMkLst>
        </pc:picChg>
        <pc:picChg chg="add mod">
          <ac:chgData name="Theresa Bednarek" userId="8436dc10-b776-411d-8f17-d5ee08360d6a" providerId="ADAL" clId="{5582D7F1-57B4-CE4F-9846-287BD2AD3821}" dt="2023-07-11T23:13:46.368" v="12120" actId="1076"/>
          <ac:picMkLst>
            <pc:docMk/>
            <pc:sldMk cId="647579588" sldId="2146846572"/>
            <ac:picMk id="12" creationId="{6713DA2A-B0F9-D1D7-8D72-0CBA1689BF7B}"/>
          </ac:picMkLst>
        </pc:picChg>
      </pc:sldChg>
      <pc:sldChg chg="addSp delSp modSp add mod">
        <pc:chgData name="Theresa Bednarek" userId="8436dc10-b776-411d-8f17-d5ee08360d6a" providerId="ADAL" clId="{5582D7F1-57B4-CE4F-9846-287BD2AD3821}" dt="2023-07-12T21:28:40.017" v="16647" actId="20577"/>
        <pc:sldMkLst>
          <pc:docMk/>
          <pc:sldMk cId="2977692531" sldId="2146846573"/>
        </pc:sldMkLst>
        <pc:spChg chg="mod">
          <ac:chgData name="Theresa Bednarek" userId="8436dc10-b776-411d-8f17-d5ee08360d6a" providerId="ADAL" clId="{5582D7F1-57B4-CE4F-9846-287BD2AD3821}" dt="2023-07-11T23:22:37.105" v="12284" actId="20577"/>
          <ac:spMkLst>
            <pc:docMk/>
            <pc:sldMk cId="2977692531" sldId="2146846573"/>
            <ac:spMk id="2" creationId="{55DDD665-4C0F-A110-CF79-BB1AB38E0E5E}"/>
          </ac:spMkLst>
        </pc:spChg>
        <pc:spChg chg="mod">
          <ac:chgData name="Theresa Bednarek" userId="8436dc10-b776-411d-8f17-d5ee08360d6a" providerId="ADAL" clId="{5582D7F1-57B4-CE4F-9846-287BD2AD3821}" dt="2023-07-12T21:28:40.017" v="16647" actId="20577"/>
          <ac:spMkLst>
            <pc:docMk/>
            <pc:sldMk cId="2977692531" sldId="2146846573"/>
            <ac:spMk id="3" creationId="{F8264340-48D4-F564-4CFE-D33728819AF1}"/>
          </ac:spMkLst>
        </pc:spChg>
        <pc:spChg chg="mod">
          <ac:chgData name="Theresa Bednarek" userId="8436dc10-b776-411d-8f17-d5ee08360d6a" providerId="ADAL" clId="{5582D7F1-57B4-CE4F-9846-287BD2AD3821}" dt="2023-07-11T23:21:48.420" v="12259" actId="14100"/>
          <ac:spMkLst>
            <pc:docMk/>
            <pc:sldMk cId="2977692531" sldId="2146846573"/>
            <ac:spMk id="7" creationId="{C9208642-7B87-9E1F-8372-12475092EC30}"/>
          </ac:spMkLst>
        </pc:spChg>
        <pc:spChg chg="del">
          <ac:chgData name="Theresa Bednarek" userId="8436dc10-b776-411d-8f17-d5ee08360d6a" providerId="ADAL" clId="{5582D7F1-57B4-CE4F-9846-287BD2AD3821}" dt="2023-07-11T23:21:27.301" v="12253" actId="478"/>
          <ac:spMkLst>
            <pc:docMk/>
            <pc:sldMk cId="2977692531" sldId="2146846573"/>
            <ac:spMk id="8" creationId="{42A9DBBC-8032-CF81-372F-D63AFCE8069F}"/>
          </ac:spMkLst>
        </pc:spChg>
        <pc:spChg chg="del">
          <ac:chgData name="Theresa Bednarek" userId="8436dc10-b776-411d-8f17-d5ee08360d6a" providerId="ADAL" clId="{5582D7F1-57B4-CE4F-9846-287BD2AD3821}" dt="2023-07-11T23:22:20.454" v="12263" actId="478"/>
          <ac:spMkLst>
            <pc:docMk/>
            <pc:sldMk cId="2977692531" sldId="2146846573"/>
            <ac:spMk id="9" creationId="{3BE82858-DA45-5399-5D35-6467DCDF6E8E}"/>
          </ac:spMkLst>
        </pc:spChg>
        <pc:spChg chg="mod">
          <ac:chgData name="Theresa Bednarek" userId="8436dc10-b776-411d-8f17-d5ee08360d6a" providerId="ADAL" clId="{5582D7F1-57B4-CE4F-9846-287BD2AD3821}" dt="2023-07-11T23:21:55.955" v="12260" actId="1076"/>
          <ac:spMkLst>
            <pc:docMk/>
            <pc:sldMk cId="2977692531" sldId="2146846573"/>
            <ac:spMk id="27" creationId="{91B75F3D-34CE-C9F4-62A7-49B9184AB701}"/>
          </ac:spMkLst>
        </pc:spChg>
        <pc:spChg chg="mod">
          <ac:chgData name="Theresa Bednarek" userId="8436dc10-b776-411d-8f17-d5ee08360d6a" providerId="ADAL" clId="{5582D7F1-57B4-CE4F-9846-287BD2AD3821}" dt="2023-07-11T23:22:08.579" v="12261" actId="1076"/>
          <ac:spMkLst>
            <pc:docMk/>
            <pc:sldMk cId="2977692531" sldId="2146846573"/>
            <ac:spMk id="28" creationId="{6BB672B2-C498-4363-C04B-07B4CFCD3D35}"/>
          </ac:spMkLst>
        </pc:spChg>
        <pc:spChg chg="mod">
          <ac:chgData name="Theresa Bednarek" userId="8436dc10-b776-411d-8f17-d5ee08360d6a" providerId="ADAL" clId="{5582D7F1-57B4-CE4F-9846-287BD2AD3821}" dt="2023-07-11T23:22:15.238" v="12262" actId="1076"/>
          <ac:spMkLst>
            <pc:docMk/>
            <pc:sldMk cId="2977692531" sldId="2146846573"/>
            <ac:spMk id="29" creationId="{37745A79-EE07-E38A-AA67-3047CCE8858B}"/>
          </ac:spMkLst>
        </pc:spChg>
        <pc:picChg chg="add mod">
          <ac:chgData name="Theresa Bednarek" userId="8436dc10-b776-411d-8f17-d5ee08360d6a" providerId="ADAL" clId="{5582D7F1-57B4-CE4F-9846-287BD2AD3821}" dt="2023-07-11T23:21:18.159" v="12252" actId="167"/>
          <ac:picMkLst>
            <pc:docMk/>
            <pc:sldMk cId="2977692531" sldId="2146846573"/>
            <ac:picMk id="5" creationId="{71248B71-674E-11E4-CA44-D9D50EAC0C38}"/>
          </ac:picMkLst>
        </pc:picChg>
        <pc:picChg chg="del">
          <ac:chgData name="Theresa Bednarek" userId="8436dc10-b776-411d-8f17-d5ee08360d6a" providerId="ADAL" clId="{5582D7F1-57B4-CE4F-9846-287BD2AD3821}" dt="2023-07-11T23:20:48.819" v="12244" actId="478"/>
          <ac:picMkLst>
            <pc:docMk/>
            <pc:sldMk cId="2977692531" sldId="2146846573"/>
            <ac:picMk id="12" creationId="{6713DA2A-B0F9-D1D7-8D72-0CBA1689BF7B}"/>
          </ac:picMkLst>
        </pc:picChg>
        <pc:cxnChg chg="add mod">
          <ac:chgData name="Theresa Bednarek" userId="8436dc10-b776-411d-8f17-d5ee08360d6a" providerId="ADAL" clId="{5582D7F1-57B4-CE4F-9846-287BD2AD3821}" dt="2023-07-11T23:27:23.853" v="12560" actId="1582"/>
          <ac:cxnSpMkLst>
            <pc:docMk/>
            <pc:sldMk cId="2977692531" sldId="2146846573"/>
            <ac:cxnSpMk id="10" creationId="{8E371F7F-2CD1-4123-5700-D1890DD3F83E}"/>
          </ac:cxnSpMkLst>
        </pc:cxnChg>
      </pc:sldChg>
      <pc:sldChg chg="addSp delSp modSp add mod">
        <pc:chgData name="Theresa Bednarek" userId="8436dc10-b776-411d-8f17-d5ee08360d6a" providerId="ADAL" clId="{5582D7F1-57B4-CE4F-9846-287BD2AD3821}" dt="2023-07-13T00:34:44.922" v="19938" actId="478"/>
        <pc:sldMkLst>
          <pc:docMk/>
          <pc:sldMk cId="2470406038" sldId="2146846574"/>
        </pc:sldMkLst>
        <pc:spChg chg="mod">
          <ac:chgData name="Theresa Bednarek" userId="8436dc10-b776-411d-8f17-d5ee08360d6a" providerId="ADAL" clId="{5582D7F1-57B4-CE4F-9846-287BD2AD3821}" dt="2023-07-13T00:31:55.535" v="19774" actId="13926"/>
          <ac:spMkLst>
            <pc:docMk/>
            <pc:sldMk cId="2470406038" sldId="2146846574"/>
            <ac:spMk id="2" creationId="{55DDD665-4C0F-A110-CF79-BB1AB38E0E5E}"/>
          </ac:spMkLst>
        </pc:spChg>
        <pc:spChg chg="mod">
          <ac:chgData name="Theresa Bednarek" userId="8436dc10-b776-411d-8f17-d5ee08360d6a" providerId="ADAL" clId="{5582D7F1-57B4-CE4F-9846-287BD2AD3821}" dt="2023-07-13T00:34:39.046" v="19935" actId="20577"/>
          <ac:spMkLst>
            <pc:docMk/>
            <pc:sldMk cId="2470406038" sldId="2146846574"/>
            <ac:spMk id="3" creationId="{F8264340-48D4-F564-4CFE-D33728819AF1}"/>
          </ac:spMkLst>
        </pc:spChg>
        <pc:spChg chg="add del mod">
          <ac:chgData name="Theresa Bednarek" userId="8436dc10-b776-411d-8f17-d5ee08360d6a" providerId="ADAL" clId="{5582D7F1-57B4-CE4F-9846-287BD2AD3821}" dt="2023-07-13T00:34:41.851" v="19936" actId="478"/>
          <ac:spMkLst>
            <pc:docMk/>
            <pc:sldMk cId="2470406038" sldId="2146846574"/>
            <ac:spMk id="6" creationId="{A2009C2B-A4A2-6643-153B-E977D91A4474}"/>
          </ac:spMkLst>
        </pc:spChg>
        <pc:spChg chg="del mod">
          <ac:chgData name="Theresa Bednarek" userId="8436dc10-b776-411d-8f17-d5ee08360d6a" providerId="ADAL" clId="{5582D7F1-57B4-CE4F-9846-287BD2AD3821}" dt="2023-07-12T01:47:00.355" v="14744" actId="478"/>
          <ac:spMkLst>
            <pc:docMk/>
            <pc:sldMk cId="2470406038" sldId="2146846574"/>
            <ac:spMk id="7" creationId="{5DF0778D-E9C8-DCC3-1FCD-A7A7D0413AD5}"/>
          </ac:spMkLst>
        </pc:spChg>
        <pc:spChg chg="add del mod">
          <ac:chgData name="Theresa Bednarek" userId="8436dc10-b776-411d-8f17-d5ee08360d6a" providerId="ADAL" clId="{5582D7F1-57B4-CE4F-9846-287BD2AD3821}" dt="2023-07-13T00:34:43.243" v="19937" actId="478"/>
          <ac:spMkLst>
            <pc:docMk/>
            <pc:sldMk cId="2470406038" sldId="2146846574"/>
            <ac:spMk id="8" creationId="{26488896-A551-7A7E-88BF-DC7D877898E1}"/>
          </ac:spMkLst>
        </pc:spChg>
        <pc:spChg chg="add del mod">
          <ac:chgData name="Theresa Bednarek" userId="8436dc10-b776-411d-8f17-d5ee08360d6a" providerId="ADAL" clId="{5582D7F1-57B4-CE4F-9846-287BD2AD3821}" dt="2023-07-13T00:34:44.922" v="19938" actId="478"/>
          <ac:spMkLst>
            <pc:docMk/>
            <pc:sldMk cId="2470406038" sldId="2146846574"/>
            <ac:spMk id="9" creationId="{813573EA-5A3E-4326-59BC-F8B620C65490}"/>
          </ac:spMkLst>
        </pc:spChg>
        <pc:picChg chg="add del mod">
          <ac:chgData name="Theresa Bednarek" userId="8436dc10-b776-411d-8f17-d5ee08360d6a" providerId="ADAL" clId="{5582D7F1-57B4-CE4F-9846-287BD2AD3821}" dt="2023-07-13T00:32:12.967" v="19775" actId="478"/>
          <ac:picMkLst>
            <pc:docMk/>
            <pc:sldMk cId="2470406038" sldId="2146846574"/>
            <ac:picMk id="5" creationId="{496DBF44-023A-A066-587D-A048413024CC}"/>
          </ac:picMkLst>
        </pc:picChg>
        <pc:picChg chg="add mod">
          <ac:chgData name="Theresa Bednarek" userId="8436dc10-b776-411d-8f17-d5ee08360d6a" providerId="ADAL" clId="{5582D7F1-57B4-CE4F-9846-287BD2AD3821}" dt="2023-07-13T00:32:57.449" v="19783" actId="1076"/>
          <ac:picMkLst>
            <pc:docMk/>
            <pc:sldMk cId="2470406038" sldId="2146846574"/>
            <ac:picMk id="11" creationId="{A41129AB-EBA3-399B-C114-BBC90F8D4E07}"/>
          </ac:picMkLst>
        </pc:picChg>
      </pc:sldChg>
      <pc:sldChg chg="modSp add mod">
        <pc:chgData name="Theresa Bednarek" userId="8436dc10-b776-411d-8f17-d5ee08360d6a" providerId="ADAL" clId="{5582D7F1-57B4-CE4F-9846-287BD2AD3821}" dt="2023-07-13T00:10:19.204" v="19161" actId="20577"/>
        <pc:sldMkLst>
          <pc:docMk/>
          <pc:sldMk cId="1996105899" sldId="2146846575"/>
        </pc:sldMkLst>
        <pc:spChg chg="mod">
          <ac:chgData name="Theresa Bednarek" userId="8436dc10-b776-411d-8f17-d5ee08360d6a" providerId="ADAL" clId="{5582D7F1-57B4-CE4F-9846-287BD2AD3821}" dt="2023-07-13T00:10:19.204" v="19161" actId="20577"/>
          <ac:spMkLst>
            <pc:docMk/>
            <pc:sldMk cId="1996105899" sldId="2146846575"/>
            <ac:spMk id="2" creationId="{E3E2BA71-3378-1269-139D-4837B19D6994}"/>
          </ac:spMkLst>
        </pc:spChg>
        <pc:spChg chg="mod">
          <ac:chgData name="Theresa Bednarek" userId="8436dc10-b776-411d-8f17-d5ee08360d6a" providerId="ADAL" clId="{5582D7F1-57B4-CE4F-9846-287BD2AD3821}" dt="2023-07-12T01:14:06.265" v="14093" actId="20577"/>
          <ac:spMkLst>
            <pc:docMk/>
            <pc:sldMk cId="1996105899" sldId="2146846575"/>
            <ac:spMk id="3" creationId="{B2C52A60-69EB-7E39-40E7-2F60A3A802FE}"/>
          </ac:spMkLst>
        </pc:spChg>
      </pc:sldChg>
      <pc:sldChg chg="addSp delSp modSp add mod">
        <pc:chgData name="Theresa Bednarek" userId="8436dc10-b776-411d-8f17-d5ee08360d6a" providerId="ADAL" clId="{5582D7F1-57B4-CE4F-9846-287BD2AD3821}" dt="2023-07-13T16:21:55.761" v="20476" actId="20577"/>
        <pc:sldMkLst>
          <pc:docMk/>
          <pc:sldMk cId="2656818485" sldId="2146846576"/>
        </pc:sldMkLst>
        <pc:spChg chg="mod">
          <ac:chgData name="Theresa Bednarek" userId="8436dc10-b776-411d-8f17-d5ee08360d6a" providerId="ADAL" clId="{5582D7F1-57B4-CE4F-9846-287BD2AD3821}" dt="2023-07-12T23:03:49.379" v="17480" actId="20577"/>
          <ac:spMkLst>
            <pc:docMk/>
            <pc:sldMk cId="2656818485" sldId="2146846576"/>
            <ac:spMk id="2" creationId="{E3E2BA71-3378-1269-139D-4837B19D6994}"/>
          </ac:spMkLst>
        </pc:spChg>
        <pc:spChg chg="add mod">
          <ac:chgData name="Theresa Bednarek" userId="8436dc10-b776-411d-8f17-d5ee08360d6a" providerId="ADAL" clId="{5582D7F1-57B4-CE4F-9846-287BD2AD3821}" dt="2023-07-13T16:20:51.499" v="20384" actId="20577"/>
          <ac:spMkLst>
            <pc:docMk/>
            <pc:sldMk cId="2656818485" sldId="2146846576"/>
            <ac:spMk id="3" creationId="{48C6D291-45E8-93B1-8C2A-5691603EA0C8}"/>
          </ac:spMkLst>
        </pc:spChg>
        <pc:spChg chg="mod">
          <ac:chgData name="Theresa Bednarek" userId="8436dc10-b776-411d-8f17-d5ee08360d6a" providerId="ADAL" clId="{5582D7F1-57B4-CE4F-9846-287BD2AD3821}" dt="2023-07-12T23:00:24.476" v="17201" actId="14100"/>
          <ac:spMkLst>
            <pc:docMk/>
            <pc:sldMk cId="2656818485" sldId="2146846576"/>
            <ac:spMk id="8" creationId="{46EFC360-4D75-01BD-3D83-D65D443D255A}"/>
          </ac:spMkLst>
        </pc:spChg>
        <pc:spChg chg="mod">
          <ac:chgData name="Theresa Bednarek" userId="8436dc10-b776-411d-8f17-d5ee08360d6a" providerId="ADAL" clId="{5582D7F1-57B4-CE4F-9846-287BD2AD3821}" dt="2023-07-12T23:40:17.228" v="18376" actId="1076"/>
          <ac:spMkLst>
            <pc:docMk/>
            <pc:sldMk cId="2656818485" sldId="2146846576"/>
            <ac:spMk id="16" creationId="{154C3877-87C0-5CEE-FAD9-CEAE97C82974}"/>
          </ac:spMkLst>
        </pc:spChg>
        <pc:spChg chg="mod">
          <ac:chgData name="Theresa Bednarek" userId="8436dc10-b776-411d-8f17-d5ee08360d6a" providerId="ADAL" clId="{5582D7F1-57B4-CE4F-9846-287BD2AD3821}" dt="2023-07-13T16:21:55.761" v="20476" actId="20577"/>
          <ac:spMkLst>
            <pc:docMk/>
            <pc:sldMk cId="2656818485" sldId="2146846576"/>
            <ac:spMk id="19" creationId="{7AD1F8EF-8D9E-2843-A4BC-7D61A376E1FE}"/>
          </ac:spMkLst>
        </pc:spChg>
        <pc:spChg chg="del">
          <ac:chgData name="Theresa Bednarek" userId="8436dc10-b776-411d-8f17-d5ee08360d6a" providerId="ADAL" clId="{5582D7F1-57B4-CE4F-9846-287BD2AD3821}" dt="2023-07-12T23:30:37.912" v="18106" actId="478"/>
          <ac:spMkLst>
            <pc:docMk/>
            <pc:sldMk cId="2656818485" sldId="2146846576"/>
            <ac:spMk id="27" creationId="{D9EFD912-36F8-E0DE-25C2-F9D97BBD979B}"/>
          </ac:spMkLst>
        </pc:spChg>
      </pc:sldChg>
      <pc:sldChg chg="addSp delSp modSp add del mod">
        <pc:chgData name="Theresa Bednarek" userId="8436dc10-b776-411d-8f17-d5ee08360d6a" providerId="ADAL" clId="{5582D7F1-57B4-CE4F-9846-287BD2AD3821}" dt="2023-07-13T00:36:13.767" v="19961" actId="2696"/>
        <pc:sldMkLst>
          <pc:docMk/>
          <pc:sldMk cId="2964340793" sldId="2146846577"/>
        </pc:sldMkLst>
        <pc:spChg chg="mod">
          <ac:chgData name="Theresa Bednarek" userId="8436dc10-b776-411d-8f17-d5ee08360d6a" providerId="ADAL" clId="{5582D7F1-57B4-CE4F-9846-287BD2AD3821}" dt="2023-07-12T01:50:07.147" v="15073" actId="20577"/>
          <ac:spMkLst>
            <pc:docMk/>
            <pc:sldMk cId="2964340793" sldId="2146846577"/>
            <ac:spMk id="2" creationId="{55DDD665-4C0F-A110-CF79-BB1AB38E0E5E}"/>
          </ac:spMkLst>
        </pc:spChg>
        <pc:spChg chg="mod">
          <ac:chgData name="Theresa Bednarek" userId="8436dc10-b776-411d-8f17-d5ee08360d6a" providerId="ADAL" clId="{5582D7F1-57B4-CE4F-9846-287BD2AD3821}" dt="2023-07-12T01:53:27.178" v="15321" actId="20577"/>
          <ac:spMkLst>
            <pc:docMk/>
            <pc:sldMk cId="2964340793" sldId="2146846577"/>
            <ac:spMk id="3" creationId="{F8264340-48D4-F564-4CFE-D33728819AF1}"/>
          </ac:spMkLst>
        </pc:spChg>
        <pc:spChg chg="del">
          <ac:chgData name="Theresa Bednarek" userId="8436dc10-b776-411d-8f17-d5ee08360d6a" providerId="ADAL" clId="{5582D7F1-57B4-CE4F-9846-287BD2AD3821}" dt="2023-07-12T01:49:42.217" v="15045" actId="478"/>
          <ac:spMkLst>
            <pc:docMk/>
            <pc:sldMk cId="2964340793" sldId="2146846577"/>
            <ac:spMk id="7" creationId="{5DF0778D-E9C8-DCC3-1FCD-A7A7D0413AD5}"/>
          </ac:spMkLst>
        </pc:spChg>
        <pc:spChg chg="add mod">
          <ac:chgData name="Theresa Bednarek" userId="8436dc10-b776-411d-8f17-d5ee08360d6a" providerId="ADAL" clId="{5582D7F1-57B4-CE4F-9846-287BD2AD3821}" dt="2023-07-12T01:51:55.642" v="15267" actId="1076"/>
          <ac:spMkLst>
            <pc:docMk/>
            <pc:sldMk cId="2964340793" sldId="2146846577"/>
            <ac:spMk id="8" creationId="{F602ACCB-5C6D-E944-5B06-D3FBA814C71C}"/>
          </ac:spMkLst>
        </pc:spChg>
        <pc:spChg chg="add mod">
          <ac:chgData name="Theresa Bednarek" userId="8436dc10-b776-411d-8f17-d5ee08360d6a" providerId="ADAL" clId="{5582D7F1-57B4-CE4F-9846-287BD2AD3821}" dt="2023-07-12T01:52:04.069" v="15270" actId="1076"/>
          <ac:spMkLst>
            <pc:docMk/>
            <pc:sldMk cId="2964340793" sldId="2146846577"/>
            <ac:spMk id="9" creationId="{2BDB9FEA-4523-F5F8-00A9-04E3E46EC9C5}"/>
          </ac:spMkLst>
        </pc:spChg>
        <pc:picChg chg="del">
          <ac:chgData name="Theresa Bednarek" userId="8436dc10-b776-411d-8f17-d5ee08360d6a" providerId="ADAL" clId="{5582D7F1-57B4-CE4F-9846-287BD2AD3821}" dt="2023-07-12T01:18:25.808" v="14120" actId="478"/>
          <ac:picMkLst>
            <pc:docMk/>
            <pc:sldMk cId="2964340793" sldId="2146846577"/>
            <ac:picMk id="5" creationId="{496DBF44-023A-A066-587D-A048413024CC}"/>
          </ac:picMkLst>
        </pc:picChg>
        <pc:picChg chg="add mod">
          <ac:chgData name="Theresa Bednarek" userId="8436dc10-b776-411d-8f17-d5ee08360d6a" providerId="ADAL" clId="{5582D7F1-57B4-CE4F-9846-287BD2AD3821}" dt="2023-07-12T01:18:36.472" v="14125" actId="208"/>
          <ac:picMkLst>
            <pc:docMk/>
            <pc:sldMk cId="2964340793" sldId="2146846577"/>
            <ac:picMk id="6" creationId="{42430CD1-51EF-5739-5D94-303523CAA181}"/>
          </ac:picMkLst>
        </pc:picChg>
      </pc:sldChg>
      <pc:sldChg chg="addSp delSp modSp add del mod">
        <pc:chgData name="Theresa Bednarek" userId="8436dc10-b776-411d-8f17-d5ee08360d6a" providerId="ADAL" clId="{5582D7F1-57B4-CE4F-9846-287BD2AD3821}" dt="2023-07-13T00:36:14.743" v="19962" actId="2696"/>
        <pc:sldMkLst>
          <pc:docMk/>
          <pc:sldMk cId="2549175118" sldId="2146846578"/>
        </pc:sldMkLst>
        <pc:spChg chg="mod">
          <ac:chgData name="Theresa Bednarek" userId="8436dc10-b776-411d-8f17-d5ee08360d6a" providerId="ADAL" clId="{5582D7F1-57B4-CE4F-9846-287BD2AD3821}" dt="2023-07-12T01:53:44.239" v="15345" actId="20577"/>
          <ac:spMkLst>
            <pc:docMk/>
            <pc:sldMk cId="2549175118" sldId="2146846578"/>
            <ac:spMk id="2" creationId="{55DDD665-4C0F-A110-CF79-BB1AB38E0E5E}"/>
          </ac:spMkLst>
        </pc:spChg>
        <pc:spChg chg="mod">
          <ac:chgData name="Theresa Bednarek" userId="8436dc10-b776-411d-8f17-d5ee08360d6a" providerId="ADAL" clId="{5582D7F1-57B4-CE4F-9846-287BD2AD3821}" dt="2023-07-12T01:55:42.768" v="15625" actId="14100"/>
          <ac:spMkLst>
            <pc:docMk/>
            <pc:sldMk cId="2549175118" sldId="2146846578"/>
            <ac:spMk id="3" creationId="{F8264340-48D4-F564-4CFE-D33728819AF1}"/>
          </ac:spMkLst>
        </pc:spChg>
        <pc:spChg chg="del mod">
          <ac:chgData name="Theresa Bednarek" userId="8436dc10-b776-411d-8f17-d5ee08360d6a" providerId="ADAL" clId="{5582D7F1-57B4-CE4F-9846-287BD2AD3821}" dt="2023-07-12T01:54:04.154" v="15351" actId="478"/>
          <ac:spMkLst>
            <pc:docMk/>
            <pc:sldMk cId="2549175118" sldId="2146846578"/>
            <ac:spMk id="7" creationId="{5DF0778D-E9C8-DCC3-1FCD-A7A7D0413AD5}"/>
          </ac:spMkLst>
        </pc:spChg>
        <pc:spChg chg="add mod">
          <ac:chgData name="Theresa Bednarek" userId="8436dc10-b776-411d-8f17-d5ee08360d6a" providerId="ADAL" clId="{5582D7F1-57B4-CE4F-9846-287BD2AD3821}" dt="2023-07-12T01:53:53.581" v="15347" actId="1076"/>
          <ac:spMkLst>
            <pc:docMk/>
            <pc:sldMk cId="2549175118" sldId="2146846578"/>
            <ac:spMk id="8" creationId="{F0291126-462C-500D-EB13-44FF473CBBCF}"/>
          </ac:spMkLst>
        </pc:spChg>
        <pc:spChg chg="add mod">
          <ac:chgData name="Theresa Bednarek" userId="8436dc10-b776-411d-8f17-d5ee08360d6a" providerId="ADAL" clId="{5582D7F1-57B4-CE4F-9846-287BD2AD3821}" dt="2023-07-12T01:54:01.974" v="15350" actId="1076"/>
          <ac:spMkLst>
            <pc:docMk/>
            <pc:sldMk cId="2549175118" sldId="2146846578"/>
            <ac:spMk id="9" creationId="{5369575C-6990-3DA5-ADCB-C1F0382DA215}"/>
          </ac:spMkLst>
        </pc:spChg>
        <pc:picChg chg="add mod">
          <ac:chgData name="Theresa Bednarek" userId="8436dc10-b776-411d-8f17-d5ee08360d6a" providerId="ADAL" clId="{5582D7F1-57B4-CE4F-9846-287BD2AD3821}" dt="2023-07-12T01:19:23.574" v="14133" actId="1076"/>
          <ac:picMkLst>
            <pc:docMk/>
            <pc:sldMk cId="2549175118" sldId="2146846578"/>
            <ac:picMk id="5" creationId="{92FD797D-BD02-B7F3-A7DD-4E550483AB78}"/>
          </ac:picMkLst>
        </pc:picChg>
        <pc:picChg chg="del">
          <ac:chgData name="Theresa Bednarek" userId="8436dc10-b776-411d-8f17-d5ee08360d6a" providerId="ADAL" clId="{5582D7F1-57B4-CE4F-9846-287BD2AD3821}" dt="2023-07-12T01:18:44.459" v="14127" actId="478"/>
          <ac:picMkLst>
            <pc:docMk/>
            <pc:sldMk cId="2549175118" sldId="2146846578"/>
            <ac:picMk id="6" creationId="{42430CD1-51EF-5739-5D94-303523CAA181}"/>
          </ac:picMkLst>
        </pc:picChg>
      </pc:sldChg>
      <pc:sldChg chg="delSp modSp add del mod">
        <pc:chgData name="Theresa Bednarek" userId="8436dc10-b776-411d-8f17-d5ee08360d6a" providerId="ADAL" clId="{5582D7F1-57B4-CE4F-9846-287BD2AD3821}" dt="2023-07-12T18:16:52.217" v="16561" actId="2696"/>
        <pc:sldMkLst>
          <pc:docMk/>
          <pc:sldMk cId="2189512705" sldId="2146846579"/>
        </pc:sldMkLst>
        <pc:spChg chg="mod">
          <ac:chgData name="Theresa Bednarek" userId="8436dc10-b776-411d-8f17-d5ee08360d6a" providerId="ADAL" clId="{5582D7F1-57B4-CE4F-9846-287BD2AD3821}" dt="2023-07-12T17:53:48.654" v="16220" actId="20577"/>
          <ac:spMkLst>
            <pc:docMk/>
            <pc:sldMk cId="2189512705" sldId="2146846579"/>
            <ac:spMk id="2" creationId="{55DDD665-4C0F-A110-CF79-BB1AB38E0E5E}"/>
          </ac:spMkLst>
        </pc:spChg>
        <pc:spChg chg="mod">
          <ac:chgData name="Theresa Bednarek" userId="8436dc10-b776-411d-8f17-d5ee08360d6a" providerId="ADAL" clId="{5582D7F1-57B4-CE4F-9846-287BD2AD3821}" dt="2023-07-12T01:59:56.973" v="15692" actId="20577"/>
          <ac:spMkLst>
            <pc:docMk/>
            <pc:sldMk cId="2189512705" sldId="2146846579"/>
            <ac:spMk id="3" creationId="{F8264340-48D4-F564-4CFE-D33728819AF1}"/>
          </ac:spMkLst>
        </pc:spChg>
        <pc:spChg chg="del">
          <ac:chgData name="Theresa Bednarek" userId="8436dc10-b776-411d-8f17-d5ee08360d6a" providerId="ADAL" clId="{5582D7F1-57B4-CE4F-9846-287BD2AD3821}" dt="2023-07-12T01:59:59.773" v="15693" actId="478"/>
          <ac:spMkLst>
            <pc:docMk/>
            <pc:sldMk cId="2189512705" sldId="2146846579"/>
            <ac:spMk id="7" creationId="{5DF0778D-E9C8-DCC3-1FCD-A7A7D0413AD5}"/>
          </ac:spMkLst>
        </pc:spChg>
        <pc:picChg chg="del">
          <ac:chgData name="Theresa Bednarek" userId="8436dc10-b776-411d-8f17-d5ee08360d6a" providerId="ADAL" clId="{5582D7F1-57B4-CE4F-9846-287BD2AD3821}" dt="2023-07-12T01:55:54.742" v="15626" actId="478"/>
          <ac:picMkLst>
            <pc:docMk/>
            <pc:sldMk cId="2189512705" sldId="2146846579"/>
            <ac:picMk id="5" creationId="{92FD797D-BD02-B7F3-A7DD-4E550483AB78}"/>
          </ac:picMkLst>
        </pc:picChg>
      </pc:sldChg>
      <pc:sldChg chg="addSp delSp modSp add mod">
        <pc:chgData name="Theresa Bednarek" userId="8436dc10-b776-411d-8f17-d5ee08360d6a" providerId="ADAL" clId="{5582D7F1-57B4-CE4F-9846-287BD2AD3821}" dt="2023-07-17T23:29:47.597" v="23453" actId="14100"/>
        <pc:sldMkLst>
          <pc:docMk/>
          <pc:sldMk cId="2185919293" sldId="2146846580"/>
        </pc:sldMkLst>
        <pc:spChg chg="mod">
          <ac:chgData name="Theresa Bednarek" userId="8436dc10-b776-411d-8f17-d5ee08360d6a" providerId="ADAL" clId="{5582D7F1-57B4-CE4F-9846-287BD2AD3821}" dt="2023-07-13T16:17:02.074" v="20363" actId="13926"/>
          <ac:spMkLst>
            <pc:docMk/>
            <pc:sldMk cId="2185919293" sldId="2146846580"/>
            <ac:spMk id="2" creationId="{E3E2BA71-3378-1269-139D-4837B19D6994}"/>
          </ac:spMkLst>
        </pc:spChg>
        <pc:spChg chg="add mod">
          <ac:chgData name="Theresa Bednarek" userId="8436dc10-b776-411d-8f17-d5ee08360d6a" providerId="ADAL" clId="{5582D7F1-57B4-CE4F-9846-287BD2AD3821}" dt="2023-07-12T23:28:19.094" v="18029" actId="1076"/>
          <ac:spMkLst>
            <pc:docMk/>
            <pc:sldMk cId="2185919293" sldId="2146846580"/>
            <ac:spMk id="5" creationId="{3C8B0DF7-BD57-8329-2136-F5C3A0A6ABE0}"/>
          </ac:spMkLst>
        </pc:spChg>
        <pc:spChg chg="mod topLvl">
          <ac:chgData name="Theresa Bednarek" userId="8436dc10-b776-411d-8f17-d5ee08360d6a" providerId="ADAL" clId="{5582D7F1-57B4-CE4F-9846-287BD2AD3821}" dt="2023-07-12T23:28:05.091" v="18027" actId="14100"/>
          <ac:spMkLst>
            <pc:docMk/>
            <pc:sldMk cId="2185919293" sldId="2146846580"/>
            <ac:spMk id="8" creationId="{46EFC360-4D75-01BD-3D83-D65D443D255A}"/>
          </ac:spMkLst>
        </pc:spChg>
        <pc:spChg chg="add del mod">
          <ac:chgData name="Theresa Bednarek" userId="8436dc10-b776-411d-8f17-d5ee08360d6a" providerId="ADAL" clId="{5582D7F1-57B4-CE4F-9846-287BD2AD3821}" dt="2023-07-12T23:28:51.968" v="18034" actId="478"/>
          <ac:spMkLst>
            <pc:docMk/>
            <pc:sldMk cId="2185919293" sldId="2146846580"/>
            <ac:spMk id="10" creationId="{A30C28CE-CE59-0053-97DB-1016F22143C6}"/>
          </ac:spMkLst>
        </pc:spChg>
        <pc:spChg chg="add mod">
          <ac:chgData name="Theresa Bednarek" userId="8436dc10-b776-411d-8f17-d5ee08360d6a" providerId="ADAL" clId="{5582D7F1-57B4-CE4F-9846-287BD2AD3821}" dt="2023-07-13T15:36:44.924" v="20313" actId="1076"/>
          <ac:spMkLst>
            <pc:docMk/>
            <pc:sldMk cId="2185919293" sldId="2146846580"/>
            <ac:spMk id="11" creationId="{0544EAC2-6269-2373-799E-00C6B7FE7B21}"/>
          </ac:spMkLst>
        </pc:spChg>
        <pc:spChg chg="add mod">
          <ac:chgData name="Theresa Bednarek" userId="8436dc10-b776-411d-8f17-d5ee08360d6a" providerId="ADAL" clId="{5582D7F1-57B4-CE4F-9846-287BD2AD3821}" dt="2023-07-17T23:28:53.723" v="23443" actId="14100"/>
          <ac:spMkLst>
            <pc:docMk/>
            <pc:sldMk cId="2185919293" sldId="2146846580"/>
            <ac:spMk id="15" creationId="{6CCBB0BE-7DB5-7F6C-422C-32B008FC168E}"/>
          </ac:spMkLst>
        </pc:spChg>
        <pc:spChg chg="mod topLvl">
          <ac:chgData name="Theresa Bednarek" userId="8436dc10-b776-411d-8f17-d5ee08360d6a" providerId="ADAL" clId="{5582D7F1-57B4-CE4F-9846-287BD2AD3821}" dt="2023-07-12T23:28:14.328" v="18028" actId="1076"/>
          <ac:spMkLst>
            <pc:docMk/>
            <pc:sldMk cId="2185919293" sldId="2146846580"/>
            <ac:spMk id="16" creationId="{154C3877-87C0-5CEE-FAD9-CEAE97C82974}"/>
          </ac:spMkLst>
        </pc:spChg>
        <pc:spChg chg="add mod">
          <ac:chgData name="Theresa Bednarek" userId="8436dc10-b776-411d-8f17-d5ee08360d6a" providerId="ADAL" clId="{5582D7F1-57B4-CE4F-9846-287BD2AD3821}" dt="2023-07-17T23:29:07.134" v="23447" actId="14100"/>
          <ac:spMkLst>
            <pc:docMk/>
            <pc:sldMk cId="2185919293" sldId="2146846580"/>
            <ac:spMk id="17" creationId="{449EAE52-0F9F-B02E-F976-E0385AE8FF81}"/>
          </ac:spMkLst>
        </pc:spChg>
        <pc:spChg chg="mod">
          <ac:chgData name="Theresa Bednarek" userId="8436dc10-b776-411d-8f17-d5ee08360d6a" providerId="ADAL" clId="{5582D7F1-57B4-CE4F-9846-287BD2AD3821}" dt="2023-07-17T23:29:14.332" v="23448" actId="1076"/>
          <ac:spMkLst>
            <pc:docMk/>
            <pc:sldMk cId="2185919293" sldId="2146846580"/>
            <ac:spMk id="19" creationId="{7AD1F8EF-8D9E-2843-A4BC-7D61A376E1FE}"/>
          </ac:spMkLst>
        </pc:spChg>
        <pc:spChg chg="mod topLvl">
          <ac:chgData name="Theresa Bednarek" userId="8436dc10-b776-411d-8f17-d5ee08360d6a" providerId="ADAL" clId="{5582D7F1-57B4-CE4F-9846-287BD2AD3821}" dt="2023-07-13T15:36:39.419" v="20311" actId="1076"/>
          <ac:spMkLst>
            <pc:docMk/>
            <pc:sldMk cId="2185919293" sldId="2146846580"/>
            <ac:spMk id="20" creationId="{7B39F531-31FE-B927-4E0B-6AF11FB14C17}"/>
          </ac:spMkLst>
        </pc:spChg>
        <pc:spChg chg="del mod topLvl">
          <ac:chgData name="Theresa Bednarek" userId="8436dc10-b776-411d-8f17-d5ee08360d6a" providerId="ADAL" clId="{5582D7F1-57B4-CE4F-9846-287BD2AD3821}" dt="2023-07-12T23:12:40.451" v="17591" actId="478"/>
          <ac:spMkLst>
            <pc:docMk/>
            <pc:sldMk cId="2185919293" sldId="2146846580"/>
            <ac:spMk id="27" creationId="{D9EFD912-36F8-E0DE-25C2-F9D97BBD979B}"/>
          </ac:spMkLst>
        </pc:spChg>
        <pc:grpChg chg="add mod">
          <ac:chgData name="Theresa Bednarek" userId="8436dc10-b776-411d-8f17-d5ee08360d6a" providerId="ADAL" clId="{5582D7F1-57B4-CE4F-9846-287BD2AD3821}" dt="2023-07-17T23:28:16.931" v="23430" actId="1076"/>
          <ac:grpSpMkLst>
            <pc:docMk/>
            <pc:sldMk cId="2185919293" sldId="2146846580"/>
            <ac:grpSpMk id="12" creationId="{68CA28F5-06F9-2FD6-814B-7731A35DC971}"/>
          </ac:grpSpMkLst>
        </pc:grpChg>
        <pc:grpChg chg="del">
          <ac:chgData name="Theresa Bednarek" userId="8436dc10-b776-411d-8f17-d5ee08360d6a" providerId="ADAL" clId="{5582D7F1-57B4-CE4F-9846-287BD2AD3821}" dt="2023-07-12T17:41:01.404" v="16191" actId="165"/>
          <ac:grpSpMkLst>
            <pc:docMk/>
            <pc:sldMk cId="2185919293" sldId="2146846580"/>
            <ac:grpSpMk id="29" creationId="{4A8A80CB-756D-4777-6F44-B1E02B7E1347}"/>
          </ac:grpSpMkLst>
        </pc:grpChg>
        <pc:picChg chg="add del mod">
          <ac:chgData name="Theresa Bednarek" userId="8436dc10-b776-411d-8f17-d5ee08360d6a" providerId="ADAL" clId="{5582D7F1-57B4-CE4F-9846-287BD2AD3821}" dt="2023-07-12T23:27:44.327" v="18021" actId="478"/>
          <ac:picMkLst>
            <pc:docMk/>
            <pc:sldMk cId="2185919293" sldId="2146846580"/>
            <ac:picMk id="4" creationId="{F6721BC9-239C-3374-FB07-BE1907CAA26D}"/>
          </ac:picMkLst>
        </pc:picChg>
        <pc:picChg chg="del mod topLvl">
          <ac:chgData name="Theresa Bednarek" userId="8436dc10-b776-411d-8f17-d5ee08360d6a" providerId="ADAL" clId="{5582D7F1-57B4-CE4F-9846-287BD2AD3821}" dt="2023-07-12T23:03:05.306" v="17467" actId="478"/>
          <ac:picMkLst>
            <pc:docMk/>
            <pc:sldMk cId="2185919293" sldId="2146846580"/>
            <ac:picMk id="7" creationId="{AF83CE54-009E-8D61-65E4-39CA374BCBBF}"/>
          </ac:picMkLst>
        </pc:picChg>
        <pc:picChg chg="add mod">
          <ac:chgData name="Theresa Bednarek" userId="8436dc10-b776-411d-8f17-d5ee08360d6a" providerId="ADAL" clId="{5582D7F1-57B4-CE4F-9846-287BD2AD3821}" dt="2023-07-17T23:28:01.067" v="23427" actId="1076"/>
          <ac:picMkLst>
            <pc:docMk/>
            <pc:sldMk cId="2185919293" sldId="2146846580"/>
            <ac:picMk id="9" creationId="{22A2009C-F059-A95B-5837-AFA0B72368A4}"/>
          </ac:picMkLst>
        </pc:picChg>
        <pc:picChg chg="add mod">
          <ac:chgData name="Theresa Bednarek" userId="8436dc10-b776-411d-8f17-d5ee08360d6a" providerId="ADAL" clId="{5582D7F1-57B4-CE4F-9846-287BD2AD3821}" dt="2023-07-17T23:28:30.641" v="23437" actId="1076"/>
          <ac:picMkLst>
            <pc:docMk/>
            <pc:sldMk cId="2185919293" sldId="2146846580"/>
            <ac:picMk id="14" creationId="{36798D51-F985-AC68-2138-12B2A4FE8AA7}"/>
          </ac:picMkLst>
        </pc:picChg>
        <pc:cxnChg chg="add mod">
          <ac:chgData name="Theresa Bednarek" userId="8436dc10-b776-411d-8f17-d5ee08360d6a" providerId="ADAL" clId="{5582D7F1-57B4-CE4F-9846-287BD2AD3821}" dt="2023-07-17T23:29:47.597" v="23453" actId="14100"/>
          <ac:cxnSpMkLst>
            <pc:docMk/>
            <pc:sldMk cId="2185919293" sldId="2146846580"/>
            <ac:cxnSpMk id="21" creationId="{1D9BC13E-C1B9-5CAB-6C04-4B122850FC04}"/>
          </ac:cxnSpMkLst>
        </pc:cxnChg>
      </pc:sldChg>
      <pc:sldChg chg="modSp add mod">
        <pc:chgData name="Theresa Bednarek" userId="8436dc10-b776-411d-8f17-d5ee08360d6a" providerId="ADAL" clId="{5582D7F1-57B4-CE4F-9846-287BD2AD3821}" dt="2023-07-12T22:56:53.296" v="17198" actId="13926"/>
        <pc:sldMkLst>
          <pc:docMk/>
          <pc:sldMk cId="788847992" sldId="2146846581"/>
        </pc:sldMkLst>
        <pc:spChg chg="mod">
          <ac:chgData name="Theresa Bednarek" userId="8436dc10-b776-411d-8f17-d5ee08360d6a" providerId="ADAL" clId="{5582D7F1-57B4-CE4F-9846-287BD2AD3821}" dt="2023-07-12T22:56:53.296" v="17198" actId="13926"/>
          <ac:spMkLst>
            <pc:docMk/>
            <pc:sldMk cId="788847992" sldId="2146846581"/>
            <ac:spMk id="2" creationId="{55DDD665-4C0F-A110-CF79-BB1AB38E0E5E}"/>
          </ac:spMkLst>
        </pc:spChg>
      </pc:sldChg>
      <pc:sldChg chg="addSp delSp modSp add mod">
        <pc:chgData name="Theresa Bednarek" userId="8436dc10-b776-411d-8f17-d5ee08360d6a" providerId="ADAL" clId="{5582D7F1-57B4-CE4F-9846-287BD2AD3821}" dt="2023-07-13T15:38:14.564" v="20351" actId="20577"/>
        <pc:sldMkLst>
          <pc:docMk/>
          <pc:sldMk cId="3854133360" sldId="2146846582"/>
        </pc:sldMkLst>
        <pc:spChg chg="mod">
          <ac:chgData name="Theresa Bednarek" userId="8436dc10-b776-411d-8f17-d5ee08360d6a" providerId="ADAL" clId="{5582D7F1-57B4-CE4F-9846-287BD2AD3821}" dt="2023-07-13T15:19:17.541" v="20270" actId="13926"/>
          <ac:spMkLst>
            <pc:docMk/>
            <pc:sldMk cId="3854133360" sldId="2146846582"/>
            <ac:spMk id="2" creationId="{E3E2BA71-3378-1269-139D-4837B19D6994}"/>
          </ac:spMkLst>
        </pc:spChg>
        <pc:spChg chg="mod">
          <ac:chgData name="Theresa Bednarek" userId="8436dc10-b776-411d-8f17-d5ee08360d6a" providerId="ADAL" clId="{5582D7F1-57B4-CE4F-9846-287BD2AD3821}" dt="2023-07-12T23:05:31.729" v="17501" actId="14100"/>
          <ac:spMkLst>
            <pc:docMk/>
            <pc:sldMk cId="3854133360" sldId="2146846582"/>
            <ac:spMk id="8" creationId="{46EFC360-4D75-01BD-3D83-D65D443D255A}"/>
          </ac:spMkLst>
        </pc:spChg>
        <pc:spChg chg="mod">
          <ac:chgData name="Theresa Bednarek" userId="8436dc10-b776-411d-8f17-d5ee08360d6a" providerId="ADAL" clId="{5582D7F1-57B4-CE4F-9846-287BD2AD3821}" dt="2023-07-12T23:40:04.653" v="18375" actId="1076"/>
          <ac:spMkLst>
            <pc:docMk/>
            <pc:sldMk cId="3854133360" sldId="2146846582"/>
            <ac:spMk id="16" creationId="{154C3877-87C0-5CEE-FAD9-CEAE97C82974}"/>
          </ac:spMkLst>
        </pc:spChg>
        <pc:spChg chg="mod">
          <ac:chgData name="Theresa Bednarek" userId="8436dc10-b776-411d-8f17-d5ee08360d6a" providerId="ADAL" clId="{5582D7F1-57B4-CE4F-9846-287BD2AD3821}" dt="2023-07-13T15:38:14.564" v="20351" actId="20577"/>
          <ac:spMkLst>
            <pc:docMk/>
            <pc:sldMk cId="3854133360" sldId="2146846582"/>
            <ac:spMk id="19" creationId="{7AD1F8EF-8D9E-2843-A4BC-7D61A376E1FE}"/>
          </ac:spMkLst>
        </pc:spChg>
        <pc:spChg chg="mod">
          <ac:chgData name="Theresa Bednarek" userId="8436dc10-b776-411d-8f17-d5ee08360d6a" providerId="ADAL" clId="{5582D7F1-57B4-CE4F-9846-287BD2AD3821}" dt="2023-07-12T23:13:37.964" v="17647" actId="1076"/>
          <ac:spMkLst>
            <pc:docMk/>
            <pc:sldMk cId="3854133360" sldId="2146846582"/>
            <ac:spMk id="20" creationId="{7B39F531-31FE-B927-4E0B-6AF11FB14C17}"/>
          </ac:spMkLst>
        </pc:spChg>
        <pc:spChg chg="mod">
          <ac:chgData name="Theresa Bednarek" userId="8436dc10-b776-411d-8f17-d5ee08360d6a" providerId="ADAL" clId="{5582D7F1-57B4-CE4F-9846-287BD2AD3821}" dt="2023-07-12T23:40:01.714" v="18374" actId="1076"/>
          <ac:spMkLst>
            <pc:docMk/>
            <pc:sldMk cId="3854133360" sldId="2146846582"/>
            <ac:spMk id="27" creationId="{D9EFD912-36F8-E0DE-25C2-F9D97BBD979B}"/>
          </ac:spMkLst>
        </pc:spChg>
        <pc:picChg chg="del mod">
          <ac:chgData name="Theresa Bednarek" userId="8436dc10-b776-411d-8f17-d5ee08360d6a" providerId="ADAL" clId="{5582D7F1-57B4-CE4F-9846-287BD2AD3821}" dt="2023-07-12T23:05:01.055" v="17489" actId="478"/>
          <ac:picMkLst>
            <pc:docMk/>
            <pc:sldMk cId="3854133360" sldId="2146846582"/>
            <ac:picMk id="4" creationId="{F6721BC9-239C-3374-FB07-BE1907CAA26D}"/>
          </ac:picMkLst>
        </pc:picChg>
        <pc:picChg chg="add mod">
          <ac:chgData name="Theresa Bednarek" userId="8436dc10-b776-411d-8f17-d5ee08360d6a" providerId="ADAL" clId="{5582D7F1-57B4-CE4F-9846-287BD2AD3821}" dt="2023-07-12T23:05:20.088" v="17497" actId="1076"/>
          <ac:picMkLst>
            <pc:docMk/>
            <pc:sldMk cId="3854133360" sldId="2146846582"/>
            <ac:picMk id="5" creationId="{47F310DB-84B1-13FB-97AF-05757CC87D04}"/>
          </ac:picMkLst>
        </pc:picChg>
      </pc:sldChg>
      <pc:sldChg chg="addSp delSp modSp add mod">
        <pc:chgData name="Theresa Bednarek" userId="8436dc10-b776-411d-8f17-d5ee08360d6a" providerId="ADAL" clId="{5582D7F1-57B4-CE4F-9846-287BD2AD3821}" dt="2023-07-13T15:40:43.290" v="20352" actId="20577"/>
        <pc:sldMkLst>
          <pc:docMk/>
          <pc:sldMk cId="284265686" sldId="2146846583"/>
        </pc:sldMkLst>
        <pc:spChg chg="mod">
          <ac:chgData name="Theresa Bednarek" userId="8436dc10-b776-411d-8f17-d5ee08360d6a" providerId="ADAL" clId="{5582D7F1-57B4-CE4F-9846-287BD2AD3821}" dt="2023-07-12T23:05:42.846" v="17510" actId="20577"/>
          <ac:spMkLst>
            <pc:docMk/>
            <pc:sldMk cId="284265686" sldId="2146846583"/>
            <ac:spMk id="2" creationId="{E3E2BA71-3378-1269-139D-4837B19D6994}"/>
          </ac:spMkLst>
        </pc:spChg>
        <pc:spChg chg="mod">
          <ac:chgData name="Theresa Bednarek" userId="8436dc10-b776-411d-8f17-d5ee08360d6a" providerId="ADAL" clId="{5582D7F1-57B4-CE4F-9846-287BD2AD3821}" dt="2023-07-12T23:45:52.751" v="18775" actId="14100"/>
          <ac:spMkLst>
            <pc:docMk/>
            <pc:sldMk cId="284265686" sldId="2146846583"/>
            <ac:spMk id="8" creationId="{46EFC360-4D75-01BD-3D83-D65D443D255A}"/>
          </ac:spMkLst>
        </pc:spChg>
        <pc:spChg chg="mod">
          <ac:chgData name="Theresa Bednarek" userId="8436dc10-b776-411d-8f17-d5ee08360d6a" providerId="ADAL" clId="{5582D7F1-57B4-CE4F-9846-287BD2AD3821}" dt="2023-07-12T23:39:43.797" v="18371" actId="1076"/>
          <ac:spMkLst>
            <pc:docMk/>
            <pc:sldMk cId="284265686" sldId="2146846583"/>
            <ac:spMk id="16" creationId="{154C3877-87C0-5CEE-FAD9-CEAE97C82974}"/>
          </ac:spMkLst>
        </pc:spChg>
        <pc:spChg chg="mod">
          <ac:chgData name="Theresa Bednarek" userId="8436dc10-b776-411d-8f17-d5ee08360d6a" providerId="ADAL" clId="{5582D7F1-57B4-CE4F-9846-287BD2AD3821}" dt="2023-07-13T15:40:43.290" v="20352" actId="20577"/>
          <ac:spMkLst>
            <pc:docMk/>
            <pc:sldMk cId="284265686" sldId="2146846583"/>
            <ac:spMk id="19" creationId="{7AD1F8EF-8D9E-2843-A4BC-7D61A376E1FE}"/>
          </ac:spMkLst>
        </pc:spChg>
        <pc:spChg chg="mod">
          <ac:chgData name="Theresa Bednarek" userId="8436dc10-b776-411d-8f17-d5ee08360d6a" providerId="ADAL" clId="{5582D7F1-57B4-CE4F-9846-287BD2AD3821}" dt="2023-07-12T23:39:50.288" v="18372" actId="1076"/>
          <ac:spMkLst>
            <pc:docMk/>
            <pc:sldMk cId="284265686" sldId="2146846583"/>
            <ac:spMk id="20" creationId="{7B39F531-31FE-B927-4E0B-6AF11FB14C17}"/>
          </ac:spMkLst>
        </pc:spChg>
        <pc:spChg chg="mod">
          <ac:chgData name="Theresa Bednarek" userId="8436dc10-b776-411d-8f17-d5ee08360d6a" providerId="ADAL" clId="{5582D7F1-57B4-CE4F-9846-287BD2AD3821}" dt="2023-07-12T23:39:54.649" v="18373" actId="1076"/>
          <ac:spMkLst>
            <pc:docMk/>
            <pc:sldMk cId="284265686" sldId="2146846583"/>
            <ac:spMk id="27" creationId="{D9EFD912-36F8-E0DE-25C2-F9D97BBD979B}"/>
          </ac:spMkLst>
        </pc:spChg>
        <pc:picChg chg="del">
          <ac:chgData name="Theresa Bednarek" userId="8436dc10-b776-411d-8f17-d5ee08360d6a" providerId="ADAL" clId="{5582D7F1-57B4-CE4F-9846-287BD2AD3821}" dt="2023-07-12T23:04:23.175" v="17486" actId="478"/>
          <ac:picMkLst>
            <pc:docMk/>
            <pc:sldMk cId="284265686" sldId="2146846583"/>
            <ac:picMk id="4" creationId="{F6721BC9-239C-3374-FB07-BE1907CAA26D}"/>
          </ac:picMkLst>
        </pc:picChg>
        <pc:picChg chg="add mod">
          <ac:chgData name="Theresa Bednarek" userId="8436dc10-b776-411d-8f17-d5ee08360d6a" providerId="ADAL" clId="{5582D7F1-57B4-CE4F-9846-287BD2AD3821}" dt="2023-07-12T23:06:02.359" v="17517" actId="1076"/>
          <ac:picMkLst>
            <pc:docMk/>
            <pc:sldMk cId="284265686" sldId="2146846583"/>
            <ac:picMk id="5" creationId="{9A530157-0529-F4E1-E43E-4DC697CCF144}"/>
          </ac:picMkLst>
        </pc:picChg>
      </pc:sldChg>
      <pc:sldChg chg="addSp delSp modSp add mod">
        <pc:chgData name="Theresa Bednarek" userId="8436dc10-b776-411d-8f17-d5ee08360d6a" providerId="ADAL" clId="{5582D7F1-57B4-CE4F-9846-287BD2AD3821}" dt="2023-07-13T15:19:24.278" v="20271" actId="13926"/>
        <pc:sldMkLst>
          <pc:docMk/>
          <pc:sldMk cId="1728769812" sldId="2146846584"/>
        </pc:sldMkLst>
        <pc:spChg chg="mod">
          <ac:chgData name="Theresa Bednarek" userId="8436dc10-b776-411d-8f17-d5ee08360d6a" providerId="ADAL" clId="{5582D7F1-57B4-CE4F-9846-287BD2AD3821}" dt="2023-07-13T15:19:24.278" v="20271" actId="13926"/>
          <ac:spMkLst>
            <pc:docMk/>
            <pc:sldMk cId="1728769812" sldId="2146846584"/>
            <ac:spMk id="2" creationId="{E3E2BA71-3378-1269-139D-4837B19D6994}"/>
          </ac:spMkLst>
        </pc:spChg>
        <pc:spChg chg="add mod">
          <ac:chgData name="Theresa Bednarek" userId="8436dc10-b776-411d-8f17-d5ee08360d6a" providerId="ADAL" clId="{5582D7F1-57B4-CE4F-9846-287BD2AD3821}" dt="2023-07-12T23:43:54.482" v="18602" actId="20577"/>
          <ac:spMkLst>
            <pc:docMk/>
            <pc:sldMk cId="1728769812" sldId="2146846584"/>
            <ac:spMk id="6" creationId="{DDB45F19-D8B9-E362-5089-225B321C8C72}"/>
          </ac:spMkLst>
        </pc:spChg>
        <pc:spChg chg="add mod">
          <ac:chgData name="Theresa Bednarek" userId="8436dc10-b776-411d-8f17-d5ee08360d6a" providerId="ADAL" clId="{5582D7F1-57B4-CE4F-9846-287BD2AD3821}" dt="2023-07-12T23:44:06.453" v="18605" actId="1076"/>
          <ac:spMkLst>
            <pc:docMk/>
            <pc:sldMk cId="1728769812" sldId="2146846584"/>
            <ac:spMk id="7" creationId="{150C9DCA-2BB3-F779-3DA6-277C95F38C69}"/>
          </ac:spMkLst>
        </pc:spChg>
        <pc:spChg chg="mod">
          <ac:chgData name="Theresa Bednarek" userId="8436dc10-b776-411d-8f17-d5ee08360d6a" providerId="ADAL" clId="{5582D7F1-57B4-CE4F-9846-287BD2AD3821}" dt="2023-07-12T23:06:57.422" v="17540" actId="14100"/>
          <ac:spMkLst>
            <pc:docMk/>
            <pc:sldMk cId="1728769812" sldId="2146846584"/>
            <ac:spMk id="8" creationId="{46EFC360-4D75-01BD-3D83-D65D443D255A}"/>
          </ac:spMkLst>
        </pc:spChg>
        <pc:spChg chg="mod">
          <ac:chgData name="Theresa Bednarek" userId="8436dc10-b776-411d-8f17-d5ee08360d6a" providerId="ADAL" clId="{5582D7F1-57B4-CE4F-9846-287BD2AD3821}" dt="2023-07-12T23:43:27.395" v="18595" actId="1076"/>
          <ac:spMkLst>
            <pc:docMk/>
            <pc:sldMk cId="1728769812" sldId="2146846584"/>
            <ac:spMk id="16" creationId="{154C3877-87C0-5CEE-FAD9-CEAE97C82974}"/>
          </ac:spMkLst>
        </pc:spChg>
        <pc:spChg chg="mod">
          <ac:chgData name="Theresa Bednarek" userId="8436dc10-b776-411d-8f17-d5ee08360d6a" providerId="ADAL" clId="{5582D7F1-57B4-CE4F-9846-287BD2AD3821}" dt="2023-07-12T23:51:53.475" v="18996" actId="20577"/>
          <ac:spMkLst>
            <pc:docMk/>
            <pc:sldMk cId="1728769812" sldId="2146846584"/>
            <ac:spMk id="19" creationId="{7AD1F8EF-8D9E-2843-A4BC-7D61A376E1FE}"/>
          </ac:spMkLst>
        </pc:spChg>
        <pc:spChg chg="mod">
          <ac:chgData name="Theresa Bednarek" userId="8436dc10-b776-411d-8f17-d5ee08360d6a" providerId="ADAL" clId="{5582D7F1-57B4-CE4F-9846-287BD2AD3821}" dt="2023-07-12T23:43:52.313" v="18601" actId="1076"/>
          <ac:spMkLst>
            <pc:docMk/>
            <pc:sldMk cId="1728769812" sldId="2146846584"/>
            <ac:spMk id="20" creationId="{7B39F531-31FE-B927-4E0B-6AF11FB14C17}"/>
          </ac:spMkLst>
        </pc:spChg>
        <pc:spChg chg="mod">
          <ac:chgData name="Theresa Bednarek" userId="8436dc10-b776-411d-8f17-d5ee08360d6a" providerId="ADAL" clId="{5582D7F1-57B4-CE4F-9846-287BD2AD3821}" dt="2023-07-12T23:43:39.295" v="18598" actId="1076"/>
          <ac:spMkLst>
            <pc:docMk/>
            <pc:sldMk cId="1728769812" sldId="2146846584"/>
            <ac:spMk id="27" creationId="{D9EFD912-36F8-E0DE-25C2-F9D97BBD979B}"/>
          </ac:spMkLst>
        </pc:spChg>
        <pc:picChg chg="add mod">
          <ac:chgData name="Theresa Bednarek" userId="8436dc10-b776-411d-8f17-d5ee08360d6a" providerId="ADAL" clId="{5582D7F1-57B4-CE4F-9846-287BD2AD3821}" dt="2023-07-12T23:06:48.815" v="17536" actId="167"/>
          <ac:picMkLst>
            <pc:docMk/>
            <pc:sldMk cId="1728769812" sldId="2146846584"/>
            <ac:picMk id="4" creationId="{A6989B34-317E-43DD-DDB2-D7DE26DCD14C}"/>
          </ac:picMkLst>
        </pc:picChg>
        <pc:picChg chg="del">
          <ac:chgData name="Theresa Bednarek" userId="8436dc10-b776-411d-8f17-d5ee08360d6a" providerId="ADAL" clId="{5582D7F1-57B4-CE4F-9846-287BD2AD3821}" dt="2023-07-12T23:06:31.490" v="17529" actId="478"/>
          <ac:picMkLst>
            <pc:docMk/>
            <pc:sldMk cId="1728769812" sldId="2146846584"/>
            <ac:picMk id="5" creationId="{9A530157-0529-F4E1-E43E-4DC697CCF144}"/>
          </ac:picMkLst>
        </pc:picChg>
      </pc:sldChg>
      <pc:sldChg chg="addSp delSp modSp add mod ord">
        <pc:chgData name="Theresa Bednarek" userId="8436dc10-b776-411d-8f17-d5ee08360d6a" providerId="ADAL" clId="{5582D7F1-57B4-CE4F-9846-287BD2AD3821}" dt="2023-07-13T00:16:51.057" v="19527" actId="20577"/>
        <pc:sldMkLst>
          <pc:docMk/>
          <pc:sldMk cId="834580282" sldId="2146846585"/>
        </pc:sldMkLst>
        <pc:spChg chg="mod">
          <ac:chgData name="Theresa Bednarek" userId="8436dc10-b776-411d-8f17-d5ee08360d6a" providerId="ADAL" clId="{5582D7F1-57B4-CE4F-9846-287BD2AD3821}" dt="2023-07-12T23:58:15.823" v="19016" actId="20577"/>
          <ac:spMkLst>
            <pc:docMk/>
            <pc:sldMk cId="834580282" sldId="2146846585"/>
            <ac:spMk id="2" creationId="{E3E2BA71-3378-1269-139D-4837B19D6994}"/>
          </ac:spMkLst>
        </pc:spChg>
        <pc:spChg chg="mod">
          <ac:chgData name="Theresa Bednarek" userId="8436dc10-b776-411d-8f17-d5ee08360d6a" providerId="ADAL" clId="{5582D7F1-57B4-CE4F-9846-287BD2AD3821}" dt="2023-07-12T23:58:34.448" v="19021" actId="14100"/>
          <ac:spMkLst>
            <pc:docMk/>
            <pc:sldMk cId="834580282" sldId="2146846585"/>
            <ac:spMk id="8" creationId="{46EFC360-4D75-01BD-3D83-D65D443D255A}"/>
          </ac:spMkLst>
        </pc:spChg>
        <pc:spChg chg="add mod">
          <ac:chgData name="Theresa Bednarek" userId="8436dc10-b776-411d-8f17-d5ee08360d6a" providerId="ADAL" clId="{5582D7F1-57B4-CE4F-9846-287BD2AD3821}" dt="2023-07-13T00:13:03.654" v="19187" actId="1076"/>
          <ac:spMkLst>
            <pc:docMk/>
            <pc:sldMk cId="834580282" sldId="2146846585"/>
            <ac:spMk id="13" creationId="{20B5251D-2F1F-D009-9710-4CEA0DFAE13D}"/>
          </ac:spMkLst>
        </pc:spChg>
        <pc:spChg chg="add mod">
          <ac:chgData name="Theresa Bednarek" userId="8436dc10-b776-411d-8f17-d5ee08360d6a" providerId="ADAL" clId="{5582D7F1-57B4-CE4F-9846-287BD2AD3821}" dt="2023-07-13T00:13:35.547" v="19193" actId="1076"/>
          <ac:spMkLst>
            <pc:docMk/>
            <pc:sldMk cId="834580282" sldId="2146846585"/>
            <ac:spMk id="14" creationId="{6DA66B5C-2F1A-A71D-36EB-55DF5882CB8C}"/>
          </ac:spMkLst>
        </pc:spChg>
        <pc:spChg chg="add mod">
          <ac:chgData name="Theresa Bednarek" userId="8436dc10-b776-411d-8f17-d5ee08360d6a" providerId="ADAL" clId="{5582D7F1-57B4-CE4F-9846-287BD2AD3821}" dt="2023-07-13T00:13:56.978" v="19199" actId="14100"/>
          <ac:spMkLst>
            <pc:docMk/>
            <pc:sldMk cId="834580282" sldId="2146846585"/>
            <ac:spMk id="15" creationId="{5B6A969B-F2CF-30A2-88EB-DB8EB7778873}"/>
          </ac:spMkLst>
        </pc:spChg>
        <pc:spChg chg="del">
          <ac:chgData name="Theresa Bednarek" userId="8436dc10-b776-411d-8f17-d5ee08360d6a" providerId="ADAL" clId="{5582D7F1-57B4-CE4F-9846-287BD2AD3821}" dt="2023-07-12T23:58:21.492" v="19017" actId="478"/>
          <ac:spMkLst>
            <pc:docMk/>
            <pc:sldMk cId="834580282" sldId="2146846585"/>
            <ac:spMk id="16" creationId="{154C3877-87C0-5CEE-FAD9-CEAE97C82974}"/>
          </ac:spMkLst>
        </pc:spChg>
        <pc:spChg chg="add mod">
          <ac:chgData name="Theresa Bednarek" userId="8436dc10-b776-411d-8f17-d5ee08360d6a" providerId="ADAL" clId="{5582D7F1-57B4-CE4F-9846-287BD2AD3821}" dt="2023-07-13T00:14:09.637" v="19204" actId="14100"/>
          <ac:spMkLst>
            <pc:docMk/>
            <pc:sldMk cId="834580282" sldId="2146846585"/>
            <ac:spMk id="17" creationId="{BBFD6CF1-724A-1BC4-0688-F67702F7BBA6}"/>
          </ac:spMkLst>
        </pc:spChg>
        <pc:spChg chg="add mod">
          <ac:chgData name="Theresa Bednarek" userId="8436dc10-b776-411d-8f17-d5ee08360d6a" providerId="ADAL" clId="{5582D7F1-57B4-CE4F-9846-287BD2AD3821}" dt="2023-07-13T00:14:22.843" v="19207" actId="1076"/>
          <ac:spMkLst>
            <pc:docMk/>
            <pc:sldMk cId="834580282" sldId="2146846585"/>
            <ac:spMk id="18" creationId="{C495B9A3-CAFA-05F7-664A-F09B5CB5A915}"/>
          </ac:spMkLst>
        </pc:spChg>
        <pc:spChg chg="mod">
          <ac:chgData name="Theresa Bednarek" userId="8436dc10-b776-411d-8f17-d5ee08360d6a" providerId="ADAL" clId="{5582D7F1-57B4-CE4F-9846-287BD2AD3821}" dt="2023-07-13T00:16:51.057" v="19527" actId="20577"/>
          <ac:spMkLst>
            <pc:docMk/>
            <pc:sldMk cId="834580282" sldId="2146846585"/>
            <ac:spMk id="19" creationId="{7AD1F8EF-8D9E-2843-A4BC-7D61A376E1FE}"/>
          </ac:spMkLst>
        </pc:spChg>
        <pc:spChg chg="del">
          <ac:chgData name="Theresa Bednarek" userId="8436dc10-b776-411d-8f17-d5ee08360d6a" providerId="ADAL" clId="{5582D7F1-57B4-CE4F-9846-287BD2AD3821}" dt="2023-07-12T23:58:23.594" v="19018" actId="478"/>
          <ac:spMkLst>
            <pc:docMk/>
            <pc:sldMk cId="834580282" sldId="2146846585"/>
            <ac:spMk id="20" creationId="{7B39F531-31FE-B927-4E0B-6AF11FB14C17}"/>
          </ac:spMkLst>
        </pc:spChg>
        <pc:grpChg chg="mod">
          <ac:chgData name="Theresa Bednarek" userId="8436dc10-b776-411d-8f17-d5ee08360d6a" providerId="ADAL" clId="{5582D7F1-57B4-CE4F-9846-287BD2AD3821}" dt="2023-07-13T00:11:49.277" v="19174" actId="1076"/>
          <ac:grpSpMkLst>
            <pc:docMk/>
            <pc:sldMk cId="834580282" sldId="2146846585"/>
            <ac:grpSpMk id="29" creationId="{4A8A80CB-756D-4777-6F44-B1E02B7E1347}"/>
          </ac:grpSpMkLst>
        </pc:grpChg>
        <pc:picChg chg="add del mod">
          <ac:chgData name="Theresa Bednarek" userId="8436dc10-b776-411d-8f17-d5ee08360d6a" providerId="ADAL" clId="{5582D7F1-57B4-CE4F-9846-287BD2AD3821}" dt="2023-07-13T00:10:50.613" v="19164" actId="21"/>
          <ac:picMkLst>
            <pc:docMk/>
            <pc:sldMk cId="834580282" sldId="2146846585"/>
            <ac:picMk id="4" creationId="{0FE238CA-26D9-6EBA-C1A2-840B04F50EF7}"/>
          </ac:picMkLst>
        </pc:picChg>
        <pc:picChg chg="add del mod">
          <ac:chgData name="Theresa Bednarek" userId="8436dc10-b776-411d-8f17-d5ee08360d6a" providerId="ADAL" clId="{5582D7F1-57B4-CE4F-9846-287BD2AD3821}" dt="2023-07-13T00:10:43.926" v="19162" actId="21"/>
          <ac:picMkLst>
            <pc:docMk/>
            <pc:sldMk cId="834580282" sldId="2146846585"/>
            <ac:picMk id="6" creationId="{32CF70BD-EA17-BF00-4E02-5534EE453132}"/>
          </ac:picMkLst>
        </pc:picChg>
        <pc:picChg chg="add mod">
          <ac:chgData name="Theresa Bednarek" userId="8436dc10-b776-411d-8f17-d5ee08360d6a" providerId="ADAL" clId="{5582D7F1-57B4-CE4F-9846-287BD2AD3821}" dt="2023-07-13T00:13:48.939" v="19197" actId="1076"/>
          <ac:picMkLst>
            <pc:docMk/>
            <pc:sldMk cId="834580282" sldId="2146846585"/>
            <ac:picMk id="10" creationId="{200A8CE3-B1E0-23C4-838F-136790A09D79}"/>
          </ac:picMkLst>
        </pc:picChg>
        <pc:picChg chg="add mod">
          <ac:chgData name="Theresa Bednarek" userId="8436dc10-b776-411d-8f17-d5ee08360d6a" providerId="ADAL" clId="{5582D7F1-57B4-CE4F-9846-287BD2AD3821}" dt="2023-07-13T00:12:38.580" v="19184" actId="1076"/>
          <ac:picMkLst>
            <pc:docMk/>
            <pc:sldMk cId="834580282" sldId="2146846585"/>
            <ac:picMk id="12" creationId="{7D7BFB95-8D77-03B7-2CD5-5B7C53B17CEB}"/>
          </ac:picMkLst>
        </pc:picChg>
      </pc:sldChg>
      <pc:sldChg chg="addSp delSp modSp add mod">
        <pc:chgData name="Theresa Bednarek" userId="8436dc10-b776-411d-8f17-d5ee08360d6a" providerId="ADAL" clId="{5582D7F1-57B4-CE4F-9846-287BD2AD3821}" dt="2023-07-13T17:23:45.163" v="21391" actId="20577"/>
        <pc:sldMkLst>
          <pc:docMk/>
          <pc:sldMk cId="418946776" sldId="2146846586"/>
        </pc:sldMkLst>
        <pc:spChg chg="mod">
          <ac:chgData name="Theresa Bednarek" userId="8436dc10-b776-411d-8f17-d5ee08360d6a" providerId="ADAL" clId="{5582D7F1-57B4-CE4F-9846-287BD2AD3821}" dt="2023-07-13T17:23:45.163" v="21391" actId="20577"/>
          <ac:spMkLst>
            <pc:docMk/>
            <pc:sldMk cId="418946776" sldId="2146846586"/>
            <ac:spMk id="2" creationId="{55DDD665-4C0F-A110-CF79-BB1AB38E0E5E}"/>
          </ac:spMkLst>
        </pc:spChg>
        <pc:spChg chg="mod">
          <ac:chgData name="Theresa Bednarek" userId="8436dc10-b776-411d-8f17-d5ee08360d6a" providerId="ADAL" clId="{5582D7F1-57B4-CE4F-9846-287BD2AD3821}" dt="2023-07-13T17:15:06.079" v="21107" actId="14100"/>
          <ac:spMkLst>
            <pc:docMk/>
            <pc:sldMk cId="418946776" sldId="2146846586"/>
            <ac:spMk id="11" creationId="{DDA2DCAD-5369-16A7-B540-6E6D41021C2C}"/>
          </ac:spMkLst>
        </pc:spChg>
        <pc:spChg chg="add mod">
          <ac:chgData name="Theresa Bednarek" userId="8436dc10-b776-411d-8f17-d5ee08360d6a" providerId="ADAL" clId="{5582D7F1-57B4-CE4F-9846-287BD2AD3821}" dt="2023-07-13T17:11:59.682" v="21028" actId="14100"/>
          <ac:spMkLst>
            <pc:docMk/>
            <pc:sldMk cId="418946776" sldId="2146846586"/>
            <ac:spMk id="12" creationId="{48DFD5D1-BB90-296C-1B9A-D2108DC84853}"/>
          </ac:spMkLst>
        </pc:spChg>
        <pc:spChg chg="add mod">
          <ac:chgData name="Theresa Bednarek" userId="8436dc10-b776-411d-8f17-d5ee08360d6a" providerId="ADAL" clId="{5582D7F1-57B4-CE4F-9846-287BD2AD3821}" dt="2023-07-13T17:17:05.313" v="21213" actId="14100"/>
          <ac:spMkLst>
            <pc:docMk/>
            <pc:sldMk cId="418946776" sldId="2146846586"/>
            <ac:spMk id="13" creationId="{25464720-6D5C-B9C3-3D71-3338482137B8}"/>
          </ac:spMkLst>
        </pc:spChg>
        <pc:spChg chg="mod">
          <ac:chgData name="Theresa Bednarek" userId="8436dc10-b776-411d-8f17-d5ee08360d6a" providerId="ADAL" clId="{5582D7F1-57B4-CE4F-9846-287BD2AD3821}" dt="2023-07-13T17:23:02.128" v="21383" actId="20577"/>
          <ac:spMkLst>
            <pc:docMk/>
            <pc:sldMk cId="418946776" sldId="2146846586"/>
            <ac:spMk id="14" creationId="{4E826546-C7AA-8D20-2899-519A7961C268}"/>
          </ac:spMkLst>
        </pc:spChg>
        <pc:spChg chg="mod topLvl">
          <ac:chgData name="Theresa Bednarek" userId="8436dc10-b776-411d-8f17-d5ee08360d6a" providerId="ADAL" clId="{5582D7F1-57B4-CE4F-9846-287BD2AD3821}" dt="2023-07-13T17:16:39.911" v="21208" actId="14100"/>
          <ac:spMkLst>
            <pc:docMk/>
            <pc:sldMk cId="418946776" sldId="2146846586"/>
            <ac:spMk id="15" creationId="{58E58EBD-3D6B-3935-094C-3C1E569926A0}"/>
          </ac:spMkLst>
        </pc:spChg>
        <pc:spChg chg="mod">
          <ac:chgData name="Theresa Bednarek" userId="8436dc10-b776-411d-8f17-d5ee08360d6a" providerId="ADAL" clId="{5582D7F1-57B4-CE4F-9846-287BD2AD3821}" dt="2023-07-13T17:12:03.910" v="21029" actId="1076"/>
          <ac:spMkLst>
            <pc:docMk/>
            <pc:sldMk cId="418946776" sldId="2146846586"/>
            <ac:spMk id="16" creationId="{EEDE4BE3-B572-FFF7-30C4-F6E5C9C3E1BF}"/>
          </ac:spMkLst>
        </pc:spChg>
        <pc:spChg chg="add mod">
          <ac:chgData name="Theresa Bednarek" userId="8436dc10-b776-411d-8f17-d5ee08360d6a" providerId="ADAL" clId="{5582D7F1-57B4-CE4F-9846-287BD2AD3821}" dt="2023-07-13T17:17:18.545" v="21217" actId="14100"/>
          <ac:spMkLst>
            <pc:docMk/>
            <pc:sldMk cId="418946776" sldId="2146846586"/>
            <ac:spMk id="18" creationId="{4321E32B-0B2B-A002-93C9-162F13C12773}"/>
          </ac:spMkLst>
        </pc:spChg>
        <pc:spChg chg="mod">
          <ac:chgData name="Theresa Bednarek" userId="8436dc10-b776-411d-8f17-d5ee08360d6a" providerId="ADAL" clId="{5582D7F1-57B4-CE4F-9846-287BD2AD3821}" dt="2023-07-13T17:14:50.071" v="21103" actId="1076"/>
          <ac:spMkLst>
            <pc:docMk/>
            <pc:sldMk cId="418946776" sldId="2146846586"/>
            <ac:spMk id="20" creationId="{16BEFA72-645C-5EAB-9E52-BF78A65AFA83}"/>
          </ac:spMkLst>
        </pc:spChg>
        <pc:spChg chg="mod topLvl">
          <ac:chgData name="Theresa Bednarek" userId="8436dc10-b776-411d-8f17-d5ee08360d6a" providerId="ADAL" clId="{5582D7F1-57B4-CE4F-9846-287BD2AD3821}" dt="2023-07-13T17:16:47.731" v="21209" actId="1076"/>
          <ac:spMkLst>
            <pc:docMk/>
            <pc:sldMk cId="418946776" sldId="2146846586"/>
            <ac:spMk id="21" creationId="{03373F72-F13E-C0F3-DEB5-908EE0D7C570}"/>
          </ac:spMkLst>
        </pc:spChg>
        <pc:spChg chg="mod">
          <ac:chgData name="Theresa Bednarek" userId="8436dc10-b776-411d-8f17-d5ee08360d6a" providerId="ADAL" clId="{5582D7F1-57B4-CE4F-9846-287BD2AD3821}" dt="2023-07-13T17:14:55.559" v="21105" actId="1076"/>
          <ac:spMkLst>
            <pc:docMk/>
            <pc:sldMk cId="418946776" sldId="2146846586"/>
            <ac:spMk id="25" creationId="{A51BC64C-94CE-F97C-6F23-6E2DE053C0AD}"/>
          </ac:spMkLst>
        </pc:spChg>
        <pc:spChg chg="mod">
          <ac:chgData name="Theresa Bednarek" userId="8436dc10-b776-411d-8f17-d5ee08360d6a" providerId="ADAL" clId="{5582D7F1-57B4-CE4F-9846-287BD2AD3821}" dt="2023-07-13T17:11:45.019" v="21023" actId="14100"/>
          <ac:spMkLst>
            <pc:docMk/>
            <pc:sldMk cId="418946776" sldId="2146846586"/>
            <ac:spMk id="26" creationId="{5948DECA-9DE8-B965-D5C3-E01F6A667789}"/>
          </ac:spMkLst>
        </pc:spChg>
        <pc:grpChg chg="del">
          <ac:chgData name="Theresa Bednarek" userId="8436dc10-b776-411d-8f17-d5ee08360d6a" providerId="ADAL" clId="{5582D7F1-57B4-CE4F-9846-287BD2AD3821}" dt="2023-07-13T17:08:51.044" v="20978" actId="165"/>
          <ac:grpSpMkLst>
            <pc:docMk/>
            <pc:sldMk cId="418946776" sldId="2146846586"/>
            <ac:grpSpMk id="24" creationId="{BDA9D57F-CC09-CC45-9EEB-C2FE0A230028}"/>
          </ac:grpSpMkLst>
        </pc:grpChg>
        <pc:picChg chg="add mod">
          <ac:chgData name="Theresa Bednarek" userId="8436dc10-b776-411d-8f17-d5ee08360d6a" providerId="ADAL" clId="{5582D7F1-57B4-CE4F-9846-287BD2AD3821}" dt="2023-07-13T17:14:46.478" v="21102" actId="1076"/>
          <ac:picMkLst>
            <pc:docMk/>
            <pc:sldMk cId="418946776" sldId="2146846586"/>
            <ac:picMk id="4" creationId="{A45385BE-6274-2A92-8FDA-ACCCC6D50D78}"/>
          </ac:picMkLst>
        </pc:picChg>
        <pc:picChg chg="del">
          <ac:chgData name="Theresa Bednarek" userId="8436dc10-b776-411d-8f17-d5ee08360d6a" providerId="ADAL" clId="{5582D7F1-57B4-CE4F-9846-287BD2AD3821}" dt="2023-07-13T17:09:00.037" v="20982" actId="478"/>
          <ac:picMkLst>
            <pc:docMk/>
            <pc:sldMk cId="418946776" sldId="2146846586"/>
            <ac:picMk id="6" creationId="{EB6AFBE7-A5C3-CF0C-ECEC-8DFA5E8F98FE}"/>
          </ac:picMkLst>
        </pc:picChg>
        <pc:picChg chg="add mod">
          <ac:chgData name="Theresa Bednarek" userId="8436dc10-b776-411d-8f17-d5ee08360d6a" providerId="ADAL" clId="{5582D7F1-57B4-CE4F-9846-287BD2AD3821}" dt="2023-07-13T17:16:27.659" v="21205" actId="1076"/>
          <ac:picMkLst>
            <pc:docMk/>
            <pc:sldMk cId="418946776" sldId="2146846586"/>
            <ac:picMk id="7" creationId="{59AE6B8C-F6E3-1B87-45BC-CEFF0CCBE726}"/>
          </ac:picMkLst>
        </pc:picChg>
        <pc:picChg chg="del">
          <ac:chgData name="Theresa Bednarek" userId="8436dc10-b776-411d-8f17-d5ee08360d6a" providerId="ADAL" clId="{5582D7F1-57B4-CE4F-9846-287BD2AD3821}" dt="2023-07-13T17:08:46.751" v="20977" actId="478"/>
          <ac:picMkLst>
            <pc:docMk/>
            <pc:sldMk cId="418946776" sldId="2146846586"/>
            <ac:picMk id="8" creationId="{C5C24CBC-5AB6-3E05-3A65-0F93A480B9DD}"/>
          </ac:picMkLst>
        </pc:picChg>
        <pc:picChg chg="add mod">
          <ac:chgData name="Theresa Bednarek" userId="8436dc10-b776-411d-8f17-d5ee08360d6a" providerId="ADAL" clId="{5582D7F1-57B4-CE4F-9846-287BD2AD3821}" dt="2023-07-13T17:11:51.461" v="21026" actId="1076"/>
          <ac:picMkLst>
            <pc:docMk/>
            <pc:sldMk cId="418946776" sldId="2146846586"/>
            <ac:picMk id="10" creationId="{4C31956D-39B3-3210-1044-12D3B6F40282}"/>
          </ac:picMkLst>
        </pc:picChg>
        <pc:picChg chg="del mod topLvl">
          <ac:chgData name="Theresa Bednarek" userId="8436dc10-b776-411d-8f17-d5ee08360d6a" providerId="ADAL" clId="{5582D7F1-57B4-CE4F-9846-287BD2AD3821}" dt="2023-07-13T17:09:03.596" v="20984" actId="478"/>
          <ac:picMkLst>
            <pc:docMk/>
            <pc:sldMk cId="418946776" sldId="2146846586"/>
            <ac:picMk id="17" creationId="{F09EC51D-1913-BAC5-1230-7215897956EA}"/>
          </ac:picMkLst>
        </pc:picChg>
        <pc:picChg chg="del">
          <ac:chgData name="Theresa Bednarek" userId="8436dc10-b776-411d-8f17-d5ee08360d6a" providerId="ADAL" clId="{5582D7F1-57B4-CE4F-9846-287BD2AD3821}" dt="2023-07-13T17:08:56.681" v="20981" actId="478"/>
          <ac:picMkLst>
            <pc:docMk/>
            <pc:sldMk cId="418946776" sldId="2146846586"/>
            <ac:picMk id="23" creationId="{3E1B6491-1BCE-C896-CE60-62E7C779FDB2}"/>
          </ac:picMkLst>
        </pc:picChg>
        <pc:cxnChg chg="add mod">
          <ac:chgData name="Theresa Bednarek" userId="8436dc10-b776-411d-8f17-d5ee08360d6a" providerId="ADAL" clId="{5582D7F1-57B4-CE4F-9846-287BD2AD3821}" dt="2023-07-13T17:17:43.152" v="21221" actId="1582"/>
          <ac:cxnSpMkLst>
            <pc:docMk/>
            <pc:sldMk cId="418946776" sldId="2146846586"/>
            <ac:cxnSpMk id="22" creationId="{636CC05E-89FA-611D-CD67-C37596779F61}"/>
          </ac:cxnSpMkLst>
        </pc:cxnChg>
        <pc:cxnChg chg="add mod">
          <ac:chgData name="Theresa Bednarek" userId="8436dc10-b776-411d-8f17-d5ee08360d6a" providerId="ADAL" clId="{5582D7F1-57B4-CE4F-9846-287BD2AD3821}" dt="2023-07-13T17:18:07.547" v="21227" actId="14100"/>
          <ac:cxnSpMkLst>
            <pc:docMk/>
            <pc:sldMk cId="418946776" sldId="2146846586"/>
            <ac:cxnSpMk id="27" creationId="{38585377-6786-3DBC-D285-E19D862162D6}"/>
          </ac:cxnSpMkLst>
        </pc:cxnChg>
      </pc:sldChg>
      <pc:sldChg chg="addSp delSp modSp add mod">
        <pc:chgData name="Theresa Bednarek" userId="8436dc10-b776-411d-8f17-d5ee08360d6a" providerId="ADAL" clId="{5582D7F1-57B4-CE4F-9846-287BD2AD3821}" dt="2023-07-13T17:48:12.501" v="22214" actId="6549"/>
        <pc:sldMkLst>
          <pc:docMk/>
          <pc:sldMk cId="3399273771" sldId="2146846587"/>
        </pc:sldMkLst>
        <pc:spChg chg="mod">
          <ac:chgData name="Theresa Bednarek" userId="8436dc10-b776-411d-8f17-d5ee08360d6a" providerId="ADAL" clId="{5582D7F1-57B4-CE4F-9846-287BD2AD3821}" dt="2023-07-13T17:35:49.913" v="21484" actId="20577"/>
          <ac:spMkLst>
            <pc:docMk/>
            <pc:sldMk cId="3399273771" sldId="2146846587"/>
            <ac:spMk id="2" creationId="{418BAF89-F783-86A7-4630-393E4D3D3799}"/>
          </ac:spMkLst>
        </pc:spChg>
        <pc:spChg chg="mod">
          <ac:chgData name="Theresa Bednarek" userId="8436dc10-b776-411d-8f17-d5ee08360d6a" providerId="ADAL" clId="{5582D7F1-57B4-CE4F-9846-287BD2AD3821}" dt="2023-07-13T17:48:12.501" v="22214" actId="6549"/>
          <ac:spMkLst>
            <pc:docMk/>
            <pc:sldMk cId="3399273771" sldId="2146846587"/>
            <ac:spMk id="5" creationId="{F5348051-5D48-63AB-E486-E67A42056EDE}"/>
          </ac:spMkLst>
        </pc:spChg>
        <pc:spChg chg="mod topLvl">
          <ac:chgData name="Theresa Bednarek" userId="8436dc10-b776-411d-8f17-d5ee08360d6a" providerId="ADAL" clId="{5582D7F1-57B4-CE4F-9846-287BD2AD3821}" dt="2023-07-13T17:38:57.411" v="21606" actId="1076"/>
          <ac:spMkLst>
            <pc:docMk/>
            <pc:sldMk cId="3399273771" sldId="2146846587"/>
            <ac:spMk id="10" creationId="{2ABEDEC3-D45E-B1BE-75C0-C71512EFD492}"/>
          </ac:spMkLst>
        </pc:spChg>
        <pc:spChg chg="mod topLvl">
          <ac:chgData name="Theresa Bednarek" userId="8436dc10-b776-411d-8f17-d5ee08360d6a" providerId="ADAL" clId="{5582D7F1-57B4-CE4F-9846-287BD2AD3821}" dt="2023-07-13T17:38:48.030" v="21605" actId="14100"/>
          <ac:spMkLst>
            <pc:docMk/>
            <pc:sldMk cId="3399273771" sldId="2146846587"/>
            <ac:spMk id="11" creationId="{BC481406-BA68-D5A2-E827-684849D18D60}"/>
          </ac:spMkLst>
        </pc:spChg>
        <pc:spChg chg="mod">
          <ac:chgData name="Theresa Bednarek" userId="8436dc10-b776-411d-8f17-d5ee08360d6a" providerId="ADAL" clId="{5582D7F1-57B4-CE4F-9846-287BD2AD3821}" dt="2023-07-13T17:39:07.378" v="21610" actId="1076"/>
          <ac:spMkLst>
            <pc:docMk/>
            <pc:sldMk cId="3399273771" sldId="2146846587"/>
            <ac:spMk id="13" creationId="{3B44353C-90B3-04A0-15B3-CD33CE270D59}"/>
          </ac:spMkLst>
        </pc:spChg>
        <pc:spChg chg="add mod">
          <ac:chgData name="Theresa Bednarek" userId="8436dc10-b776-411d-8f17-d5ee08360d6a" providerId="ADAL" clId="{5582D7F1-57B4-CE4F-9846-287BD2AD3821}" dt="2023-07-13T17:40:11.643" v="21697" actId="20577"/>
          <ac:spMkLst>
            <pc:docMk/>
            <pc:sldMk cId="3399273771" sldId="2146846587"/>
            <ac:spMk id="14" creationId="{4FCD7B23-B09C-7FF1-841E-082015B24CB5}"/>
          </ac:spMkLst>
        </pc:spChg>
        <pc:grpChg chg="del mod">
          <ac:chgData name="Theresa Bednarek" userId="8436dc10-b776-411d-8f17-d5ee08360d6a" providerId="ADAL" clId="{5582D7F1-57B4-CE4F-9846-287BD2AD3821}" dt="2023-07-13T17:37:35.941" v="21579" actId="165"/>
          <ac:grpSpMkLst>
            <pc:docMk/>
            <pc:sldMk cId="3399273771" sldId="2146846587"/>
            <ac:grpSpMk id="12" creationId="{F3EBCED1-75C5-0944-C778-F41F689E31D0}"/>
          </ac:grpSpMkLst>
        </pc:grpChg>
        <pc:picChg chg="add mod">
          <ac:chgData name="Theresa Bednarek" userId="8436dc10-b776-411d-8f17-d5ee08360d6a" providerId="ADAL" clId="{5582D7F1-57B4-CE4F-9846-287BD2AD3821}" dt="2023-07-13T17:39:02.993" v="21609" actId="1076"/>
          <ac:picMkLst>
            <pc:docMk/>
            <pc:sldMk cId="3399273771" sldId="2146846587"/>
            <ac:picMk id="4" creationId="{5F962130-BD10-EC3D-06D5-5E2A204CFB11}"/>
          </ac:picMkLst>
        </pc:picChg>
        <pc:picChg chg="del mod topLvl">
          <ac:chgData name="Theresa Bednarek" userId="8436dc10-b776-411d-8f17-d5ee08360d6a" providerId="ADAL" clId="{5582D7F1-57B4-CE4F-9846-287BD2AD3821}" dt="2023-07-13T17:38:07.737" v="21592" actId="478"/>
          <ac:picMkLst>
            <pc:docMk/>
            <pc:sldMk cId="3399273771" sldId="2146846587"/>
            <ac:picMk id="7" creationId="{1FBE5ECC-832B-4412-2263-CDAB07FDBE73}"/>
          </ac:picMkLst>
        </pc:picChg>
        <pc:picChg chg="add mod">
          <ac:chgData name="Theresa Bednarek" userId="8436dc10-b776-411d-8f17-d5ee08360d6a" providerId="ADAL" clId="{5582D7F1-57B4-CE4F-9846-287BD2AD3821}" dt="2023-07-13T17:38:31.664" v="21601" actId="1076"/>
          <ac:picMkLst>
            <pc:docMk/>
            <pc:sldMk cId="3399273771" sldId="2146846587"/>
            <ac:picMk id="8" creationId="{83A31CBD-24BD-9150-F6B0-919D02AF3686}"/>
          </ac:picMkLst>
        </pc:picChg>
        <pc:picChg chg="del">
          <ac:chgData name="Theresa Bednarek" userId="8436dc10-b776-411d-8f17-d5ee08360d6a" providerId="ADAL" clId="{5582D7F1-57B4-CE4F-9846-287BD2AD3821}" dt="2023-07-13T17:36:23.600" v="21485" actId="478"/>
          <ac:picMkLst>
            <pc:docMk/>
            <pc:sldMk cId="3399273771" sldId="2146846587"/>
            <ac:picMk id="9" creationId="{8D581342-81ED-6FB0-0597-4FC4DB0A0F8D}"/>
          </ac:picMkLst>
        </pc:picChg>
      </pc:sldChg>
      <pc:sldChg chg="addSp delSp modSp add mod">
        <pc:chgData name="Theresa Bednarek" userId="8436dc10-b776-411d-8f17-d5ee08360d6a" providerId="ADAL" clId="{5582D7F1-57B4-CE4F-9846-287BD2AD3821}" dt="2023-07-13T18:19:41.267" v="22821" actId="13926"/>
        <pc:sldMkLst>
          <pc:docMk/>
          <pc:sldMk cId="3295586574" sldId="2146846588"/>
        </pc:sldMkLst>
        <pc:spChg chg="mod">
          <ac:chgData name="Theresa Bednarek" userId="8436dc10-b776-411d-8f17-d5ee08360d6a" providerId="ADAL" clId="{5582D7F1-57B4-CE4F-9846-287BD2AD3821}" dt="2023-07-13T18:19:41.267" v="22821" actId="13926"/>
          <ac:spMkLst>
            <pc:docMk/>
            <pc:sldMk cId="3295586574" sldId="2146846588"/>
            <ac:spMk id="2" creationId="{418BAF89-F783-86A7-4630-393E4D3D3799}"/>
          </ac:spMkLst>
        </pc:spChg>
        <pc:spChg chg="add mod">
          <ac:chgData name="Theresa Bednarek" userId="8436dc10-b776-411d-8f17-d5ee08360d6a" providerId="ADAL" clId="{5582D7F1-57B4-CE4F-9846-287BD2AD3821}" dt="2023-07-13T18:10:58.648" v="22671" actId="1076"/>
          <ac:spMkLst>
            <pc:docMk/>
            <pc:sldMk cId="3295586574" sldId="2146846588"/>
            <ac:spMk id="7" creationId="{E23873A5-7DE6-AAAC-6857-AA4071818BAB}"/>
          </ac:spMkLst>
        </pc:spChg>
        <pc:spChg chg="mod">
          <ac:chgData name="Theresa Bednarek" userId="8436dc10-b776-411d-8f17-d5ee08360d6a" providerId="ADAL" clId="{5582D7F1-57B4-CE4F-9846-287BD2AD3821}" dt="2023-07-13T18:19:36.709" v="22820" actId="20577"/>
          <ac:spMkLst>
            <pc:docMk/>
            <pc:sldMk cId="3295586574" sldId="2146846588"/>
            <ac:spMk id="8" creationId="{A80102D4-AC3A-2E4D-465E-82E3BDB164AE}"/>
          </ac:spMkLst>
        </pc:spChg>
        <pc:spChg chg="add del mod">
          <ac:chgData name="Theresa Bednarek" userId="8436dc10-b776-411d-8f17-d5ee08360d6a" providerId="ADAL" clId="{5582D7F1-57B4-CE4F-9846-287BD2AD3821}" dt="2023-07-13T18:11:15.394" v="22673"/>
          <ac:spMkLst>
            <pc:docMk/>
            <pc:sldMk cId="3295586574" sldId="2146846588"/>
            <ac:spMk id="9" creationId="{3D4852F3-0EB2-6E28-2DCF-5104D7DB040F}"/>
          </ac:spMkLst>
        </pc:spChg>
        <pc:spChg chg="add del mod">
          <ac:chgData name="Theresa Bednarek" userId="8436dc10-b776-411d-8f17-d5ee08360d6a" providerId="ADAL" clId="{5582D7F1-57B4-CE4F-9846-287BD2AD3821}" dt="2023-07-13T18:18:06.755" v="22677" actId="478"/>
          <ac:spMkLst>
            <pc:docMk/>
            <pc:sldMk cId="3295586574" sldId="2146846588"/>
            <ac:spMk id="10" creationId="{BBD82F6D-4C5B-3916-21D0-92477621A031}"/>
          </ac:spMkLst>
        </pc:spChg>
        <pc:picChg chg="del">
          <ac:chgData name="Theresa Bednarek" userId="8436dc10-b776-411d-8f17-d5ee08360d6a" providerId="ADAL" clId="{5582D7F1-57B4-CE4F-9846-287BD2AD3821}" dt="2023-07-13T18:09:53.205" v="22623" actId="478"/>
          <ac:picMkLst>
            <pc:docMk/>
            <pc:sldMk cId="3295586574" sldId="2146846588"/>
            <ac:picMk id="4" creationId="{225A1D87-9C69-1E51-EDE9-06C2AC6B9521}"/>
          </ac:picMkLst>
        </pc:picChg>
        <pc:picChg chg="add mod">
          <ac:chgData name="Theresa Bednarek" userId="8436dc10-b776-411d-8f17-d5ee08360d6a" providerId="ADAL" clId="{5582D7F1-57B4-CE4F-9846-287BD2AD3821}" dt="2023-07-13T18:10:13.667" v="22631" actId="1076"/>
          <ac:picMkLst>
            <pc:docMk/>
            <pc:sldMk cId="3295586574" sldId="2146846588"/>
            <ac:picMk id="5" creationId="{89545460-A01B-523D-FB8E-102FD5506BF0}"/>
          </ac:picMkLst>
        </pc:picChg>
        <pc:picChg chg="del mod">
          <ac:chgData name="Theresa Bednarek" userId="8436dc10-b776-411d-8f17-d5ee08360d6a" providerId="ADAL" clId="{5582D7F1-57B4-CE4F-9846-287BD2AD3821}" dt="2023-07-13T18:10:08.669" v="22630" actId="478"/>
          <ac:picMkLst>
            <pc:docMk/>
            <pc:sldMk cId="3295586574" sldId="2146846588"/>
            <ac:picMk id="6" creationId="{73B8AD5D-7E79-1D85-E399-4B46A6EC2B17}"/>
          </ac:picMkLst>
        </pc:picChg>
      </pc:sldChg>
      <pc:sldChg chg="addSp delSp modSp add mod">
        <pc:chgData name="Theresa Bednarek" userId="8436dc10-b776-411d-8f17-d5ee08360d6a" providerId="ADAL" clId="{5582D7F1-57B4-CE4F-9846-287BD2AD3821}" dt="2023-07-14T23:24:10.899" v="23250" actId="1076"/>
        <pc:sldMkLst>
          <pc:docMk/>
          <pc:sldMk cId="1359144934" sldId="2146846589"/>
        </pc:sldMkLst>
        <pc:spChg chg="mod">
          <ac:chgData name="Theresa Bednarek" userId="8436dc10-b776-411d-8f17-d5ee08360d6a" providerId="ADAL" clId="{5582D7F1-57B4-CE4F-9846-287BD2AD3821}" dt="2023-07-14T23:23:21.924" v="23246" actId="20577"/>
          <ac:spMkLst>
            <pc:docMk/>
            <pc:sldMk cId="1359144934" sldId="2146846589"/>
            <ac:spMk id="3" creationId="{F8264340-48D4-F564-4CFE-D33728819AF1}"/>
          </ac:spMkLst>
        </pc:spChg>
        <pc:spChg chg="add mod">
          <ac:chgData name="Theresa Bednarek" userId="8436dc10-b776-411d-8f17-d5ee08360d6a" providerId="ADAL" clId="{5582D7F1-57B4-CE4F-9846-287BD2AD3821}" dt="2023-07-14T23:20:46.319" v="22986" actId="1076"/>
          <ac:spMkLst>
            <pc:docMk/>
            <pc:sldMk cId="1359144934" sldId="2146846589"/>
            <ac:spMk id="6" creationId="{F7FF4682-EA2C-F89A-F443-78DE246B30C1}"/>
          </ac:spMkLst>
        </pc:spChg>
        <pc:spChg chg="add mod">
          <ac:chgData name="Theresa Bednarek" userId="8436dc10-b776-411d-8f17-d5ee08360d6a" providerId="ADAL" clId="{5582D7F1-57B4-CE4F-9846-287BD2AD3821}" dt="2023-07-14T23:24:10.899" v="23250" actId="1076"/>
          <ac:spMkLst>
            <pc:docMk/>
            <pc:sldMk cId="1359144934" sldId="2146846589"/>
            <ac:spMk id="12" creationId="{7E030A3C-135A-8886-1EC8-6EA45F779F75}"/>
          </ac:spMkLst>
        </pc:spChg>
        <pc:picChg chg="add mod">
          <ac:chgData name="Theresa Bednarek" userId="8436dc10-b776-411d-8f17-d5ee08360d6a" providerId="ADAL" clId="{5582D7F1-57B4-CE4F-9846-287BD2AD3821}" dt="2023-07-14T23:23:59.546" v="23249" actId="1076"/>
          <ac:picMkLst>
            <pc:docMk/>
            <pc:sldMk cId="1359144934" sldId="2146846589"/>
            <ac:picMk id="5" creationId="{04979F4A-F5F6-3EBD-779D-C36E0D0ED860}"/>
          </ac:picMkLst>
        </pc:picChg>
        <pc:picChg chg="add mod">
          <ac:chgData name="Theresa Bednarek" userId="8436dc10-b776-411d-8f17-d5ee08360d6a" providerId="ADAL" clId="{5582D7F1-57B4-CE4F-9846-287BD2AD3821}" dt="2023-07-14T23:20:58.196" v="22991" actId="1076"/>
          <ac:picMkLst>
            <pc:docMk/>
            <pc:sldMk cId="1359144934" sldId="2146846589"/>
            <ac:picMk id="8" creationId="{D91DFFED-940F-2CE2-2689-D3B1999D74AD}"/>
          </ac:picMkLst>
        </pc:picChg>
        <pc:picChg chg="del">
          <ac:chgData name="Theresa Bednarek" userId="8436dc10-b776-411d-8f17-d5ee08360d6a" providerId="ADAL" clId="{5582D7F1-57B4-CE4F-9846-287BD2AD3821}" dt="2023-07-14T23:17:50.648" v="22967" actId="478"/>
          <ac:picMkLst>
            <pc:docMk/>
            <pc:sldMk cId="1359144934" sldId="2146846589"/>
            <ac:picMk id="11" creationId="{A41129AB-EBA3-399B-C114-BBC90F8D4E07}"/>
          </ac:picMkLst>
        </pc:picChg>
        <pc:cxnChg chg="add mod">
          <ac:chgData name="Theresa Bednarek" userId="8436dc10-b776-411d-8f17-d5ee08360d6a" providerId="ADAL" clId="{5582D7F1-57B4-CE4F-9846-287BD2AD3821}" dt="2023-07-14T23:21:16.599" v="22994" actId="1582"/>
          <ac:cxnSpMkLst>
            <pc:docMk/>
            <pc:sldMk cId="1359144934" sldId="2146846589"/>
            <ac:cxnSpMk id="10" creationId="{12D1CC35-2A77-A85E-E688-6D54A26BB78C}"/>
          </ac:cxnSpMkLst>
        </pc:cxnChg>
      </pc:sldChg>
      <pc:sldChg chg="add">
        <pc:chgData name="Theresa Bednarek" userId="8436dc10-b776-411d-8f17-d5ee08360d6a" providerId="ADAL" clId="{5582D7F1-57B4-CE4F-9846-287BD2AD3821}" dt="2023-07-17T23:39:59.029" v="23456"/>
        <pc:sldMkLst>
          <pc:docMk/>
          <pc:sldMk cId="1737080844" sldId="2146846590"/>
        </pc:sldMkLst>
      </pc:sldChg>
      <pc:sldChg chg="add del">
        <pc:chgData name="Theresa Bednarek" userId="8436dc10-b776-411d-8f17-d5ee08360d6a" providerId="ADAL" clId="{5582D7F1-57B4-CE4F-9846-287BD2AD3821}" dt="2023-07-17T23:30:03.696" v="23455" actId="2696"/>
        <pc:sldMkLst>
          <pc:docMk/>
          <pc:sldMk cId="3836556130" sldId="2146846590"/>
        </pc:sldMkLst>
      </pc:sldChg>
      <pc:sldChg chg="addSp delSp modSp add del mod">
        <pc:chgData name="Theresa Bednarek" userId="8436dc10-b776-411d-8f17-d5ee08360d6a" providerId="ADAL" clId="{5582D7F1-57B4-CE4F-9846-287BD2AD3821}" dt="2023-07-17T23:57:42.970" v="23579" actId="2696"/>
        <pc:sldMkLst>
          <pc:docMk/>
          <pc:sldMk cId="3258449484" sldId="2146846591"/>
        </pc:sldMkLst>
        <pc:spChg chg="mod">
          <ac:chgData name="Theresa Bednarek" userId="8436dc10-b776-411d-8f17-d5ee08360d6a" providerId="ADAL" clId="{5582D7F1-57B4-CE4F-9846-287BD2AD3821}" dt="2023-07-17T23:55:51.837" v="23574" actId="20577"/>
          <ac:spMkLst>
            <pc:docMk/>
            <pc:sldMk cId="3258449484" sldId="2146846591"/>
            <ac:spMk id="3" creationId="{F8264340-48D4-F564-4CFE-D33728819AF1}"/>
          </ac:spMkLst>
        </pc:spChg>
        <pc:picChg chg="add mod">
          <ac:chgData name="Theresa Bednarek" userId="8436dc10-b776-411d-8f17-d5ee08360d6a" providerId="ADAL" clId="{5582D7F1-57B4-CE4F-9846-287BD2AD3821}" dt="2023-07-17T23:55:06.062" v="23548" actId="1076"/>
          <ac:picMkLst>
            <pc:docMk/>
            <pc:sldMk cId="3258449484" sldId="2146846591"/>
            <ac:picMk id="5" creationId="{9C50C3E5-D904-B160-4FEA-8B645F097BC7}"/>
          </ac:picMkLst>
        </pc:picChg>
        <pc:picChg chg="del">
          <ac:chgData name="Theresa Bednarek" userId="8436dc10-b776-411d-8f17-d5ee08360d6a" providerId="ADAL" clId="{5582D7F1-57B4-CE4F-9846-287BD2AD3821}" dt="2023-07-17T23:54:51.310" v="23543" actId="478"/>
          <ac:picMkLst>
            <pc:docMk/>
            <pc:sldMk cId="3258449484" sldId="2146846591"/>
            <ac:picMk id="6" creationId="{A6B22B71-B92A-25AF-6072-E6D82BAEB5F5}"/>
          </ac:picMkLst>
        </pc:picChg>
        <pc:picChg chg="del">
          <ac:chgData name="Theresa Bednarek" userId="8436dc10-b776-411d-8f17-d5ee08360d6a" providerId="ADAL" clId="{5582D7F1-57B4-CE4F-9846-287BD2AD3821}" dt="2023-07-17T23:54:28.016" v="23536" actId="478"/>
          <ac:picMkLst>
            <pc:docMk/>
            <pc:sldMk cId="3258449484" sldId="2146846591"/>
            <ac:picMk id="9" creationId="{AD6FAAC8-FC13-5738-BE43-D6FD2A375AAC}"/>
          </ac:picMkLst>
        </pc:picChg>
      </pc:sldChg>
    </pc:docChg>
  </pc:docChgLst>
  <pc:docChgLst>
    <pc:chgData name="Matt Soccio" userId="b2beae20-aa77-4cf2-9862-365372bf3467" providerId="ADAL" clId="{37CBBAE8-86EA-4B1D-B79D-348BBD568BC4}"/>
    <pc:docChg chg="undo custSel addSld delSld modSld sldOrd modSection">
      <pc:chgData name="Matt Soccio" userId="b2beae20-aa77-4cf2-9862-365372bf3467" providerId="ADAL" clId="{37CBBAE8-86EA-4B1D-B79D-348BBD568BC4}" dt="2023-07-05T20:03:58.047" v="3360"/>
      <pc:docMkLst>
        <pc:docMk/>
      </pc:docMkLst>
      <pc:sldChg chg="modSp mod">
        <pc:chgData name="Matt Soccio" userId="b2beae20-aa77-4cf2-9862-365372bf3467" providerId="ADAL" clId="{37CBBAE8-86EA-4B1D-B79D-348BBD568BC4}" dt="2023-06-29T14:05:09.601" v="242" actId="20577"/>
        <pc:sldMkLst>
          <pc:docMk/>
          <pc:sldMk cId="0" sldId="256"/>
        </pc:sldMkLst>
        <pc:spChg chg="mod">
          <ac:chgData name="Matt Soccio" userId="b2beae20-aa77-4cf2-9862-365372bf3467" providerId="ADAL" clId="{37CBBAE8-86EA-4B1D-B79D-348BBD568BC4}" dt="2023-06-29T14:05:09.601" v="242" actId="20577"/>
          <ac:spMkLst>
            <pc:docMk/>
            <pc:sldMk cId="0" sldId="256"/>
            <ac:spMk id="382" creationId="{00000000-0000-0000-0000-000000000000}"/>
          </ac:spMkLst>
        </pc:spChg>
      </pc:sldChg>
      <pc:sldChg chg="modSp mod">
        <pc:chgData name="Matt Soccio" userId="b2beae20-aa77-4cf2-9862-365372bf3467" providerId="ADAL" clId="{37CBBAE8-86EA-4B1D-B79D-348BBD568BC4}" dt="2023-06-29T14:19:09.124" v="423" actId="20577"/>
        <pc:sldMkLst>
          <pc:docMk/>
          <pc:sldMk cId="2203909218" sldId="2146846401"/>
        </pc:sldMkLst>
        <pc:spChg chg="mod">
          <ac:chgData name="Matt Soccio" userId="b2beae20-aa77-4cf2-9862-365372bf3467" providerId="ADAL" clId="{37CBBAE8-86EA-4B1D-B79D-348BBD568BC4}" dt="2023-06-29T14:19:09.124" v="423" actId="20577"/>
          <ac:spMkLst>
            <pc:docMk/>
            <pc:sldMk cId="2203909218" sldId="2146846401"/>
            <ac:spMk id="2" creationId="{FAAAA863-C35D-5807-475F-A23DC71A3D17}"/>
          </ac:spMkLst>
        </pc:spChg>
      </pc:sldChg>
      <pc:sldChg chg="mod modShow">
        <pc:chgData name="Matt Soccio" userId="b2beae20-aa77-4cf2-9862-365372bf3467" providerId="ADAL" clId="{37CBBAE8-86EA-4B1D-B79D-348BBD568BC4}" dt="2023-06-29T14:19:53.496" v="424" actId="729"/>
        <pc:sldMkLst>
          <pc:docMk/>
          <pc:sldMk cId="990677243" sldId="2146846402"/>
        </pc:sldMkLst>
      </pc:sldChg>
      <pc:sldChg chg="modSp mod">
        <pc:chgData name="Matt Soccio" userId="b2beae20-aa77-4cf2-9862-365372bf3467" providerId="ADAL" clId="{37CBBAE8-86EA-4B1D-B79D-348BBD568BC4}" dt="2023-06-29T14:22:02.985" v="425" actId="13926"/>
        <pc:sldMkLst>
          <pc:docMk/>
          <pc:sldMk cId="2982051218" sldId="2146846411"/>
        </pc:sldMkLst>
        <pc:spChg chg="mod">
          <ac:chgData name="Matt Soccio" userId="b2beae20-aa77-4cf2-9862-365372bf3467" providerId="ADAL" clId="{37CBBAE8-86EA-4B1D-B79D-348BBD568BC4}" dt="2023-06-29T14:22:02.985" v="425" actId="13926"/>
          <ac:spMkLst>
            <pc:docMk/>
            <pc:sldMk cId="2982051218" sldId="2146846411"/>
            <ac:spMk id="2" creationId="{55DDD665-4C0F-A110-CF79-BB1AB38E0E5E}"/>
          </ac:spMkLst>
        </pc:spChg>
      </pc:sldChg>
      <pc:sldChg chg="modSp mod">
        <pc:chgData name="Matt Soccio" userId="b2beae20-aa77-4cf2-9862-365372bf3467" providerId="ADAL" clId="{37CBBAE8-86EA-4B1D-B79D-348BBD568BC4}" dt="2023-06-29T14:35:22.431" v="862" actId="13926"/>
        <pc:sldMkLst>
          <pc:docMk/>
          <pc:sldMk cId="7183907" sldId="2146846412"/>
        </pc:sldMkLst>
        <pc:spChg chg="mod">
          <ac:chgData name="Matt Soccio" userId="b2beae20-aa77-4cf2-9862-365372bf3467" providerId="ADAL" clId="{37CBBAE8-86EA-4B1D-B79D-348BBD568BC4}" dt="2023-06-29T14:35:22.431" v="862" actId="13926"/>
          <ac:spMkLst>
            <pc:docMk/>
            <pc:sldMk cId="7183907" sldId="2146846412"/>
            <ac:spMk id="2" creationId="{55DDD665-4C0F-A110-CF79-BB1AB38E0E5E}"/>
          </ac:spMkLst>
        </pc:spChg>
        <pc:spChg chg="mod">
          <ac:chgData name="Matt Soccio" userId="b2beae20-aa77-4cf2-9862-365372bf3467" providerId="ADAL" clId="{37CBBAE8-86EA-4B1D-B79D-348BBD568BC4}" dt="2023-06-29T14:35:18.222" v="861" actId="20577"/>
          <ac:spMkLst>
            <pc:docMk/>
            <pc:sldMk cId="7183907" sldId="2146846412"/>
            <ac:spMk id="3" creationId="{F8264340-48D4-F564-4CFE-D33728819AF1}"/>
          </ac:spMkLst>
        </pc:spChg>
      </pc:sldChg>
      <pc:sldChg chg="modSp mod">
        <pc:chgData name="Matt Soccio" userId="b2beae20-aa77-4cf2-9862-365372bf3467" providerId="ADAL" clId="{37CBBAE8-86EA-4B1D-B79D-348BBD568BC4}" dt="2023-06-29T14:31:29.922" v="811" actId="20577"/>
        <pc:sldMkLst>
          <pc:docMk/>
          <pc:sldMk cId="2192226315" sldId="2146846414"/>
        </pc:sldMkLst>
        <pc:spChg chg="mod">
          <ac:chgData name="Matt Soccio" userId="b2beae20-aa77-4cf2-9862-365372bf3467" providerId="ADAL" clId="{37CBBAE8-86EA-4B1D-B79D-348BBD568BC4}" dt="2023-06-29T14:31:29.922" v="811" actId="20577"/>
          <ac:spMkLst>
            <pc:docMk/>
            <pc:sldMk cId="2192226315" sldId="2146846414"/>
            <ac:spMk id="3" creationId="{F8264340-48D4-F564-4CFE-D33728819AF1}"/>
          </ac:spMkLst>
        </pc:spChg>
      </pc:sldChg>
      <pc:sldChg chg="modSp mod">
        <pc:chgData name="Matt Soccio" userId="b2beae20-aa77-4cf2-9862-365372bf3467" providerId="ADAL" clId="{37CBBAE8-86EA-4B1D-B79D-348BBD568BC4}" dt="2023-06-29T14:36:34.426" v="981" actId="20577"/>
        <pc:sldMkLst>
          <pc:docMk/>
          <pc:sldMk cId="769071750" sldId="2146846415"/>
        </pc:sldMkLst>
        <pc:spChg chg="mod">
          <ac:chgData name="Matt Soccio" userId="b2beae20-aa77-4cf2-9862-365372bf3467" providerId="ADAL" clId="{37CBBAE8-86EA-4B1D-B79D-348BBD568BC4}" dt="2023-06-29T14:36:34.426" v="981" actId="20577"/>
          <ac:spMkLst>
            <pc:docMk/>
            <pc:sldMk cId="769071750" sldId="2146846415"/>
            <ac:spMk id="3" creationId="{F8264340-48D4-F564-4CFE-D33728819AF1}"/>
          </ac:spMkLst>
        </pc:spChg>
      </pc:sldChg>
      <pc:sldChg chg="modSp mod">
        <pc:chgData name="Matt Soccio" userId="b2beae20-aa77-4cf2-9862-365372bf3467" providerId="ADAL" clId="{37CBBAE8-86EA-4B1D-B79D-348BBD568BC4}" dt="2023-06-29T14:44:44.634" v="1214" actId="20577"/>
        <pc:sldMkLst>
          <pc:docMk/>
          <pc:sldMk cId="1493257428" sldId="2146846417"/>
        </pc:sldMkLst>
        <pc:spChg chg="mod">
          <ac:chgData name="Matt Soccio" userId="b2beae20-aa77-4cf2-9862-365372bf3467" providerId="ADAL" clId="{37CBBAE8-86EA-4B1D-B79D-348BBD568BC4}" dt="2023-06-29T14:42:56.886" v="1098" actId="13926"/>
          <ac:spMkLst>
            <pc:docMk/>
            <pc:sldMk cId="1493257428" sldId="2146846417"/>
            <ac:spMk id="2" creationId="{55DDD665-4C0F-A110-CF79-BB1AB38E0E5E}"/>
          </ac:spMkLst>
        </pc:spChg>
        <pc:spChg chg="mod">
          <ac:chgData name="Matt Soccio" userId="b2beae20-aa77-4cf2-9862-365372bf3467" providerId="ADAL" clId="{37CBBAE8-86EA-4B1D-B79D-348BBD568BC4}" dt="2023-06-29T14:44:44.634" v="1214" actId="20577"/>
          <ac:spMkLst>
            <pc:docMk/>
            <pc:sldMk cId="1493257428" sldId="2146846417"/>
            <ac:spMk id="3" creationId="{F8264340-48D4-F564-4CFE-D33728819AF1}"/>
          </ac:spMkLst>
        </pc:spChg>
      </pc:sldChg>
      <pc:sldChg chg="modSp mod">
        <pc:chgData name="Matt Soccio" userId="b2beae20-aa77-4cf2-9862-365372bf3467" providerId="ADAL" clId="{37CBBAE8-86EA-4B1D-B79D-348BBD568BC4}" dt="2023-06-29T12:17:23.233" v="100" actId="20577"/>
        <pc:sldMkLst>
          <pc:docMk/>
          <pc:sldMk cId="2793978845" sldId="2146846419"/>
        </pc:sldMkLst>
        <pc:spChg chg="mod">
          <ac:chgData name="Matt Soccio" userId="b2beae20-aa77-4cf2-9862-365372bf3467" providerId="ADAL" clId="{37CBBAE8-86EA-4B1D-B79D-348BBD568BC4}" dt="2023-06-29T12:17:23.233" v="100" actId="20577"/>
          <ac:spMkLst>
            <pc:docMk/>
            <pc:sldMk cId="2793978845" sldId="2146846419"/>
            <ac:spMk id="3" creationId="{F8264340-48D4-F564-4CFE-D33728819AF1}"/>
          </ac:spMkLst>
        </pc:spChg>
      </pc:sldChg>
      <pc:sldChg chg="modSp mod">
        <pc:chgData name="Matt Soccio" userId="b2beae20-aa77-4cf2-9862-365372bf3467" providerId="ADAL" clId="{37CBBAE8-86EA-4B1D-B79D-348BBD568BC4}" dt="2023-06-29T14:57:41.313" v="1424" actId="20577"/>
        <pc:sldMkLst>
          <pc:docMk/>
          <pc:sldMk cId="2606193882" sldId="2146846420"/>
        </pc:sldMkLst>
        <pc:spChg chg="mod">
          <ac:chgData name="Matt Soccio" userId="b2beae20-aa77-4cf2-9862-365372bf3467" providerId="ADAL" clId="{37CBBAE8-86EA-4B1D-B79D-348BBD568BC4}" dt="2023-06-29T12:17:37.506" v="101" actId="2085"/>
          <ac:spMkLst>
            <pc:docMk/>
            <pc:sldMk cId="2606193882" sldId="2146846420"/>
            <ac:spMk id="2" creationId="{55DDD665-4C0F-A110-CF79-BB1AB38E0E5E}"/>
          </ac:spMkLst>
        </pc:spChg>
        <pc:spChg chg="mod">
          <ac:chgData name="Matt Soccio" userId="b2beae20-aa77-4cf2-9862-365372bf3467" providerId="ADAL" clId="{37CBBAE8-86EA-4B1D-B79D-348BBD568BC4}" dt="2023-06-29T14:57:41.313" v="1424" actId="20577"/>
          <ac:spMkLst>
            <pc:docMk/>
            <pc:sldMk cId="2606193882" sldId="2146846420"/>
            <ac:spMk id="3" creationId="{F8264340-48D4-F564-4CFE-D33728819AF1}"/>
          </ac:spMkLst>
        </pc:spChg>
      </pc:sldChg>
      <pc:sldChg chg="modSp mod">
        <pc:chgData name="Matt Soccio" userId="b2beae20-aa77-4cf2-9862-365372bf3467" providerId="ADAL" clId="{37CBBAE8-86EA-4B1D-B79D-348BBD568BC4}" dt="2023-06-29T15:05:50.752" v="1856" actId="20577"/>
        <pc:sldMkLst>
          <pc:docMk/>
          <pc:sldMk cId="581546928" sldId="2146846423"/>
        </pc:sldMkLst>
        <pc:spChg chg="mod">
          <ac:chgData name="Matt Soccio" userId="b2beae20-aa77-4cf2-9862-365372bf3467" providerId="ADAL" clId="{37CBBAE8-86EA-4B1D-B79D-348BBD568BC4}" dt="2023-06-29T12:19:36.104" v="104" actId="13926"/>
          <ac:spMkLst>
            <pc:docMk/>
            <pc:sldMk cId="581546928" sldId="2146846423"/>
            <ac:spMk id="2" creationId="{55DDD665-4C0F-A110-CF79-BB1AB38E0E5E}"/>
          </ac:spMkLst>
        </pc:spChg>
        <pc:spChg chg="mod">
          <ac:chgData name="Matt Soccio" userId="b2beae20-aa77-4cf2-9862-365372bf3467" providerId="ADAL" clId="{37CBBAE8-86EA-4B1D-B79D-348BBD568BC4}" dt="2023-06-29T15:05:50.752" v="1856" actId="20577"/>
          <ac:spMkLst>
            <pc:docMk/>
            <pc:sldMk cId="581546928" sldId="2146846423"/>
            <ac:spMk id="3" creationId="{F8264340-48D4-F564-4CFE-D33728819AF1}"/>
          </ac:spMkLst>
        </pc:spChg>
      </pc:sldChg>
      <pc:sldChg chg="modSp mod">
        <pc:chgData name="Matt Soccio" userId="b2beae20-aa77-4cf2-9862-365372bf3467" providerId="ADAL" clId="{37CBBAE8-86EA-4B1D-B79D-348BBD568BC4}" dt="2023-06-29T14:58:25.605" v="1471" actId="20577"/>
        <pc:sldMkLst>
          <pc:docMk/>
          <pc:sldMk cId="3370750397" sldId="2146846424"/>
        </pc:sldMkLst>
        <pc:spChg chg="mod">
          <ac:chgData name="Matt Soccio" userId="b2beae20-aa77-4cf2-9862-365372bf3467" providerId="ADAL" clId="{37CBBAE8-86EA-4B1D-B79D-348BBD568BC4}" dt="2023-06-29T14:58:25.605" v="1471" actId="20577"/>
          <ac:spMkLst>
            <pc:docMk/>
            <pc:sldMk cId="3370750397" sldId="2146846424"/>
            <ac:spMk id="5" creationId="{FFA6E9C4-6D13-3A18-2688-D0FA9D3AF6E8}"/>
          </ac:spMkLst>
        </pc:spChg>
      </pc:sldChg>
      <pc:sldChg chg="modSp mod">
        <pc:chgData name="Matt Soccio" userId="b2beae20-aa77-4cf2-9862-365372bf3467" providerId="ADAL" clId="{37CBBAE8-86EA-4B1D-B79D-348BBD568BC4}" dt="2023-06-29T15:06:38.790" v="1878" actId="20577"/>
        <pc:sldMkLst>
          <pc:docMk/>
          <pc:sldMk cId="1693680807" sldId="2146846426"/>
        </pc:sldMkLst>
        <pc:spChg chg="mod">
          <ac:chgData name="Matt Soccio" userId="b2beae20-aa77-4cf2-9862-365372bf3467" providerId="ADAL" clId="{37CBBAE8-86EA-4B1D-B79D-348BBD568BC4}" dt="2023-06-29T15:06:38.790" v="1878" actId="20577"/>
          <ac:spMkLst>
            <pc:docMk/>
            <pc:sldMk cId="1693680807" sldId="2146846426"/>
            <ac:spMk id="3" creationId="{F8264340-48D4-F564-4CFE-D33728819AF1}"/>
          </ac:spMkLst>
        </pc:spChg>
      </pc:sldChg>
      <pc:sldChg chg="modSp mod">
        <pc:chgData name="Matt Soccio" userId="b2beae20-aa77-4cf2-9862-365372bf3467" providerId="ADAL" clId="{37CBBAE8-86EA-4B1D-B79D-348BBD568BC4}" dt="2023-07-05T19:11:09.311" v="2039" actId="13926"/>
        <pc:sldMkLst>
          <pc:docMk/>
          <pc:sldMk cId="1022548611" sldId="2146846428"/>
        </pc:sldMkLst>
        <pc:spChg chg="mod">
          <ac:chgData name="Matt Soccio" userId="b2beae20-aa77-4cf2-9862-365372bf3467" providerId="ADAL" clId="{37CBBAE8-86EA-4B1D-B79D-348BBD568BC4}" dt="2023-07-05T19:11:09.311" v="2039" actId="13926"/>
          <ac:spMkLst>
            <pc:docMk/>
            <pc:sldMk cId="1022548611" sldId="2146846428"/>
            <ac:spMk id="3" creationId="{F8264340-48D4-F564-4CFE-D33728819AF1}"/>
          </ac:spMkLst>
        </pc:spChg>
      </pc:sldChg>
      <pc:sldChg chg="modSp mod">
        <pc:chgData name="Matt Soccio" userId="b2beae20-aa77-4cf2-9862-365372bf3467" providerId="ADAL" clId="{37CBBAE8-86EA-4B1D-B79D-348BBD568BC4}" dt="2023-07-05T19:16:25.904" v="2075" actId="20577"/>
        <pc:sldMkLst>
          <pc:docMk/>
          <pc:sldMk cId="1614989228" sldId="2146846456"/>
        </pc:sldMkLst>
        <pc:spChg chg="mod">
          <ac:chgData name="Matt Soccio" userId="b2beae20-aa77-4cf2-9862-365372bf3467" providerId="ADAL" clId="{37CBBAE8-86EA-4B1D-B79D-348BBD568BC4}" dt="2023-07-05T19:16:25.904" v="2075" actId="20577"/>
          <ac:spMkLst>
            <pc:docMk/>
            <pc:sldMk cId="1614989228" sldId="2146846456"/>
            <ac:spMk id="3" creationId="{F8264340-48D4-F564-4CFE-D33728819AF1}"/>
          </ac:spMkLst>
        </pc:spChg>
      </pc:sldChg>
      <pc:sldChg chg="modSp mod">
        <pc:chgData name="Matt Soccio" userId="b2beae20-aa77-4cf2-9862-365372bf3467" providerId="ADAL" clId="{37CBBAE8-86EA-4B1D-B79D-348BBD568BC4}" dt="2023-07-05T19:21:31.067" v="2322" actId="20577"/>
        <pc:sldMkLst>
          <pc:docMk/>
          <pc:sldMk cId="2335237336" sldId="2146846457"/>
        </pc:sldMkLst>
        <pc:spChg chg="mod">
          <ac:chgData name="Matt Soccio" userId="b2beae20-aa77-4cf2-9862-365372bf3467" providerId="ADAL" clId="{37CBBAE8-86EA-4B1D-B79D-348BBD568BC4}" dt="2023-07-05T19:21:31.067" v="2322" actId="20577"/>
          <ac:spMkLst>
            <pc:docMk/>
            <pc:sldMk cId="2335237336" sldId="2146846457"/>
            <ac:spMk id="2" creationId="{55DDD665-4C0F-A110-CF79-BB1AB38E0E5E}"/>
          </ac:spMkLst>
        </pc:spChg>
      </pc:sldChg>
      <pc:sldChg chg="addSp modSp mod">
        <pc:chgData name="Matt Soccio" userId="b2beae20-aa77-4cf2-9862-365372bf3467" providerId="ADAL" clId="{37CBBAE8-86EA-4B1D-B79D-348BBD568BC4}" dt="2023-06-29T12:22:00.702" v="170" actId="20577"/>
        <pc:sldMkLst>
          <pc:docMk/>
          <pc:sldMk cId="1251486256" sldId="2146846458"/>
        </pc:sldMkLst>
        <pc:spChg chg="mod">
          <ac:chgData name="Matt Soccio" userId="b2beae20-aa77-4cf2-9862-365372bf3467" providerId="ADAL" clId="{37CBBAE8-86EA-4B1D-B79D-348BBD568BC4}" dt="2023-06-29T12:22:00.702" v="170" actId="20577"/>
          <ac:spMkLst>
            <pc:docMk/>
            <pc:sldMk cId="1251486256" sldId="2146846458"/>
            <ac:spMk id="3" creationId="{F8264340-48D4-F564-4CFE-D33728819AF1}"/>
          </ac:spMkLst>
        </pc:spChg>
        <pc:spChg chg="add mod">
          <ac:chgData name="Matt Soccio" userId="b2beae20-aa77-4cf2-9862-365372bf3467" providerId="ADAL" clId="{37CBBAE8-86EA-4B1D-B79D-348BBD568BC4}" dt="2023-06-29T12:21:30.498" v="107" actId="14100"/>
          <ac:spMkLst>
            <pc:docMk/>
            <pc:sldMk cId="1251486256" sldId="2146846458"/>
            <ac:spMk id="4" creationId="{33A7CFC3-BF7B-3FD1-68CE-0D4F72E0D0E6}"/>
          </ac:spMkLst>
        </pc:spChg>
      </pc:sldChg>
      <pc:sldChg chg="del">
        <pc:chgData name="Matt Soccio" userId="b2beae20-aa77-4cf2-9862-365372bf3467" providerId="ADAL" clId="{37CBBAE8-86EA-4B1D-B79D-348BBD568BC4}" dt="2023-07-05T20:00:58.444" v="3242" actId="2696"/>
        <pc:sldMkLst>
          <pc:docMk/>
          <pc:sldMk cId="3347250664" sldId="2146846466"/>
        </pc:sldMkLst>
      </pc:sldChg>
      <pc:sldChg chg="addSp delSp modSp mod ord modClrScheme chgLayout">
        <pc:chgData name="Matt Soccio" userId="b2beae20-aa77-4cf2-9862-365372bf3467" providerId="ADAL" clId="{37CBBAE8-86EA-4B1D-B79D-348BBD568BC4}" dt="2023-07-05T20:03:58.047" v="3360"/>
        <pc:sldMkLst>
          <pc:docMk/>
          <pc:sldMk cId="610752872" sldId="2146846468"/>
        </pc:sldMkLst>
        <pc:spChg chg="mod ord">
          <ac:chgData name="Matt Soccio" userId="b2beae20-aa77-4cf2-9862-365372bf3467" providerId="ADAL" clId="{37CBBAE8-86EA-4B1D-B79D-348BBD568BC4}" dt="2023-07-05T19:18:51.557" v="2076" actId="700"/>
          <ac:spMkLst>
            <pc:docMk/>
            <pc:sldMk cId="610752872" sldId="2146846468"/>
            <ac:spMk id="2" creationId="{55DDD665-4C0F-A110-CF79-BB1AB38E0E5E}"/>
          </ac:spMkLst>
        </pc:spChg>
        <pc:spChg chg="del">
          <ac:chgData name="Matt Soccio" userId="b2beae20-aa77-4cf2-9862-365372bf3467" providerId="ADAL" clId="{37CBBAE8-86EA-4B1D-B79D-348BBD568BC4}" dt="2023-07-05T19:21:42.820" v="2323" actId="478"/>
          <ac:spMkLst>
            <pc:docMk/>
            <pc:sldMk cId="610752872" sldId="2146846468"/>
            <ac:spMk id="3" creationId="{F8264340-48D4-F564-4CFE-D33728819AF1}"/>
          </ac:spMkLst>
        </pc:spChg>
        <pc:spChg chg="add mod ord">
          <ac:chgData name="Matt Soccio" userId="b2beae20-aa77-4cf2-9862-365372bf3467" providerId="ADAL" clId="{37CBBAE8-86EA-4B1D-B79D-348BBD568BC4}" dt="2023-07-05T19:20:26.257" v="2297" actId="20577"/>
          <ac:spMkLst>
            <pc:docMk/>
            <pc:sldMk cId="610752872" sldId="2146846468"/>
            <ac:spMk id="4" creationId="{B0F62E6C-DC95-E707-8848-E93D913BD8DB}"/>
          </ac:spMkLst>
        </pc:spChg>
      </pc:sldChg>
      <pc:sldChg chg="addSp delSp modSp mod modClrScheme chgLayout">
        <pc:chgData name="Matt Soccio" userId="b2beae20-aa77-4cf2-9862-365372bf3467" providerId="ADAL" clId="{37CBBAE8-86EA-4B1D-B79D-348BBD568BC4}" dt="2023-07-05T19:45:44.576" v="2591" actId="1076"/>
        <pc:sldMkLst>
          <pc:docMk/>
          <pc:sldMk cId="2624289564" sldId="2146846479"/>
        </pc:sldMkLst>
        <pc:spChg chg="mod ord">
          <ac:chgData name="Matt Soccio" userId="b2beae20-aa77-4cf2-9862-365372bf3467" providerId="ADAL" clId="{37CBBAE8-86EA-4B1D-B79D-348BBD568BC4}" dt="2023-07-05T19:44:40.684" v="2518" actId="700"/>
          <ac:spMkLst>
            <pc:docMk/>
            <pc:sldMk cId="2624289564" sldId="2146846479"/>
            <ac:spMk id="2" creationId="{55DDD665-4C0F-A110-CF79-BB1AB38E0E5E}"/>
          </ac:spMkLst>
        </pc:spChg>
        <pc:spChg chg="del">
          <ac:chgData name="Matt Soccio" userId="b2beae20-aa77-4cf2-9862-365372bf3467" providerId="ADAL" clId="{37CBBAE8-86EA-4B1D-B79D-348BBD568BC4}" dt="2023-07-05T19:44:46.134" v="2519" actId="478"/>
          <ac:spMkLst>
            <pc:docMk/>
            <pc:sldMk cId="2624289564" sldId="2146846479"/>
            <ac:spMk id="3" creationId="{F8264340-48D4-F564-4CFE-D33728819AF1}"/>
          </ac:spMkLst>
        </pc:spChg>
        <pc:spChg chg="add mod ord">
          <ac:chgData name="Matt Soccio" userId="b2beae20-aa77-4cf2-9862-365372bf3467" providerId="ADAL" clId="{37CBBAE8-86EA-4B1D-B79D-348BBD568BC4}" dt="2023-07-05T19:45:26.564" v="2590" actId="20577"/>
          <ac:spMkLst>
            <pc:docMk/>
            <pc:sldMk cId="2624289564" sldId="2146846479"/>
            <ac:spMk id="4" creationId="{9502AA61-4ADE-70F7-D362-503B28DE7D09}"/>
          </ac:spMkLst>
        </pc:spChg>
        <pc:picChg chg="mod">
          <ac:chgData name="Matt Soccio" userId="b2beae20-aa77-4cf2-9862-365372bf3467" providerId="ADAL" clId="{37CBBAE8-86EA-4B1D-B79D-348BBD568BC4}" dt="2023-07-05T19:45:44.576" v="2591" actId="1076"/>
          <ac:picMkLst>
            <pc:docMk/>
            <pc:sldMk cId="2624289564" sldId="2146846479"/>
            <ac:picMk id="5" creationId="{07903C45-D084-679C-7234-D6DAB3031F29}"/>
          </ac:picMkLst>
        </pc:picChg>
      </pc:sldChg>
      <pc:sldChg chg="addSp modSp mod modClrScheme chgLayout">
        <pc:chgData name="Matt Soccio" userId="b2beae20-aa77-4cf2-9862-365372bf3467" providerId="ADAL" clId="{37CBBAE8-86EA-4B1D-B79D-348BBD568BC4}" dt="2023-07-05T19:43:07.514" v="2517" actId="20577"/>
        <pc:sldMkLst>
          <pc:docMk/>
          <pc:sldMk cId="2227913053" sldId="2146846480"/>
        </pc:sldMkLst>
        <pc:spChg chg="mod ord">
          <ac:chgData name="Matt Soccio" userId="b2beae20-aa77-4cf2-9862-365372bf3467" providerId="ADAL" clId="{37CBBAE8-86EA-4B1D-B79D-348BBD568BC4}" dt="2023-07-05T19:42:51.657" v="2464" actId="700"/>
          <ac:spMkLst>
            <pc:docMk/>
            <pc:sldMk cId="2227913053" sldId="2146846480"/>
            <ac:spMk id="2" creationId="{55DDD665-4C0F-A110-CF79-BB1AB38E0E5E}"/>
          </ac:spMkLst>
        </pc:spChg>
        <pc:spChg chg="add mod ord">
          <ac:chgData name="Matt Soccio" userId="b2beae20-aa77-4cf2-9862-365372bf3467" providerId="ADAL" clId="{37CBBAE8-86EA-4B1D-B79D-348BBD568BC4}" dt="2023-07-05T19:43:07.514" v="2517" actId="20577"/>
          <ac:spMkLst>
            <pc:docMk/>
            <pc:sldMk cId="2227913053" sldId="2146846480"/>
            <ac:spMk id="3" creationId="{CC69EC72-52FB-8994-848F-0F83F8FA5071}"/>
          </ac:spMkLst>
        </pc:spChg>
      </pc:sldChg>
      <pc:sldChg chg="modSp mod">
        <pc:chgData name="Matt Soccio" userId="b2beae20-aa77-4cf2-9862-365372bf3467" providerId="ADAL" clId="{37CBBAE8-86EA-4B1D-B79D-348BBD568BC4}" dt="2023-06-29T12:26:06.442" v="237" actId="13926"/>
        <pc:sldMkLst>
          <pc:docMk/>
          <pc:sldMk cId="1492851086" sldId="2146846497"/>
        </pc:sldMkLst>
        <pc:spChg chg="mod">
          <ac:chgData name="Matt Soccio" userId="b2beae20-aa77-4cf2-9862-365372bf3467" providerId="ADAL" clId="{37CBBAE8-86EA-4B1D-B79D-348BBD568BC4}" dt="2023-06-29T12:26:06.442" v="237" actId="13926"/>
          <ac:spMkLst>
            <pc:docMk/>
            <pc:sldMk cId="1492851086" sldId="2146846497"/>
            <ac:spMk id="4" creationId="{9C81DF65-4292-7057-CFA6-6ECA78C2C778}"/>
          </ac:spMkLst>
        </pc:spChg>
      </pc:sldChg>
      <pc:sldChg chg="modSp mod">
        <pc:chgData name="Matt Soccio" userId="b2beae20-aa77-4cf2-9862-365372bf3467" providerId="ADAL" clId="{37CBBAE8-86EA-4B1D-B79D-348BBD568BC4}" dt="2023-06-29T14:16:20.099" v="384" actId="20577"/>
        <pc:sldMkLst>
          <pc:docMk/>
          <pc:sldMk cId="2649289704" sldId="2146846499"/>
        </pc:sldMkLst>
        <pc:spChg chg="mod">
          <ac:chgData name="Matt Soccio" userId="b2beae20-aa77-4cf2-9862-365372bf3467" providerId="ADAL" clId="{37CBBAE8-86EA-4B1D-B79D-348BBD568BC4}" dt="2023-06-29T14:14:49.723" v="369" actId="20577"/>
          <ac:spMkLst>
            <pc:docMk/>
            <pc:sldMk cId="2649289704" sldId="2146846499"/>
            <ac:spMk id="66" creationId="{DA0AA160-A992-4C94-85F7-E1B28973A67A}"/>
          </ac:spMkLst>
        </pc:spChg>
        <pc:spChg chg="mod">
          <ac:chgData name="Matt Soccio" userId="b2beae20-aa77-4cf2-9862-365372bf3467" providerId="ADAL" clId="{37CBBAE8-86EA-4B1D-B79D-348BBD568BC4}" dt="2023-06-29T14:16:20.099" v="384" actId="20577"/>
          <ac:spMkLst>
            <pc:docMk/>
            <pc:sldMk cId="2649289704" sldId="2146846499"/>
            <ac:spMk id="68" creationId="{6CE7127C-53EB-46F0-A6CE-35B6F7CC01B6}"/>
          </ac:spMkLst>
        </pc:spChg>
      </pc:sldChg>
      <pc:sldChg chg="modSp mod">
        <pc:chgData name="Matt Soccio" userId="b2beae20-aa77-4cf2-9862-365372bf3467" providerId="ADAL" clId="{37CBBAE8-86EA-4B1D-B79D-348BBD568BC4}" dt="2023-06-29T14:28:41.984" v="731" actId="13926"/>
        <pc:sldMkLst>
          <pc:docMk/>
          <pc:sldMk cId="331983504" sldId="2146846500"/>
        </pc:sldMkLst>
        <pc:spChg chg="mod">
          <ac:chgData name="Matt Soccio" userId="b2beae20-aa77-4cf2-9862-365372bf3467" providerId="ADAL" clId="{37CBBAE8-86EA-4B1D-B79D-348BBD568BC4}" dt="2023-06-29T14:28:41.984" v="731" actId="13926"/>
          <ac:spMkLst>
            <pc:docMk/>
            <pc:sldMk cId="331983504" sldId="2146846500"/>
            <ac:spMk id="2" creationId="{55DDD665-4C0F-A110-CF79-BB1AB38E0E5E}"/>
          </ac:spMkLst>
        </pc:spChg>
        <pc:spChg chg="mod">
          <ac:chgData name="Matt Soccio" userId="b2beae20-aa77-4cf2-9862-365372bf3467" providerId="ADAL" clId="{37CBBAE8-86EA-4B1D-B79D-348BBD568BC4}" dt="2023-06-29T14:28:03.679" v="729" actId="20577"/>
          <ac:spMkLst>
            <pc:docMk/>
            <pc:sldMk cId="331983504" sldId="2146846500"/>
            <ac:spMk id="3" creationId="{F8264340-48D4-F564-4CFE-D33728819AF1}"/>
          </ac:spMkLst>
        </pc:spChg>
      </pc:sldChg>
      <pc:sldChg chg="modSp mod">
        <pc:chgData name="Matt Soccio" userId="b2beae20-aa77-4cf2-9862-365372bf3467" providerId="ADAL" clId="{37CBBAE8-86EA-4B1D-B79D-348BBD568BC4}" dt="2023-06-29T14:48:14.613" v="1322" actId="33524"/>
        <pc:sldMkLst>
          <pc:docMk/>
          <pc:sldMk cId="3243564041" sldId="2146846501"/>
        </pc:sldMkLst>
        <pc:spChg chg="mod">
          <ac:chgData name="Matt Soccio" userId="b2beae20-aa77-4cf2-9862-365372bf3467" providerId="ADAL" clId="{37CBBAE8-86EA-4B1D-B79D-348BBD568BC4}" dt="2023-06-29T14:47:30.258" v="1215" actId="13926"/>
          <ac:spMkLst>
            <pc:docMk/>
            <pc:sldMk cId="3243564041" sldId="2146846501"/>
            <ac:spMk id="2" creationId="{55DDD665-4C0F-A110-CF79-BB1AB38E0E5E}"/>
          </ac:spMkLst>
        </pc:spChg>
        <pc:spChg chg="mod">
          <ac:chgData name="Matt Soccio" userId="b2beae20-aa77-4cf2-9862-365372bf3467" providerId="ADAL" clId="{37CBBAE8-86EA-4B1D-B79D-348BBD568BC4}" dt="2023-06-29T14:48:14.613" v="1322" actId="33524"/>
          <ac:spMkLst>
            <pc:docMk/>
            <pc:sldMk cId="3243564041" sldId="2146846501"/>
            <ac:spMk id="3" creationId="{F8264340-48D4-F564-4CFE-D33728819AF1}"/>
          </ac:spMkLst>
        </pc:spChg>
      </pc:sldChg>
      <pc:sldChg chg="modSp mod">
        <pc:chgData name="Matt Soccio" userId="b2beae20-aa77-4cf2-9862-365372bf3467" providerId="ADAL" clId="{37CBBAE8-86EA-4B1D-B79D-348BBD568BC4}" dt="2023-06-29T15:02:05.552" v="1715" actId="20577"/>
        <pc:sldMkLst>
          <pc:docMk/>
          <pc:sldMk cId="1800775659" sldId="2146846502"/>
        </pc:sldMkLst>
        <pc:spChg chg="mod">
          <ac:chgData name="Matt Soccio" userId="b2beae20-aa77-4cf2-9862-365372bf3467" providerId="ADAL" clId="{37CBBAE8-86EA-4B1D-B79D-348BBD568BC4}" dt="2023-06-29T15:02:05.552" v="1715" actId="20577"/>
          <ac:spMkLst>
            <pc:docMk/>
            <pc:sldMk cId="1800775659" sldId="2146846502"/>
            <ac:spMk id="3" creationId="{F8264340-48D4-F564-4CFE-D33728819AF1}"/>
          </ac:spMkLst>
        </pc:spChg>
      </pc:sldChg>
      <pc:sldChg chg="modSp mod">
        <pc:chgData name="Matt Soccio" userId="b2beae20-aa77-4cf2-9862-365372bf3467" providerId="ADAL" clId="{37CBBAE8-86EA-4B1D-B79D-348BBD568BC4}" dt="2023-06-29T15:03:14.806" v="1773" actId="33524"/>
        <pc:sldMkLst>
          <pc:docMk/>
          <pc:sldMk cId="1189952742" sldId="2146846503"/>
        </pc:sldMkLst>
        <pc:spChg chg="mod">
          <ac:chgData name="Matt Soccio" userId="b2beae20-aa77-4cf2-9862-365372bf3467" providerId="ADAL" clId="{37CBBAE8-86EA-4B1D-B79D-348BBD568BC4}" dt="2023-06-29T12:18:22.195" v="102" actId="13926"/>
          <ac:spMkLst>
            <pc:docMk/>
            <pc:sldMk cId="1189952742" sldId="2146846503"/>
            <ac:spMk id="2" creationId="{55DDD665-4C0F-A110-CF79-BB1AB38E0E5E}"/>
          </ac:spMkLst>
        </pc:spChg>
        <pc:spChg chg="mod">
          <ac:chgData name="Matt Soccio" userId="b2beae20-aa77-4cf2-9862-365372bf3467" providerId="ADAL" clId="{37CBBAE8-86EA-4B1D-B79D-348BBD568BC4}" dt="2023-06-29T15:03:14.806" v="1773" actId="33524"/>
          <ac:spMkLst>
            <pc:docMk/>
            <pc:sldMk cId="1189952742" sldId="2146846503"/>
            <ac:spMk id="3" creationId="{F8264340-48D4-F564-4CFE-D33728819AF1}"/>
          </ac:spMkLst>
        </pc:spChg>
      </pc:sldChg>
      <pc:sldChg chg="modSp mod">
        <pc:chgData name="Matt Soccio" userId="b2beae20-aa77-4cf2-9862-365372bf3467" providerId="ADAL" clId="{37CBBAE8-86EA-4B1D-B79D-348BBD568BC4}" dt="2023-06-29T14:38:13.952" v="983" actId="6549"/>
        <pc:sldMkLst>
          <pc:docMk/>
          <pc:sldMk cId="181795064" sldId="2146846510"/>
        </pc:sldMkLst>
        <pc:spChg chg="mod">
          <ac:chgData name="Matt Soccio" userId="b2beae20-aa77-4cf2-9862-365372bf3467" providerId="ADAL" clId="{37CBBAE8-86EA-4B1D-B79D-348BBD568BC4}" dt="2023-06-29T14:38:13.952" v="983" actId="6549"/>
          <ac:spMkLst>
            <pc:docMk/>
            <pc:sldMk cId="181795064" sldId="2146846510"/>
            <ac:spMk id="3" creationId="{F8264340-48D4-F564-4CFE-D33728819AF1}"/>
          </ac:spMkLst>
        </pc:spChg>
      </pc:sldChg>
      <pc:sldChg chg="modSp mod">
        <pc:chgData name="Matt Soccio" userId="b2beae20-aa77-4cf2-9862-365372bf3467" providerId="ADAL" clId="{37CBBAE8-86EA-4B1D-B79D-348BBD568BC4}" dt="2023-07-05T19:28:16.168" v="2399" actId="13926"/>
        <pc:sldMkLst>
          <pc:docMk/>
          <pc:sldMk cId="2674665075" sldId="2146846524"/>
        </pc:sldMkLst>
        <pc:spChg chg="mod">
          <ac:chgData name="Matt Soccio" userId="b2beae20-aa77-4cf2-9862-365372bf3467" providerId="ADAL" clId="{37CBBAE8-86EA-4B1D-B79D-348BBD568BC4}" dt="2023-07-05T19:28:16.168" v="2399" actId="13926"/>
          <ac:spMkLst>
            <pc:docMk/>
            <pc:sldMk cId="2674665075" sldId="2146846524"/>
            <ac:spMk id="2" creationId="{55DDD665-4C0F-A110-CF79-BB1AB38E0E5E}"/>
          </ac:spMkLst>
        </pc:spChg>
      </pc:sldChg>
      <pc:sldChg chg="modSp mod">
        <pc:chgData name="Matt Soccio" userId="b2beae20-aa77-4cf2-9862-365372bf3467" providerId="ADAL" clId="{37CBBAE8-86EA-4B1D-B79D-348BBD568BC4}" dt="2023-07-05T19:26:06.421" v="2398" actId="20577"/>
        <pc:sldMkLst>
          <pc:docMk/>
          <pc:sldMk cId="1217519807" sldId="2146846529"/>
        </pc:sldMkLst>
        <pc:spChg chg="mod">
          <ac:chgData name="Matt Soccio" userId="b2beae20-aa77-4cf2-9862-365372bf3467" providerId="ADAL" clId="{37CBBAE8-86EA-4B1D-B79D-348BBD568BC4}" dt="2023-07-05T19:26:06.421" v="2398" actId="20577"/>
          <ac:spMkLst>
            <pc:docMk/>
            <pc:sldMk cId="1217519807" sldId="2146846529"/>
            <ac:spMk id="2" creationId="{55DDD665-4C0F-A110-CF79-BB1AB38E0E5E}"/>
          </ac:spMkLst>
        </pc:spChg>
        <pc:spChg chg="mod">
          <ac:chgData name="Matt Soccio" userId="b2beae20-aa77-4cf2-9862-365372bf3467" providerId="ADAL" clId="{37CBBAE8-86EA-4B1D-B79D-348BBD568BC4}" dt="2023-07-05T19:25:54.329" v="2395" actId="20577"/>
          <ac:spMkLst>
            <pc:docMk/>
            <pc:sldMk cId="1217519807" sldId="2146846529"/>
            <ac:spMk id="3" creationId="{F8264340-48D4-F564-4CFE-D33728819AF1}"/>
          </ac:spMkLst>
        </pc:spChg>
        <pc:picChg chg="mod">
          <ac:chgData name="Matt Soccio" userId="b2beae20-aa77-4cf2-9862-365372bf3467" providerId="ADAL" clId="{37CBBAE8-86EA-4B1D-B79D-348BBD568BC4}" dt="2023-06-29T15:24:46.963" v="1952" actId="1076"/>
          <ac:picMkLst>
            <pc:docMk/>
            <pc:sldMk cId="1217519807" sldId="2146846529"/>
            <ac:picMk id="13" creationId="{A15841A4-4880-93F6-3922-D8C696D7C4A9}"/>
          </ac:picMkLst>
        </pc:picChg>
      </pc:sldChg>
      <pc:sldChg chg="modSp mod">
        <pc:chgData name="Matt Soccio" userId="b2beae20-aa77-4cf2-9862-365372bf3467" providerId="ADAL" clId="{37CBBAE8-86EA-4B1D-B79D-348BBD568BC4}" dt="2023-07-05T19:30:22.628" v="2459" actId="20577"/>
        <pc:sldMkLst>
          <pc:docMk/>
          <pc:sldMk cId="792234325" sldId="2146846530"/>
        </pc:sldMkLst>
        <pc:spChg chg="mod">
          <ac:chgData name="Matt Soccio" userId="b2beae20-aa77-4cf2-9862-365372bf3467" providerId="ADAL" clId="{37CBBAE8-86EA-4B1D-B79D-348BBD568BC4}" dt="2023-07-05T19:29:44.337" v="2425" actId="20577"/>
          <ac:spMkLst>
            <pc:docMk/>
            <pc:sldMk cId="792234325" sldId="2146846530"/>
            <ac:spMk id="2" creationId="{55DDD665-4C0F-A110-CF79-BB1AB38E0E5E}"/>
          </ac:spMkLst>
        </pc:spChg>
        <pc:spChg chg="mod">
          <ac:chgData name="Matt Soccio" userId="b2beae20-aa77-4cf2-9862-365372bf3467" providerId="ADAL" clId="{37CBBAE8-86EA-4B1D-B79D-348BBD568BC4}" dt="2023-07-05T19:30:22.628" v="2459" actId="20577"/>
          <ac:spMkLst>
            <pc:docMk/>
            <pc:sldMk cId="792234325" sldId="2146846530"/>
            <ac:spMk id="3" creationId="{F8264340-48D4-F564-4CFE-D33728819AF1}"/>
          </ac:spMkLst>
        </pc:spChg>
      </pc:sldChg>
      <pc:sldChg chg="modSp mod">
        <pc:chgData name="Matt Soccio" userId="b2beae20-aa77-4cf2-9862-365372bf3467" providerId="ADAL" clId="{37CBBAE8-86EA-4B1D-B79D-348BBD568BC4}" dt="2023-07-05T19:34:37.834" v="2462" actId="13926"/>
        <pc:sldMkLst>
          <pc:docMk/>
          <pc:sldMk cId="391570783" sldId="2146846532"/>
        </pc:sldMkLst>
        <pc:spChg chg="mod">
          <ac:chgData name="Matt Soccio" userId="b2beae20-aa77-4cf2-9862-365372bf3467" providerId="ADAL" clId="{37CBBAE8-86EA-4B1D-B79D-348BBD568BC4}" dt="2023-07-05T19:34:37.834" v="2462" actId="13926"/>
          <ac:spMkLst>
            <pc:docMk/>
            <pc:sldMk cId="391570783" sldId="2146846532"/>
            <ac:spMk id="2" creationId="{55DDD665-4C0F-A110-CF79-BB1AB38E0E5E}"/>
          </ac:spMkLst>
        </pc:spChg>
        <pc:picChg chg="mod">
          <ac:chgData name="Matt Soccio" userId="b2beae20-aa77-4cf2-9862-365372bf3467" providerId="ADAL" clId="{37CBBAE8-86EA-4B1D-B79D-348BBD568BC4}" dt="2023-07-05T19:33:40.015" v="2461" actId="1076"/>
          <ac:picMkLst>
            <pc:docMk/>
            <pc:sldMk cId="391570783" sldId="2146846532"/>
            <ac:picMk id="10" creationId="{953884A3-2D25-E290-8F1C-D58D2D9BDA39}"/>
          </ac:picMkLst>
        </pc:picChg>
      </pc:sldChg>
      <pc:sldChg chg="modSp mod">
        <pc:chgData name="Matt Soccio" userId="b2beae20-aa77-4cf2-9862-365372bf3467" providerId="ADAL" clId="{37CBBAE8-86EA-4B1D-B79D-348BBD568BC4}" dt="2023-07-05T19:36:29.030" v="2463" actId="13926"/>
        <pc:sldMkLst>
          <pc:docMk/>
          <pc:sldMk cId="2965738968" sldId="2146846535"/>
        </pc:sldMkLst>
        <pc:spChg chg="mod">
          <ac:chgData name="Matt Soccio" userId="b2beae20-aa77-4cf2-9862-365372bf3467" providerId="ADAL" clId="{37CBBAE8-86EA-4B1D-B79D-348BBD568BC4}" dt="2023-07-05T19:36:29.030" v="2463" actId="13926"/>
          <ac:spMkLst>
            <pc:docMk/>
            <pc:sldMk cId="2965738968" sldId="2146846535"/>
            <ac:spMk id="2" creationId="{55DDD665-4C0F-A110-CF79-BB1AB38E0E5E}"/>
          </ac:spMkLst>
        </pc:spChg>
      </pc:sldChg>
      <pc:sldChg chg="modSp mod">
        <pc:chgData name="Matt Soccio" userId="b2beae20-aa77-4cf2-9862-365372bf3467" providerId="ADAL" clId="{37CBBAE8-86EA-4B1D-B79D-348BBD568BC4}" dt="2023-06-29T12:24:29.743" v="190" actId="20577"/>
        <pc:sldMkLst>
          <pc:docMk/>
          <pc:sldMk cId="2972426787" sldId="2146846537"/>
        </pc:sldMkLst>
        <pc:spChg chg="mod">
          <ac:chgData name="Matt Soccio" userId="b2beae20-aa77-4cf2-9862-365372bf3467" providerId="ADAL" clId="{37CBBAE8-86EA-4B1D-B79D-348BBD568BC4}" dt="2023-06-29T12:24:29.743" v="190" actId="20577"/>
          <ac:spMkLst>
            <pc:docMk/>
            <pc:sldMk cId="2972426787" sldId="2146846537"/>
            <ac:spMk id="2" creationId="{55DDD665-4C0F-A110-CF79-BB1AB38E0E5E}"/>
          </ac:spMkLst>
        </pc:spChg>
      </pc:sldChg>
      <pc:sldChg chg="modSp new mod">
        <pc:chgData name="Matt Soccio" userId="b2beae20-aa77-4cf2-9862-365372bf3467" providerId="ADAL" clId="{37CBBAE8-86EA-4B1D-B79D-348BBD568BC4}" dt="2023-06-29T14:10:35.490" v="316" actId="20577"/>
        <pc:sldMkLst>
          <pc:docMk/>
          <pc:sldMk cId="2542798405" sldId="2146846540"/>
        </pc:sldMkLst>
        <pc:spChg chg="mod">
          <ac:chgData name="Matt Soccio" userId="b2beae20-aa77-4cf2-9862-365372bf3467" providerId="ADAL" clId="{37CBBAE8-86EA-4B1D-B79D-348BBD568BC4}" dt="2023-06-29T14:10:35.490" v="316" actId="20577"/>
          <ac:spMkLst>
            <pc:docMk/>
            <pc:sldMk cId="2542798405" sldId="2146846540"/>
            <ac:spMk id="2" creationId="{DD044BCD-58C5-774B-F3E6-968C4DC63582}"/>
          </ac:spMkLst>
        </pc:spChg>
      </pc:sldChg>
      <pc:sldChg chg="add del">
        <pc:chgData name="Matt Soccio" userId="b2beae20-aa77-4cf2-9862-365372bf3467" providerId="ADAL" clId="{37CBBAE8-86EA-4B1D-B79D-348BBD568BC4}" dt="2023-06-29T14:48:52.988" v="1324" actId="2696"/>
        <pc:sldMkLst>
          <pc:docMk/>
          <pc:sldMk cId="2541148751" sldId="2146846541"/>
        </pc:sldMkLst>
      </pc:sldChg>
      <pc:sldChg chg="modSp add mod">
        <pc:chgData name="Matt Soccio" userId="b2beae20-aa77-4cf2-9862-365372bf3467" providerId="ADAL" clId="{37CBBAE8-86EA-4B1D-B79D-348BBD568BC4}" dt="2023-06-29T15:08:22.248" v="1917" actId="20577"/>
        <pc:sldMkLst>
          <pc:docMk/>
          <pc:sldMk cId="3493775876" sldId="2146846541"/>
        </pc:sldMkLst>
        <pc:spChg chg="mod">
          <ac:chgData name="Matt Soccio" userId="b2beae20-aa77-4cf2-9862-365372bf3467" providerId="ADAL" clId="{37CBBAE8-86EA-4B1D-B79D-348BBD568BC4}" dt="2023-06-29T15:08:22.248" v="1917" actId="20577"/>
          <ac:spMkLst>
            <pc:docMk/>
            <pc:sldMk cId="3493775876" sldId="2146846541"/>
            <ac:spMk id="2" creationId="{55DDD665-4C0F-A110-CF79-BB1AB38E0E5E}"/>
          </ac:spMkLst>
        </pc:spChg>
      </pc:sldChg>
      <pc:sldChg chg="modSp add mod">
        <pc:chgData name="Matt Soccio" userId="b2beae20-aa77-4cf2-9862-365372bf3467" providerId="ADAL" clId="{37CBBAE8-86EA-4B1D-B79D-348BBD568BC4}" dt="2023-06-29T15:18:20.113" v="1950" actId="13926"/>
        <pc:sldMkLst>
          <pc:docMk/>
          <pc:sldMk cId="2223169690" sldId="2146846542"/>
        </pc:sldMkLst>
        <pc:spChg chg="mod">
          <ac:chgData name="Matt Soccio" userId="b2beae20-aa77-4cf2-9862-365372bf3467" providerId="ADAL" clId="{37CBBAE8-86EA-4B1D-B79D-348BBD568BC4}" dt="2023-06-29T15:18:20.113" v="1950" actId="13926"/>
          <ac:spMkLst>
            <pc:docMk/>
            <pc:sldMk cId="2223169690" sldId="2146846542"/>
            <ac:spMk id="2" creationId="{55DDD665-4C0F-A110-CF79-BB1AB38E0E5E}"/>
          </ac:spMkLst>
        </pc:spChg>
      </pc:sldChg>
      <pc:sldChg chg="modSp mod">
        <pc:chgData name="Matt Soccio" userId="b2beae20-aa77-4cf2-9862-365372bf3467" providerId="ADAL" clId="{37CBBAE8-86EA-4B1D-B79D-348BBD568BC4}" dt="2023-07-05T19:04:17.267" v="1979" actId="20577"/>
        <pc:sldMkLst>
          <pc:docMk/>
          <pc:sldMk cId="1021217467" sldId="2146846549"/>
        </pc:sldMkLst>
        <pc:spChg chg="mod">
          <ac:chgData name="Matt Soccio" userId="b2beae20-aa77-4cf2-9862-365372bf3467" providerId="ADAL" clId="{37CBBAE8-86EA-4B1D-B79D-348BBD568BC4}" dt="2023-07-05T19:04:17.267" v="1979" actId="20577"/>
          <ac:spMkLst>
            <pc:docMk/>
            <pc:sldMk cId="1021217467" sldId="2146846549"/>
            <ac:spMk id="3" creationId="{F8264340-48D4-F564-4CFE-D33728819AF1}"/>
          </ac:spMkLst>
        </pc:spChg>
      </pc:sldChg>
      <pc:sldChg chg="modSp mod">
        <pc:chgData name="Matt Soccio" userId="b2beae20-aa77-4cf2-9862-365372bf3467" providerId="ADAL" clId="{37CBBAE8-86EA-4B1D-B79D-348BBD568BC4}" dt="2023-07-05T19:09:28.328" v="2025" actId="13926"/>
        <pc:sldMkLst>
          <pc:docMk/>
          <pc:sldMk cId="192590157" sldId="2146846550"/>
        </pc:sldMkLst>
        <pc:spChg chg="mod">
          <ac:chgData name="Matt Soccio" userId="b2beae20-aa77-4cf2-9862-365372bf3467" providerId="ADAL" clId="{37CBBAE8-86EA-4B1D-B79D-348BBD568BC4}" dt="2023-07-05T19:09:28.328" v="2025" actId="13926"/>
          <ac:spMkLst>
            <pc:docMk/>
            <pc:sldMk cId="192590157" sldId="2146846550"/>
            <ac:spMk id="2" creationId="{55DDD665-4C0F-A110-CF79-BB1AB38E0E5E}"/>
          </ac:spMkLst>
        </pc:spChg>
      </pc:sldChg>
      <pc:sldChg chg="modSp mod">
        <pc:chgData name="Matt Soccio" userId="b2beae20-aa77-4cf2-9862-365372bf3467" providerId="ADAL" clId="{37CBBAE8-86EA-4B1D-B79D-348BBD568BC4}" dt="2023-07-05T19:55:05.980" v="3241" actId="20577"/>
        <pc:sldMkLst>
          <pc:docMk/>
          <pc:sldMk cId="2532846476" sldId="2146846551"/>
        </pc:sldMkLst>
        <pc:spChg chg="mod">
          <ac:chgData name="Matt Soccio" userId="b2beae20-aa77-4cf2-9862-365372bf3467" providerId="ADAL" clId="{37CBBAE8-86EA-4B1D-B79D-348BBD568BC4}" dt="2023-07-05T19:55:05.980" v="3241" actId="20577"/>
          <ac:spMkLst>
            <pc:docMk/>
            <pc:sldMk cId="2532846476" sldId="2146846551"/>
            <ac:spMk id="14" creationId="{4E826546-C7AA-8D20-2899-519A7961C268}"/>
          </ac:spMkLst>
        </pc:spChg>
      </pc:sldChg>
      <pc:sldChg chg="addSp delSp modSp new mod ord modClrScheme chgLayout">
        <pc:chgData name="Matt Soccio" userId="b2beae20-aa77-4cf2-9862-365372bf3467" providerId="ADAL" clId="{37CBBAE8-86EA-4B1D-B79D-348BBD568BC4}" dt="2023-07-05T20:03:04.193" v="3358" actId="14100"/>
        <pc:sldMkLst>
          <pc:docMk/>
          <pc:sldMk cId="1233546602" sldId="2146846561"/>
        </pc:sldMkLst>
        <pc:spChg chg="del mod ord">
          <ac:chgData name="Matt Soccio" userId="b2beae20-aa77-4cf2-9862-365372bf3467" providerId="ADAL" clId="{37CBBAE8-86EA-4B1D-B79D-348BBD568BC4}" dt="2023-07-05T19:47:50.434" v="2595" actId="700"/>
          <ac:spMkLst>
            <pc:docMk/>
            <pc:sldMk cId="1233546602" sldId="2146846561"/>
            <ac:spMk id="2" creationId="{71D5FDF4-B40C-3B5E-A6AB-8B9877F5FBD9}"/>
          </ac:spMkLst>
        </pc:spChg>
        <pc:spChg chg="add mod ord">
          <ac:chgData name="Matt Soccio" userId="b2beae20-aa77-4cf2-9862-365372bf3467" providerId="ADAL" clId="{37CBBAE8-86EA-4B1D-B79D-348BBD568BC4}" dt="2023-07-05T20:02:39.016" v="3305" actId="13926"/>
          <ac:spMkLst>
            <pc:docMk/>
            <pc:sldMk cId="1233546602" sldId="2146846561"/>
            <ac:spMk id="3" creationId="{90C11DA6-8538-AA5D-A9EE-29D63546E81F}"/>
          </ac:spMkLst>
        </pc:spChg>
        <pc:spChg chg="add mod ord">
          <ac:chgData name="Matt Soccio" userId="b2beae20-aa77-4cf2-9862-365372bf3467" providerId="ADAL" clId="{37CBBAE8-86EA-4B1D-B79D-348BBD568BC4}" dt="2023-07-05T20:03:04.193" v="3358" actId="14100"/>
          <ac:spMkLst>
            <pc:docMk/>
            <pc:sldMk cId="1233546602" sldId="2146846561"/>
            <ac:spMk id="4" creationId="{01E99F69-DA1A-87D3-5FF0-2FFCD2CC27D4}"/>
          </ac:spMkLst>
        </pc:spChg>
      </pc:sldChg>
      <pc:sldChg chg="modSp add mod ord">
        <pc:chgData name="Matt Soccio" userId="b2beae20-aa77-4cf2-9862-365372bf3467" providerId="ADAL" clId="{37CBBAE8-86EA-4B1D-B79D-348BBD568BC4}" dt="2023-07-05T19:54:20.985" v="3235"/>
        <pc:sldMkLst>
          <pc:docMk/>
          <pc:sldMk cId="1961077707" sldId="2146846562"/>
        </pc:sldMkLst>
        <pc:spChg chg="mod">
          <ac:chgData name="Matt Soccio" userId="b2beae20-aa77-4cf2-9862-365372bf3467" providerId="ADAL" clId="{37CBBAE8-86EA-4B1D-B79D-348BBD568BC4}" dt="2023-07-05T19:54:01.448" v="3233" actId="13926"/>
          <ac:spMkLst>
            <pc:docMk/>
            <pc:sldMk cId="1961077707" sldId="2146846562"/>
            <ac:spMk id="2" creationId="{55DDD665-4C0F-A110-CF79-BB1AB38E0E5E}"/>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2-01T16:46:46.901" idx="1">
    <p:pos x="6000" y="0"/>
    <p:text>@matt.soccio@caskllc.com maybe we put est timeframes in these? Like Step 4 is a Q4 2023/Q1 2024 effort, yes? I am trying to help them grasp the long  haul mindset as much as possible.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oFSuaWU"/>
      </p:ext>
    </p:extLst>
  </p:cm>
  <p:cm authorId="1" dt="2023-02-01T16:46:46.901" idx="1">
    <p:pos x="6000" y="0"/>
    <p:text>@megan.harter@caskllc.com I have added Q* dates to the subheadings of each of the Step # slides. Take a look and let me know if that is what you had in mind</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olItZ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6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9983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327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7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038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020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35</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30786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582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6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16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038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5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34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1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8331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90</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03100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4557cf09d4_0_2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14557cf09d4_0_28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g14557cf09d4_0_28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108</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28493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109</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34543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u="sng" dirty="0">
                <a:effectLst/>
              </a:rPr>
              <a:t>Unable to calculate IRR</a:t>
            </a:r>
          </a:p>
          <a:p>
            <a:r>
              <a:rPr lang="en-US" dirty="0">
                <a:effectLst/>
              </a:rPr>
              <a:t>Conditions for populating NPV and IRR need to be met. A cost plan for a fiscal year must exist to calculate NPV.</a:t>
            </a:r>
          </a:p>
          <a:p>
            <a:r>
              <a:rPr lang="en-US" dirty="0">
                <a:effectLst/>
              </a:rPr>
              <a:t>IRR is the discount rate that would cause the net present value (NPV) of a project to be 0. So, in order to calculate IRR we need to have Cash flow values with at least one positive value and one negative value.</a:t>
            </a:r>
          </a:p>
          <a:p>
            <a:r>
              <a:rPr lang="en-US" dirty="0">
                <a:effectLst/>
              </a:rPr>
              <a:t>Cash flow from a cost plan is considered a negative value and cash flow from a benefit plan are considered as a positive value. If, at least, one positive and one negative value exists, then calculate IR.</a:t>
            </a:r>
          </a:p>
          <a:p>
            <a:endParaRPr lang="en-US" dirty="0"/>
          </a:p>
          <a:p>
            <a:pPr algn="l"/>
            <a:r>
              <a:rPr lang="en-US" b="1" i="0" dirty="0">
                <a:solidFill>
                  <a:srgbClr val="2E2E2E"/>
                </a:solidFill>
                <a:effectLst/>
                <a:latin typeface="SourceSansPro"/>
              </a:rPr>
              <a:t>Resolution</a:t>
            </a:r>
          </a:p>
          <a:p>
            <a:r>
              <a:rPr lang="en-US" dirty="0">
                <a:effectLst/>
              </a:rPr>
              <a:t>For NPV to be populated, the following condition must be met:</a:t>
            </a:r>
          </a:p>
          <a:p>
            <a:r>
              <a:rPr lang="en-US" dirty="0">
                <a:effectLst/>
              </a:rPr>
              <a:t>A cost plan must be created that spans a fiscal year.</a:t>
            </a:r>
          </a:p>
          <a:p>
            <a:r>
              <a:rPr lang="en-US" dirty="0">
                <a:effectLst/>
              </a:rPr>
              <a:t>For IRR to be populated, the following conditions must be met:</a:t>
            </a:r>
          </a:p>
          <a:p>
            <a:pPr>
              <a:buFont typeface="+mj-lt"/>
              <a:buAutoNum type="arabicPeriod"/>
            </a:pPr>
            <a:r>
              <a:rPr lang="en-US" dirty="0">
                <a:effectLst/>
              </a:rPr>
              <a:t>Cost plan and/or benefit plan records should be present for at least two Fiscal years</a:t>
            </a:r>
          </a:p>
          <a:p>
            <a:pPr>
              <a:buFont typeface="+mj-lt"/>
              <a:buAutoNum type="arabicPeriod"/>
            </a:pPr>
            <a:r>
              <a:rPr lang="en-US" dirty="0">
                <a:effectLst/>
              </a:rPr>
              <a:t>There should be at least one fiscal year with a positive value (Sum of benefit plan breakdown values for the fiscal period is greater than sum of cost plan breakdown values)</a:t>
            </a:r>
          </a:p>
          <a:p>
            <a:pPr>
              <a:buFont typeface="+mj-lt"/>
              <a:buAutoNum type="arabicPeriod"/>
            </a:pPr>
            <a:r>
              <a:rPr lang="en-US" dirty="0">
                <a:effectLst/>
              </a:rPr>
              <a:t>There should be at least one fiscal year with a negative value (Sum of cost plan breakdown values for the fiscal period is greater than sum of benefit plan breakdown values)</a:t>
            </a:r>
          </a:p>
          <a:p>
            <a:endParaRPr lang="en-US"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115</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8158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9:notes"/>
          <p:cNvSpPr txBox="1">
            <a:spLocks noGrp="1"/>
          </p:cNvSpPr>
          <p:nvPr>
            <p:ph type="body" idx="1"/>
          </p:nvPr>
        </p:nvSpPr>
        <p:spPr>
          <a:xfrm>
            <a:off x="710248" y="4518203"/>
            <a:ext cx="5681980" cy="3696713"/>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889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0e4d1a272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20e4d1a272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15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851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4187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accent1"/>
        </a:solidFill>
        <a:effectLst/>
      </p:bgPr>
    </p:bg>
    <p:spTree>
      <p:nvGrpSpPr>
        <p:cNvPr id="1" name="Shape 13"/>
        <p:cNvGrpSpPr/>
        <p:nvPr/>
      </p:nvGrpSpPr>
      <p:grpSpPr>
        <a:xfrm>
          <a:off x="0" y="0"/>
          <a:ext cx="0" cy="0"/>
          <a:chOff x="0" y="0"/>
          <a:chExt cx="0" cy="0"/>
        </a:xfrm>
      </p:grpSpPr>
      <p:sp>
        <p:nvSpPr>
          <p:cNvPr id="14" name="Google Shape;14;g10230076b95_0_33"/>
          <p:cNvSpPr/>
          <p:nvPr/>
        </p:nvSpPr>
        <p:spPr>
          <a:xfrm>
            <a:off x="-12700" y="-3940"/>
            <a:ext cx="12226006" cy="4512990"/>
          </a:xfrm>
          <a:custGeom>
            <a:avLst/>
            <a:gdLst/>
            <a:ahLst/>
            <a:cxnLst/>
            <a:rect l="l" t="t" r="r" b="b"/>
            <a:pathLst>
              <a:path w="21618" h="17441" extrusionOk="0">
                <a:moveTo>
                  <a:pt x="18" y="0"/>
                </a:moveTo>
                <a:lnTo>
                  <a:pt x="21618" y="0"/>
                </a:lnTo>
                <a:cubicBezTo>
                  <a:pt x="21612" y="5814"/>
                  <a:pt x="21606" y="11627"/>
                  <a:pt x="21600" y="17441"/>
                </a:cubicBezTo>
                <a:cubicBezTo>
                  <a:pt x="12103" y="15654"/>
                  <a:pt x="6536" y="15009"/>
                  <a:pt x="0" y="16598"/>
                </a:cubicBezTo>
                <a:cubicBezTo>
                  <a:pt x="6" y="11912"/>
                  <a:pt x="12" y="4686"/>
                  <a:pt x="18" y="0"/>
                </a:cubicBezTo>
                <a:close/>
              </a:path>
            </a:pathLst>
          </a:custGeom>
          <a:blipFill rotWithShape="1">
            <a:blip r:embed="rId2">
              <a:alphaModFix amt="30000"/>
            </a:blip>
            <a:stretch>
              <a:fillRect l="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g10230076b95_0_33" descr="A close up of a logo&#10;&#10;Description automatically generated"/>
          <p:cNvPicPr preferRelativeResize="0"/>
          <p:nvPr/>
        </p:nvPicPr>
        <p:blipFill rotWithShape="1">
          <a:blip r:embed="rId3">
            <a:alphaModFix/>
          </a:blip>
          <a:srcRect b="26046"/>
          <a:stretch/>
        </p:blipFill>
        <p:spPr>
          <a:xfrm>
            <a:off x="0" y="3830638"/>
            <a:ext cx="12215816" cy="3027362"/>
          </a:xfrm>
          <a:prstGeom prst="rect">
            <a:avLst/>
          </a:prstGeom>
          <a:noFill/>
          <a:ln>
            <a:noFill/>
          </a:ln>
        </p:spPr>
      </p:pic>
      <p:pic>
        <p:nvPicPr>
          <p:cNvPr id="16" name="Google Shape;16;g10230076b95_0_33"/>
          <p:cNvPicPr preferRelativeResize="0"/>
          <p:nvPr/>
        </p:nvPicPr>
        <p:blipFill rotWithShape="1">
          <a:blip r:embed="rId4">
            <a:alphaModFix/>
          </a:blip>
          <a:srcRect l="4003"/>
          <a:stretch/>
        </p:blipFill>
        <p:spPr>
          <a:xfrm flipH="1">
            <a:off x="9182100" y="3128963"/>
            <a:ext cx="3009900" cy="3619500"/>
          </a:xfrm>
          <a:prstGeom prst="rect">
            <a:avLst/>
          </a:prstGeom>
          <a:noFill/>
          <a:ln>
            <a:noFill/>
          </a:ln>
        </p:spPr>
      </p:pic>
      <p:sp>
        <p:nvSpPr>
          <p:cNvPr id="17" name="Google Shape;17;g10230076b95_0_33"/>
          <p:cNvSpPr txBox="1"/>
          <p:nvPr/>
        </p:nvSpPr>
        <p:spPr>
          <a:xfrm>
            <a:off x="4022725" y="2658582"/>
            <a:ext cx="4141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Transforming the Way People Work</a:t>
            </a:r>
            <a:endParaRPr sz="1400" b="0" i="0" u="none" strike="noStrike" cap="none">
              <a:solidFill>
                <a:srgbClr val="000000"/>
              </a:solidFill>
              <a:latin typeface="Arial"/>
              <a:ea typeface="Arial"/>
              <a:cs typeface="Arial"/>
              <a:sym typeface="Arial"/>
            </a:endParaRPr>
          </a:p>
        </p:txBody>
      </p:sp>
      <p:pic>
        <p:nvPicPr>
          <p:cNvPr id="18" name="Google Shape;18;g10230076b95_0_33" descr="A picture containing drawing, light&#10;&#10;Description automatically generated"/>
          <p:cNvPicPr preferRelativeResize="0"/>
          <p:nvPr/>
        </p:nvPicPr>
        <p:blipFill rotWithShape="1">
          <a:blip r:embed="rId5">
            <a:alphaModFix/>
          </a:blip>
          <a:srcRect/>
          <a:stretch/>
        </p:blipFill>
        <p:spPr>
          <a:xfrm>
            <a:off x="4689475" y="1702907"/>
            <a:ext cx="2790825" cy="873125"/>
          </a:xfrm>
          <a:prstGeom prst="rect">
            <a:avLst/>
          </a:prstGeom>
          <a:noFill/>
          <a:ln>
            <a:noFill/>
          </a:ln>
        </p:spPr>
      </p:pic>
      <p:sp>
        <p:nvSpPr>
          <p:cNvPr id="19" name="Google Shape;19;g10230076b95_0_33"/>
          <p:cNvSpPr txBox="1"/>
          <p:nvPr/>
        </p:nvSpPr>
        <p:spPr>
          <a:xfrm>
            <a:off x="3132820" y="6409702"/>
            <a:ext cx="59226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1" u="none" strike="noStrike" cap="none">
                <a:solidFill>
                  <a:schemeClr val="lt2"/>
                </a:solidFill>
                <a:latin typeface="Century Gothic"/>
                <a:ea typeface="Century Gothic"/>
                <a:cs typeface="Century Gothic"/>
                <a:sym typeface="Century Gothic"/>
              </a:rPr>
              <a:t>© Cask LLC. All rights reserved. The Cask name and logo are registered trademarks. All content contained in this document is protected by copyright laws, and may not be reproduced, republished, distributed, transmitted, displayed, broadcast or otherwise exploited in any manner without the express prior written permission of Cask.</a:t>
            </a:r>
            <a:endParaRPr sz="1400" b="0" i="0" u="none" strike="noStrike" cap="none">
              <a:solidFill>
                <a:srgbClr val="000000"/>
              </a:solidFill>
              <a:latin typeface="Arial"/>
              <a:ea typeface="Arial"/>
              <a:cs typeface="Arial"/>
              <a:sym typeface="Arial"/>
            </a:endParaRPr>
          </a:p>
        </p:txBody>
      </p:sp>
      <p:sp>
        <p:nvSpPr>
          <p:cNvPr id="20" name="Google Shape;20;g10230076b95_0_33"/>
          <p:cNvSpPr txBox="1">
            <a:spLocks noGrp="1"/>
          </p:cNvSpPr>
          <p:nvPr>
            <p:ph type="ctrTitle"/>
          </p:nvPr>
        </p:nvSpPr>
        <p:spPr>
          <a:xfrm>
            <a:off x="717597" y="4743415"/>
            <a:ext cx="10572000" cy="636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0230076b95_0_33"/>
          <p:cNvSpPr txBox="1">
            <a:spLocks noGrp="1"/>
          </p:cNvSpPr>
          <p:nvPr>
            <p:ph type="subTitle" idx="1"/>
          </p:nvPr>
        </p:nvSpPr>
        <p:spPr>
          <a:xfrm>
            <a:off x="732857" y="5394482"/>
            <a:ext cx="10572000" cy="435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40"/>
              </a:spcBef>
              <a:spcAft>
                <a:spcPts val="0"/>
              </a:spcAft>
              <a:buSzPts val="2200"/>
              <a:buNone/>
              <a:defRPr>
                <a:solidFill>
                  <a:schemeClr val="lt2"/>
                </a:solidFill>
              </a:defRPr>
            </a:lvl1pPr>
            <a:lvl2pPr lvl="1" algn="ctr">
              <a:lnSpc>
                <a:spcPct val="100000"/>
              </a:lnSpc>
              <a:spcBef>
                <a:spcPts val="600"/>
              </a:spcBef>
              <a:spcAft>
                <a:spcPts val="0"/>
              </a:spcAft>
              <a:buSzPts val="1800"/>
              <a:buNone/>
              <a:defRPr>
                <a:solidFill>
                  <a:srgbClr val="8A8A8A"/>
                </a:solidFill>
              </a:defRPr>
            </a:lvl2pPr>
            <a:lvl3pPr lvl="2" algn="ctr">
              <a:lnSpc>
                <a:spcPct val="100000"/>
              </a:lnSpc>
              <a:spcBef>
                <a:spcPts val="600"/>
              </a:spcBef>
              <a:spcAft>
                <a:spcPts val="0"/>
              </a:spcAft>
              <a:buSzPts val="1600"/>
              <a:buNone/>
              <a:defRPr>
                <a:solidFill>
                  <a:srgbClr val="8A8A8A"/>
                </a:solidFill>
              </a:defRPr>
            </a:lvl3pPr>
            <a:lvl4pPr lvl="3" algn="ctr">
              <a:lnSpc>
                <a:spcPct val="100000"/>
              </a:lnSpc>
              <a:spcBef>
                <a:spcPts val="600"/>
              </a:spcBef>
              <a:spcAft>
                <a:spcPts val="0"/>
              </a:spcAft>
              <a:buSzPts val="1600"/>
              <a:buNone/>
              <a:defRPr>
                <a:solidFill>
                  <a:srgbClr val="8A8A8A"/>
                </a:solidFill>
              </a:defRPr>
            </a:lvl4pPr>
            <a:lvl5pPr lvl="4" algn="ctr">
              <a:lnSpc>
                <a:spcPct val="100000"/>
              </a:lnSpc>
              <a:spcBef>
                <a:spcPts val="600"/>
              </a:spcBef>
              <a:spcAft>
                <a:spcPts val="0"/>
              </a:spcAft>
              <a:buSzPts val="1600"/>
              <a:buNone/>
              <a:defRPr>
                <a:solidFill>
                  <a:srgbClr val="8A8A8A"/>
                </a:solidFill>
              </a:defRPr>
            </a:lvl5pPr>
            <a:lvl6pPr lvl="5" algn="ctr">
              <a:lnSpc>
                <a:spcPct val="100000"/>
              </a:lnSpc>
              <a:spcBef>
                <a:spcPts val="600"/>
              </a:spcBef>
              <a:spcAft>
                <a:spcPts val="0"/>
              </a:spcAft>
              <a:buSzPts val="1200"/>
              <a:buNone/>
              <a:defRPr>
                <a:solidFill>
                  <a:srgbClr val="8A8A8A"/>
                </a:solidFill>
              </a:defRPr>
            </a:lvl6pPr>
            <a:lvl7pPr lvl="6" algn="ctr">
              <a:lnSpc>
                <a:spcPct val="100000"/>
              </a:lnSpc>
              <a:spcBef>
                <a:spcPts val="600"/>
              </a:spcBef>
              <a:spcAft>
                <a:spcPts val="0"/>
              </a:spcAft>
              <a:buSzPts val="1200"/>
              <a:buNone/>
              <a:defRPr>
                <a:solidFill>
                  <a:srgbClr val="8A8A8A"/>
                </a:solidFill>
              </a:defRPr>
            </a:lvl7pPr>
            <a:lvl8pPr lvl="7" algn="ctr">
              <a:lnSpc>
                <a:spcPct val="100000"/>
              </a:lnSpc>
              <a:spcBef>
                <a:spcPts val="600"/>
              </a:spcBef>
              <a:spcAft>
                <a:spcPts val="0"/>
              </a:spcAft>
              <a:buSzPts val="1200"/>
              <a:buNone/>
              <a:defRPr>
                <a:solidFill>
                  <a:srgbClr val="8A8A8A"/>
                </a:solidFill>
              </a:defRPr>
            </a:lvl8pPr>
            <a:lvl9pPr lvl="8" algn="ctr">
              <a:lnSpc>
                <a:spcPct val="100000"/>
              </a:lnSpc>
              <a:spcBef>
                <a:spcPts val="600"/>
              </a:spcBef>
              <a:spcAft>
                <a:spcPts val="600"/>
              </a:spcAft>
              <a:buSzPts val="1200"/>
              <a:buNone/>
              <a:defRPr>
                <a:solidFill>
                  <a:srgbClr val="8A8A8A"/>
                </a:solidFill>
              </a:defRPr>
            </a:lvl9pPr>
          </a:lstStyle>
          <a:p>
            <a:endParaRPr/>
          </a:p>
        </p:txBody>
      </p:sp>
      <p:sp>
        <p:nvSpPr>
          <p:cNvPr id="22" name="Google Shape;22;g10230076b95_0_33"/>
          <p:cNvSpPr txBox="1">
            <a:spLocks noGrp="1"/>
          </p:cNvSpPr>
          <p:nvPr>
            <p:ph type="body" idx="2"/>
          </p:nvPr>
        </p:nvSpPr>
        <p:spPr>
          <a:xfrm>
            <a:off x="724973" y="5911464"/>
            <a:ext cx="2883900" cy="26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60"/>
              </a:spcBef>
              <a:spcAft>
                <a:spcPts val="0"/>
              </a:spcAft>
              <a:buSzPts val="1300"/>
              <a:buNone/>
              <a:defRPr sz="1300" b="0" i="0">
                <a:solidFill>
                  <a:schemeClr val="lt2"/>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9"/>
        <p:cNvGrpSpPr/>
        <p:nvPr/>
      </p:nvGrpSpPr>
      <p:grpSpPr>
        <a:xfrm>
          <a:off x="0" y="0"/>
          <a:ext cx="0" cy="0"/>
          <a:chOff x="0" y="0"/>
          <a:chExt cx="0" cy="0"/>
        </a:xfrm>
      </p:grpSpPr>
      <p:sp>
        <p:nvSpPr>
          <p:cNvPr id="80" name="Google Shape;80;p92"/>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400"/>
              <a:buFont typeface="Century Gothic"/>
              <a:buNone/>
              <a:defRPr/>
            </a:lvl1pPr>
            <a:lvl2pPr lvl="1" algn="l">
              <a:lnSpc>
                <a:spcPct val="100000"/>
              </a:lnSpc>
              <a:spcBef>
                <a:spcPts val="0"/>
              </a:spcBef>
              <a:spcAft>
                <a:spcPts val="0"/>
              </a:spcAft>
              <a:buClr>
                <a:schemeClr val="lt2"/>
              </a:buClr>
              <a:buSzPts val="1400"/>
              <a:buFont typeface="Century Gothic"/>
              <a:buNone/>
              <a:defRPr/>
            </a:lvl2pPr>
            <a:lvl3pPr lvl="2" algn="l">
              <a:lnSpc>
                <a:spcPct val="100000"/>
              </a:lnSpc>
              <a:spcBef>
                <a:spcPts val="0"/>
              </a:spcBef>
              <a:spcAft>
                <a:spcPts val="0"/>
              </a:spcAft>
              <a:buClr>
                <a:schemeClr val="lt2"/>
              </a:buClr>
              <a:buSzPts val="1400"/>
              <a:buFont typeface="Century Gothic"/>
              <a:buNone/>
              <a:defRPr/>
            </a:lvl3pPr>
            <a:lvl4pPr lvl="3" algn="l">
              <a:lnSpc>
                <a:spcPct val="100000"/>
              </a:lnSpc>
              <a:spcBef>
                <a:spcPts val="0"/>
              </a:spcBef>
              <a:spcAft>
                <a:spcPts val="0"/>
              </a:spcAft>
              <a:buClr>
                <a:schemeClr val="lt2"/>
              </a:buClr>
              <a:buSzPts val="1400"/>
              <a:buFont typeface="Century Gothic"/>
              <a:buNone/>
              <a:defRPr/>
            </a:lvl4pPr>
            <a:lvl5pPr lvl="4" algn="l">
              <a:lnSpc>
                <a:spcPct val="100000"/>
              </a:lnSpc>
              <a:spcBef>
                <a:spcPts val="0"/>
              </a:spcBef>
              <a:spcAft>
                <a:spcPts val="0"/>
              </a:spcAft>
              <a:buClr>
                <a:schemeClr val="lt2"/>
              </a:buClr>
              <a:buSzPts val="1400"/>
              <a:buFont typeface="Century Gothic"/>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81" name="Google Shape;81;p92"/>
          <p:cNvSpPr txBox="1">
            <a:spLocks noGrp="1"/>
          </p:cNvSpPr>
          <p:nvPr>
            <p:ph type="body" idx="1"/>
          </p:nvPr>
        </p:nvSpPr>
        <p:spPr>
          <a:xfrm>
            <a:off x="1754534" y="1726432"/>
            <a:ext cx="8935978" cy="4188291"/>
          </a:xfrm>
          <a:prstGeom prst="rect">
            <a:avLst/>
          </a:prstGeom>
          <a:noFill/>
          <a:ln>
            <a:noFill/>
          </a:ln>
        </p:spPr>
        <p:txBody>
          <a:bodyPr spcFirstLastPara="1" wrap="square" lIns="91425" tIns="45700" rIns="91425" bIns="45700" anchor="t" anchorCtr="0">
            <a:noAutofit/>
          </a:bodyPr>
          <a:lstStyle>
            <a:lvl1pPr marL="457200" lvl="0" indent="-387350" algn="l">
              <a:lnSpc>
                <a:spcPct val="80000"/>
              </a:lnSpc>
              <a:spcBef>
                <a:spcPts val="500"/>
              </a:spcBef>
              <a:spcAft>
                <a:spcPts val="0"/>
              </a:spcAft>
              <a:buSzPts val="2500"/>
              <a:buFont typeface="Century Gothic"/>
              <a:buAutoNum type="arabicPeriod"/>
              <a:defRPr sz="2500"/>
            </a:lvl1pPr>
            <a:lvl2pPr marL="914400" lvl="1" indent="-342900" algn="l">
              <a:lnSpc>
                <a:spcPct val="111111"/>
              </a:lnSpc>
              <a:spcBef>
                <a:spcPts val="600"/>
              </a:spcBef>
              <a:spcAft>
                <a:spcPts val="0"/>
              </a:spcAft>
              <a:buSzPts val="1800"/>
              <a:buChar char="•"/>
              <a:defRPr/>
            </a:lvl2pPr>
            <a:lvl3pPr marL="1371600" marR="0" lvl="2" indent="-228600" algn="l">
              <a:lnSpc>
                <a:spcPct val="100000"/>
              </a:lnSpc>
              <a:spcBef>
                <a:spcPts val="600"/>
              </a:spcBef>
              <a:spcAft>
                <a:spcPts val="0"/>
              </a:spcAft>
              <a:buClr>
                <a:schemeClr val="accent1"/>
              </a:buClr>
              <a:buSzPts val="1600"/>
              <a:buFont typeface="Arial"/>
              <a:buNone/>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2" name="Google Shape;82;p92"/>
          <p:cNvSpPr txBox="1">
            <a:spLocks noGrp="1"/>
          </p:cNvSpPr>
          <p:nvPr>
            <p:ph type="body" idx="2"/>
          </p:nvPr>
        </p:nvSpPr>
        <p:spPr>
          <a:xfrm>
            <a:off x="332397" y="910022"/>
            <a:ext cx="11478603" cy="29003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3" name="Google Shape;83;p92"/>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500"/>
              <a:buFont typeface="Helvetica Neue Light"/>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800" b="0" i="0" u="none" strike="noStrike" cap="none">
              <a:solidFill>
                <a:schemeClr val="dk1"/>
              </a:solidFill>
              <a:latin typeface="Century Gothic"/>
              <a:ea typeface="Century Gothic"/>
              <a:cs typeface="Century Gothic"/>
              <a:sym typeface="Century Gothic"/>
            </a:endParaRPr>
          </a:p>
        </p:txBody>
      </p:sp>
      <p:sp>
        <p:nvSpPr>
          <p:cNvPr id="84" name="Google Shape;84;p92"/>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2"/>
              </a:buClr>
              <a:buSzPts val="850"/>
              <a:buFont typeface="Century Gothic"/>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1290140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p:nvSpPr>
        <p:spPr bwMode="gray">
          <a:xfrm>
            <a:off x="695126" y="1393894"/>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
        <p:nvSpPr>
          <p:cNvPr id="4" name="TextBox 3">
            <a:extLst>
              <a:ext uri="{FF2B5EF4-FFF2-40B4-BE49-F238E27FC236}">
                <a16:creationId xmlns:a16="http://schemas.microsoft.com/office/drawing/2014/main" id="{B11BBEDC-55A0-405D-8E00-7013A44C6681}"/>
              </a:ext>
            </a:extLst>
          </p:cNvPr>
          <p:cNvSpPr txBox="1"/>
          <p:nvPr userDrawn="1"/>
        </p:nvSpPr>
        <p:spPr bwMode="gray">
          <a:xfrm>
            <a:off x="463227" y="1252088"/>
            <a:ext cx="11229378" cy="4850943"/>
          </a:xfrm>
          <a:prstGeom prst="rect">
            <a:avLst/>
          </a:prstGeom>
          <a:noFill/>
        </p:spPr>
        <p:txBody>
          <a:bodyPr wrap="square" rtlCol="0">
            <a:spAutoFit/>
          </a:bodyPr>
          <a:lstStyle/>
          <a:p>
            <a:pPr marL="0" indent="0">
              <a:lnSpc>
                <a:spcPct val="95000"/>
              </a:lnSpc>
              <a:buNone/>
            </a:pPr>
            <a:r>
              <a:rPr lang="en-US" sz="105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a:solidFill>
                  <a:schemeClr val="tx1"/>
                </a:solidFill>
              </a:rPr>
            </a:br>
            <a:r>
              <a:rPr lang="en-US" sz="105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ServiceNow’s sole discretion.</a:t>
            </a:r>
          </a:p>
          <a:p>
            <a:pPr>
              <a:lnSpc>
                <a:spcPct val="95000"/>
              </a:lnSpc>
            </a:pPr>
            <a:endParaRPr lang="en-US" sz="1050">
              <a:solidFill>
                <a:schemeClr val="tx1"/>
              </a:solidFill>
            </a:endParaRPr>
          </a:p>
          <a:p>
            <a:pPr>
              <a:lnSpc>
                <a:spcPct val="95000"/>
              </a:lnSpc>
            </a:pPr>
            <a:endParaRPr lang="en-US" sz="1050">
              <a:solidFill>
                <a:schemeClr val="tx1"/>
              </a:solidFill>
            </a:endParaRPr>
          </a:p>
        </p:txBody>
      </p:sp>
    </p:spTree>
    <p:extLst>
      <p:ext uri="{BB962C8B-B14F-4D97-AF65-F5344CB8AC3E}">
        <p14:creationId xmlns:p14="http://schemas.microsoft.com/office/powerpoint/2010/main" val="24259433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hart with photo">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8049135" y="0"/>
            <a:ext cx="414286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676451" y="115888"/>
            <a:ext cx="7273208" cy="1195883"/>
          </a:xfrm>
        </p:spPr>
        <p:txBody>
          <a:bodyPr/>
          <a:lstStyle/>
          <a:p>
            <a:r>
              <a:rPr lang="en-US"/>
              <a:t>Click to edit Master title style</a:t>
            </a:r>
          </a:p>
        </p:txBody>
      </p:sp>
    </p:spTree>
    <p:extLst>
      <p:ext uri="{BB962C8B-B14F-4D97-AF65-F5344CB8AC3E}">
        <p14:creationId xmlns:p14="http://schemas.microsoft.com/office/powerpoint/2010/main" val="30401538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0919A1-5A96-6244-B62C-0F0AE6DD1B3D}"/>
              </a:ext>
            </a:extLst>
          </p:cNvPr>
          <p:cNvSpPr>
            <a:spLocks noGrp="1"/>
          </p:cNvSpPr>
          <p:nvPr>
            <p:ph type="pic" idx="1"/>
          </p:nvPr>
        </p:nvSpPr>
        <p:spPr>
          <a:xfrm>
            <a:off x="5365561" y="0"/>
            <a:ext cx="6826440" cy="6858000"/>
          </a:xfrm>
          <a:solidFill>
            <a:schemeClr val="bg1">
              <a:lumMod val="95000"/>
            </a:schemeClr>
          </a:solidFill>
        </p:spPr>
        <p:txBody>
          <a:bodyPr anchor="ctr" anchorCtr="0">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7">
            <a:extLst>
              <a:ext uri="{FF2B5EF4-FFF2-40B4-BE49-F238E27FC236}">
                <a16:creationId xmlns:a16="http://schemas.microsoft.com/office/drawing/2014/main" id="{799D7B19-6F8B-354C-AA55-DFD98542870C}"/>
              </a:ext>
            </a:extLst>
          </p:cNvPr>
          <p:cNvSpPr>
            <a:spLocks noGrp="1"/>
          </p:cNvSpPr>
          <p:nvPr>
            <p:ph sz="quarter" idx="13"/>
          </p:nvPr>
        </p:nvSpPr>
        <p:spPr>
          <a:xfrm>
            <a:off x="676451" y="1868489"/>
            <a:ext cx="4136515"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5CAF6DB-8E17-DC41-8723-56F3F593471A}"/>
              </a:ext>
            </a:extLst>
          </p:cNvPr>
          <p:cNvSpPr>
            <a:spLocks noGrp="1"/>
          </p:cNvSpPr>
          <p:nvPr>
            <p:ph type="title"/>
          </p:nvPr>
        </p:nvSpPr>
        <p:spPr>
          <a:xfrm>
            <a:off x="676452" y="115888"/>
            <a:ext cx="4689110" cy="1195883"/>
          </a:xfrm>
        </p:spPr>
        <p:txBody>
          <a:bodyPr/>
          <a:lstStyle/>
          <a:p>
            <a:r>
              <a:rPr lang="en-US"/>
              <a:t>Click to edit Master title style</a:t>
            </a:r>
          </a:p>
        </p:txBody>
      </p:sp>
    </p:spTree>
    <p:extLst>
      <p:ext uri="{BB962C8B-B14F-4D97-AF65-F5344CB8AC3E}">
        <p14:creationId xmlns:p14="http://schemas.microsoft.com/office/powerpoint/2010/main" val="33183044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ture on lef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A6C86B-E19E-4246-8A04-02528AA5D601}"/>
              </a:ext>
            </a:extLst>
          </p:cNvPr>
          <p:cNvSpPr>
            <a:spLocks noGrp="1"/>
          </p:cNvSpPr>
          <p:nvPr>
            <p:ph type="pic" sz="quarter" idx="12"/>
          </p:nvPr>
        </p:nvSpPr>
        <p:spPr>
          <a:xfrm>
            <a:off x="1" y="0"/>
            <a:ext cx="6824852" cy="6858000"/>
          </a:xfrm>
          <a:solidFill>
            <a:schemeClr val="bg1">
              <a:lumMod val="95000"/>
            </a:schemeClr>
          </a:solidFill>
        </p:spPr>
        <p:txBody>
          <a:bodyPr anchor="ctr" anchorCtr="0">
            <a:noAutofit/>
          </a:bodyPr>
          <a:lstStyle/>
          <a:p>
            <a:r>
              <a:rPr lang="en-US"/>
              <a:t>Click icon to add picture</a:t>
            </a:r>
          </a:p>
        </p:txBody>
      </p:sp>
      <p:sp>
        <p:nvSpPr>
          <p:cNvPr id="8" name="Text Placeholder 7">
            <a:extLst>
              <a:ext uri="{FF2B5EF4-FFF2-40B4-BE49-F238E27FC236}">
                <a16:creationId xmlns:a16="http://schemas.microsoft.com/office/drawing/2014/main" id="{BC3E566D-53A8-6D48-9773-E274FFA123FB}"/>
              </a:ext>
            </a:extLst>
          </p:cNvPr>
          <p:cNvSpPr>
            <a:spLocks noGrp="1"/>
          </p:cNvSpPr>
          <p:nvPr>
            <p:ph type="body" sz="quarter" idx="13"/>
          </p:nvPr>
        </p:nvSpPr>
        <p:spPr>
          <a:xfrm>
            <a:off x="7261432" y="1878649"/>
            <a:ext cx="4254117" cy="40338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08AD52A-5500-D04F-8CC5-38ABB863F6AD}"/>
              </a:ext>
            </a:extLst>
          </p:cNvPr>
          <p:cNvSpPr>
            <a:spLocks noGrp="1"/>
          </p:cNvSpPr>
          <p:nvPr>
            <p:ph type="title"/>
          </p:nvPr>
        </p:nvSpPr>
        <p:spPr>
          <a:xfrm>
            <a:off x="7261432" y="123262"/>
            <a:ext cx="4254117" cy="1186864"/>
          </a:xfrm>
        </p:spPr>
        <p:txBody>
          <a:bodyPr>
            <a:noAutofit/>
          </a:bodyPr>
          <a:lstStyle/>
          <a:p>
            <a:r>
              <a:rPr lang="en-US"/>
              <a:t>Click to edit Master title style</a:t>
            </a:r>
          </a:p>
        </p:txBody>
      </p:sp>
    </p:spTree>
    <p:extLst>
      <p:ext uri="{BB962C8B-B14F-4D97-AF65-F5344CB8AC3E}">
        <p14:creationId xmlns:p14="http://schemas.microsoft.com/office/powerpoint/2010/main" val="29873566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points with imag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5"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1" y="115888"/>
            <a:ext cx="7393982" cy="1195883"/>
          </a:xfrm>
        </p:spPr>
        <p:txBody>
          <a:bodyPr>
            <a:noAutofit/>
          </a:bodyPr>
          <a:lstStyle>
            <a:lvl1pPr>
              <a:lnSpc>
                <a:spcPct val="100000"/>
              </a:lnSpc>
              <a:defRPr/>
            </a:lvl1p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p:nvSpPr>
        <p:spPr>
          <a:xfrm>
            <a:off x="798222" y="2075520"/>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p:nvSpPr>
        <p:spPr>
          <a:xfrm>
            <a:off x="798222" y="3420925"/>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p:nvSpPr>
        <p:spPr>
          <a:xfrm>
            <a:off x="798222" y="4766332"/>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602489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lnSpc>
                <a:spcPct val="100000"/>
              </a:lnSpc>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Tree>
    <p:extLst>
      <p:ext uri="{BB962C8B-B14F-4D97-AF65-F5344CB8AC3E}">
        <p14:creationId xmlns:p14="http://schemas.microsoft.com/office/powerpoint/2010/main" val="22522812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 Right Pictur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4"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2" y="115888"/>
            <a:ext cx="7372683" cy="1195883"/>
          </a:xfrm>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4150709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ua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3647-EA6F-F24C-91CA-E091B9BE6092}"/>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BBE4C5B0-C2BF-2B4B-8A2D-2D013DD8569E}"/>
              </a:ext>
            </a:extLst>
          </p:cNvPr>
          <p:cNvSpPr>
            <a:spLocks noGrp="1"/>
          </p:cNvSpPr>
          <p:nvPr>
            <p:ph type="pic" sz="quarter" idx="12"/>
          </p:nvPr>
        </p:nvSpPr>
        <p:spPr>
          <a:xfrm>
            <a:off x="2013474" y="1462089"/>
            <a:ext cx="3896359" cy="39227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32635277-5223-9647-B137-4D8D07DD7B7B}"/>
              </a:ext>
            </a:extLst>
          </p:cNvPr>
          <p:cNvSpPr>
            <a:spLocks noGrp="1"/>
          </p:cNvSpPr>
          <p:nvPr>
            <p:ph type="pic" sz="quarter" idx="13"/>
          </p:nvPr>
        </p:nvSpPr>
        <p:spPr>
          <a:xfrm>
            <a:off x="6154754" y="1462089"/>
            <a:ext cx="3899916" cy="3922713"/>
          </a:xfrm>
          <a:solidFill>
            <a:schemeClr val="bg1">
              <a:lumMod val="95000"/>
            </a:schemeClr>
          </a:solidFill>
        </p:spPr>
        <p:txBody>
          <a:bodyPr anchor="ctr" anchorCtr="0">
            <a:noAutofit/>
          </a:bodyPr>
          <a:lstStyle/>
          <a:p>
            <a:r>
              <a:rPr lang="en-US"/>
              <a:t>Click icon to add picture</a:t>
            </a:r>
          </a:p>
        </p:txBody>
      </p:sp>
      <p:sp>
        <p:nvSpPr>
          <p:cNvPr id="7" name="Text Placeholder 11">
            <a:extLst>
              <a:ext uri="{FF2B5EF4-FFF2-40B4-BE49-F238E27FC236}">
                <a16:creationId xmlns:a16="http://schemas.microsoft.com/office/drawing/2014/main" id="{AA5B839F-65AF-734A-95E3-4E71F88745A3}"/>
              </a:ext>
            </a:extLst>
          </p:cNvPr>
          <p:cNvSpPr>
            <a:spLocks noGrp="1"/>
          </p:cNvSpPr>
          <p:nvPr>
            <p:ph type="body" sz="quarter" idx="15"/>
          </p:nvPr>
        </p:nvSpPr>
        <p:spPr>
          <a:xfrm>
            <a:off x="2021415"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9" name="Text Placeholder 13">
            <a:extLst>
              <a:ext uri="{FF2B5EF4-FFF2-40B4-BE49-F238E27FC236}">
                <a16:creationId xmlns:a16="http://schemas.microsoft.com/office/drawing/2014/main" id="{3A24166F-51E9-A64A-8CAE-A9977A7E1F82}"/>
              </a:ext>
            </a:extLst>
          </p:cNvPr>
          <p:cNvSpPr>
            <a:spLocks noGrp="1"/>
          </p:cNvSpPr>
          <p:nvPr>
            <p:ph type="body" sz="quarter" idx="16"/>
          </p:nvPr>
        </p:nvSpPr>
        <p:spPr>
          <a:xfrm>
            <a:off x="6156341"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24555959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rip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0D2-28D0-6F45-A332-A2DFFCEBA5A8}"/>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E28F40CF-E918-934E-80BF-465A3EE2150D}"/>
              </a:ext>
            </a:extLst>
          </p:cNvPr>
          <p:cNvSpPr>
            <a:spLocks noGrp="1"/>
          </p:cNvSpPr>
          <p:nvPr>
            <p:ph type="pic" sz="quarter" idx="12"/>
          </p:nvPr>
        </p:nvSpPr>
        <p:spPr>
          <a:xfrm>
            <a:off x="799207" y="2020888"/>
            <a:ext cx="3347322" cy="33639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E6F2A05A-8C29-E746-BA87-4CA7E8F02D12}"/>
              </a:ext>
            </a:extLst>
          </p:cNvPr>
          <p:cNvSpPr>
            <a:spLocks noGrp="1" noChangeAspect="1"/>
          </p:cNvSpPr>
          <p:nvPr>
            <p:ph type="pic" sz="quarter" idx="13"/>
          </p:nvPr>
        </p:nvSpPr>
        <p:spPr>
          <a:xfrm>
            <a:off x="4422085" y="2020888"/>
            <a:ext cx="3347576" cy="3364167"/>
          </a:xfrm>
          <a:solidFill>
            <a:schemeClr val="bg1">
              <a:lumMod val="95000"/>
            </a:schemeClr>
          </a:solidFill>
        </p:spPr>
        <p:txBody>
          <a:bodyPr anchor="ctr" anchorCtr="0">
            <a:noAutofit/>
          </a:bodyPr>
          <a:lstStyle/>
          <a:p>
            <a:r>
              <a:rPr lang="en-US"/>
              <a:t>Click icon to add picture</a:t>
            </a:r>
          </a:p>
        </p:txBody>
      </p:sp>
      <p:sp>
        <p:nvSpPr>
          <p:cNvPr id="10" name="Picture Placeholder 9">
            <a:extLst>
              <a:ext uri="{FF2B5EF4-FFF2-40B4-BE49-F238E27FC236}">
                <a16:creationId xmlns:a16="http://schemas.microsoft.com/office/drawing/2014/main" id="{E1AB9BCF-6ED8-364D-9345-67B996D5032F}"/>
              </a:ext>
            </a:extLst>
          </p:cNvPr>
          <p:cNvSpPr>
            <a:spLocks noGrp="1" noChangeAspect="1"/>
          </p:cNvSpPr>
          <p:nvPr>
            <p:ph type="pic" sz="quarter" idx="14"/>
          </p:nvPr>
        </p:nvSpPr>
        <p:spPr>
          <a:xfrm>
            <a:off x="8038995" y="2020888"/>
            <a:ext cx="3347576" cy="3364167"/>
          </a:xfrm>
          <a:solidFill>
            <a:schemeClr val="bg1">
              <a:lumMod val="95000"/>
            </a:schemeClr>
          </a:solidFill>
        </p:spPr>
        <p:txBody>
          <a:bodyPr anchor="ctr" anchorCtr="0">
            <a:noAutofit/>
          </a:bodyPr>
          <a:lstStyle/>
          <a:p>
            <a:r>
              <a:rPr lang="en-US"/>
              <a:t>Click icon to add picture</a:t>
            </a:r>
          </a:p>
        </p:txBody>
      </p:sp>
      <p:sp>
        <p:nvSpPr>
          <p:cNvPr id="12" name="Text Placeholder 11">
            <a:extLst>
              <a:ext uri="{FF2B5EF4-FFF2-40B4-BE49-F238E27FC236}">
                <a16:creationId xmlns:a16="http://schemas.microsoft.com/office/drawing/2014/main" id="{189FAD61-047F-9143-B2A3-DD71D79EA87B}"/>
              </a:ext>
            </a:extLst>
          </p:cNvPr>
          <p:cNvSpPr>
            <a:spLocks noGrp="1"/>
          </p:cNvSpPr>
          <p:nvPr>
            <p:ph type="body" sz="quarter" idx="15"/>
          </p:nvPr>
        </p:nvSpPr>
        <p:spPr>
          <a:xfrm>
            <a:off x="798721"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4" name="Text Placeholder 13">
            <a:extLst>
              <a:ext uri="{FF2B5EF4-FFF2-40B4-BE49-F238E27FC236}">
                <a16:creationId xmlns:a16="http://schemas.microsoft.com/office/drawing/2014/main" id="{629FC7D4-8743-BF4C-87A5-9A21757609BE}"/>
              </a:ext>
            </a:extLst>
          </p:cNvPr>
          <p:cNvSpPr>
            <a:spLocks noGrp="1"/>
          </p:cNvSpPr>
          <p:nvPr>
            <p:ph type="body" sz="quarter" idx="16"/>
          </p:nvPr>
        </p:nvSpPr>
        <p:spPr>
          <a:xfrm>
            <a:off x="4422340"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6" name="Text Placeholder 15">
            <a:extLst>
              <a:ext uri="{FF2B5EF4-FFF2-40B4-BE49-F238E27FC236}">
                <a16:creationId xmlns:a16="http://schemas.microsoft.com/office/drawing/2014/main" id="{0FCDED72-CBD0-5E46-BC74-96F27E08509B}"/>
              </a:ext>
            </a:extLst>
          </p:cNvPr>
          <p:cNvSpPr>
            <a:spLocks noGrp="1"/>
          </p:cNvSpPr>
          <p:nvPr>
            <p:ph type="body" sz="quarter" idx="17"/>
          </p:nvPr>
        </p:nvSpPr>
        <p:spPr>
          <a:xfrm>
            <a:off x="8049134" y="5518139"/>
            <a:ext cx="3337437"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523989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 picture full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DC9B19-461B-6E4E-8038-66158F24AD92}"/>
              </a:ext>
            </a:extLst>
          </p:cNvPr>
          <p:cNvSpPr>
            <a:spLocks noGrp="1"/>
          </p:cNvSpPr>
          <p:nvPr>
            <p:ph type="pic" sz="quarter" idx="13"/>
          </p:nvPr>
        </p:nvSpPr>
        <p:spPr>
          <a:xfrm>
            <a:off x="6154754" y="0"/>
            <a:ext cx="6037247" cy="6859476"/>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6" name="Picture Placeholder 5">
            <a:extLst>
              <a:ext uri="{FF2B5EF4-FFF2-40B4-BE49-F238E27FC236}">
                <a16:creationId xmlns:a16="http://schemas.microsoft.com/office/drawing/2014/main" id="{8305A32E-8A05-B340-84F0-B8B4DA751EA6}"/>
              </a:ext>
            </a:extLst>
          </p:cNvPr>
          <p:cNvSpPr>
            <a:spLocks noGrp="1"/>
          </p:cNvSpPr>
          <p:nvPr>
            <p:ph type="pic" sz="quarter" idx="12"/>
          </p:nvPr>
        </p:nvSpPr>
        <p:spPr>
          <a:xfrm>
            <a:off x="1" y="0"/>
            <a:ext cx="6037247"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691954" y="388470"/>
            <a:ext cx="4019010" cy="510530"/>
          </a:xfrm>
        </p:spPr>
        <p:txBody>
          <a:bodyPr anchor="b" anchorCtr="0">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6724089" y="202492"/>
            <a:ext cx="4570015" cy="696509"/>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24515318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gue Slide Venice Blue">
  <p:cSld name="Segue Slide Venice Blue">
    <p:bg>
      <p:bgPr>
        <a:solidFill>
          <a:schemeClr val="accent1"/>
        </a:solidFill>
        <a:effectLst/>
      </p:bgPr>
    </p:bg>
    <p:spTree>
      <p:nvGrpSpPr>
        <p:cNvPr id="1" name="Shape 85"/>
        <p:cNvGrpSpPr/>
        <p:nvPr/>
      </p:nvGrpSpPr>
      <p:grpSpPr>
        <a:xfrm>
          <a:off x="0" y="0"/>
          <a:ext cx="0" cy="0"/>
          <a:chOff x="0" y="0"/>
          <a:chExt cx="0" cy="0"/>
        </a:xfrm>
      </p:grpSpPr>
      <p:pic>
        <p:nvPicPr>
          <p:cNvPr id="86" name="Google Shape;86;g10230076b95_0_98"/>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87" name="Google Shape;87;g10230076b95_0_98"/>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0230076b95_0_98"/>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9" name="Google Shape;89;g10230076b95_0_98"/>
          <p:cNvSpPr/>
          <p:nvPr/>
        </p:nvSpPr>
        <p:spPr>
          <a:xfrm>
            <a:off x="312233" y="6243637"/>
            <a:ext cx="1182000" cy="36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0" name="Google Shape;90;g10230076b95_0_98" descr="A picture containing drawing, light&#10;&#10;Description automatically generated"/>
          <p:cNvPicPr preferRelativeResize="0"/>
          <p:nvPr/>
        </p:nvPicPr>
        <p:blipFill rotWithShape="1">
          <a:blip r:embed="rId3">
            <a:alphaModFix/>
          </a:blip>
          <a:srcRect/>
          <a:stretch/>
        </p:blipFill>
        <p:spPr>
          <a:xfrm>
            <a:off x="419100" y="6294437"/>
            <a:ext cx="925858" cy="288925"/>
          </a:xfrm>
          <a:prstGeom prst="rect">
            <a:avLst/>
          </a:prstGeom>
          <a:noFill/>
          <a:ln>
            <a:noFill/>
          </a:ln>
        </p:spPr>
      </p:pic>
      <p:sp>
        <p:nvSpPr>
          <p:cNvPr id="91" name="Google Shape;91;g10230076b95_0_98"/>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picture full bleed">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173922" y="0"/>
            <a:ext cx="4018078"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 y="0"/>
            <a:ext cx="4018079"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4156229" y="0"/>
            <a:ext cx="389290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138151" y="38745"/>
            <a:ext cx="3906266" cy="857608"/>
          </a:xfrm>
        </p:spPr>
        <p:txBody>
          <a:bodyPr>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4222664"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
        <p:nvSpPr>
          <p:cNvPr id="21" name="Text Placeholder 10">
            <a:extLst>
              <a:ext uri="{FF2B5EF4-FFF2-40B4-BE49-F238E27FC236}">
                <a16:creationId xmlns:a16="http://schemas.microsoft.com/office/drawing/2014/main" id="{444DB5ED-8EED-4D45-8002-A6203EC293CB}"/>
              </a:ext>
            </a:extLst>
          </p:cNvPr>
          <p:cNvSpPr>
            <a:spLocks noGrp="1"/>
          </p:cNvSpPr>
          <p:nvPr>
            <p:ph type="body" sz="quarter" idx="18"/>
          </p:nvPr>
        </p:nvSpPr>
        <p:spPr>
          <a:xfrm>
            <a:off x="8183563"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21732425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llage">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836740" y="3486150"/>
            <a:ext cx="3355261" cy="3371850"/>
          </a:xfrm>
          <a:solidFill>
            <a:schemeClr val="bg1">
              <a:lumMod val="95000"/>
            </a:schemeClr>
          </a:solidFill>
        </p:spPr>
        <p:txBody>
          <a:bodyPr anchor="ctr" anchorCtr="0"/>
          <a:lstStyle/>
          <a:p>
            <a:r>
              <a:rPr lang="en-US"/>
              <a:t>Click icon to add picture</a:t>
            </a:r>
          </a:p>
        </p:txBody>
      </p:sp>
      <p:sp>
        <p:nvSpPr>
          <p:cNvPr id="12" name="Picture Placeholder 4">
            <a:extLst>
              <a:ext uri="{FF2B5EF4-FFF2-40B4-BE49-F238E27FC236}">
                <a16:creationId xmlns:a16="http://schemas.microsoft.com/office/drawing/2014/main" id="{D2F57E6B-0A3E-1C47-9A0B-D2736C358718}"/>
              </a:ext>
            </a:extLst>
          </p:cNvPr>
          <p:cNvSpPr>
            <a:spLocks noGrp="1"/>
          </p:cNvSpPr>
          <p:nvPr>
            <p:ph type="pic" sz="quarter" idx="19"/>
          </p:nvPr>
        </p:nvSpPr>
        <p:spPr>
          <a:xfrm>
            <a:off x="5483065" y="0"/>
            <a:ext cx="6708934" cy="3365500"/>
          </a:xfrm>
          <a:solidFill>
            <a:schemeClr val="bg1">
              <a:lumMod val="95000"/>
            </a:schemeClr>
          </a:solidFill>
        </p:spPr>
        <p:txBody>
          <a:bodyPr anchor="ctr" anchorCtr="0"/>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6092" y="0"/>
            <a:ext cx="5381652" cy="6858000"/>
          </a:xfrm>
          <a:solidFill>
            <a:schemeClr val="bg1">
              <a:lumMod val="95000"/>
            </a:schemeClr>
          </a:solidFill>
        </p:spPr>
        <p:txBody>
          <a:bodyPr anchor="ctr" anchorCtr="0"/>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5483065" y="3486150"/>
            <a:ext cx="3236168" cy="3371850"/>
          </a:xfrm>
          <a:solidFill>
            <a:schemeClr val="bg1">
              <a:lumMod val="95000"/>
            </a:schemeClr>
          </a:solidFill>
        </p:spPr>
        <p:txBody>
          <a:bodyPr anchor="ctr" anchorCtr="0"/>
          <a:lstStyle/>
          <a:p>
            <a:r>
              <a:rPr lang="en-US"/>
              <a:t>Click icon to add picture</a:t>
            </a:r>
          </a:p>
        </p:txBody>
      </p:sp>
    </p:spTree>
    <p:extLst>
      <p:ext uri="{BB962C8B-B14F-4D97-AF65-F5344CB8AC3E}">
        <p14:creationId xmlns:p14="http://schemas.microsoft.com/office/powerpoint/2010/main" val="18475327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07831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_Slide_Dark">
    <p:bg>
      <p:bgPr>
        <a:solidFill>
          <a:schemeClr val="tx1"/>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3" name="Graphic 28">
            <a:extLst>
              <a:ext uri="{FF2B5EF4-FFF2-40B4-BE49-F238E27FC236}">
                <a16:creationId xmlns:a16="http://schemas.microsoft.com/office/drawing/2014/main" id="{7676467A-99C1-4ACB-840F-89A07FAFEB95}"/>
              </a:ext>
            </a:extLst>
          </p:cNvPr>
          <p:cNvGrpSpPr>
            <a:grpSpLocks noChangeAspect="1"/>
          </p:cNvGrpSpPr>
          <p:nvPr/>
        </p:nvGrpSpPr>
        <p:grpSpPr bwMode="black">
          <a:xfrm>
            <a:off x="783767" y="6173892"/>
            <a:ext cx="589142" cy="162562"/>
            <a:chOff x="4724433" y="3391882"/>
            <a:chExt cx="3520097" cy="971550"/>
          </a:xfrm>
          <a:solidFill>
            <a:schemeClr val="bg1"/>
          </a:solidFill>
        </p:grpSpPr>
        <p:sp>
          <p:nvSpPr>
            <p:cNvPr id="24" name="Freeform: Shape 98">
              <a:extLst>
                <a:ext uri="{FF2B5EF4-FFF2-40B4-BE49-F238E27FC236}">
                  <a16:creationId xmlns:a16="http://schemas.microsoft.com/office/drawing/2014/main" id="{7F01235B-D468-4AB6-BC69-12746CBB10DB}"/>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5" name="Freeform: Shape 99">
              <a:extLst>
                <a:ext uri="{FF2B5EF4-FFF2-40B4-BE49-F238E27FC236}">
                  <a16:creationId xmlns:a16="http://schemas.microsoft.com/office/drawing/2014/main" id="{C4B1B73E-2637-464C-BA9D-228371262BA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6" name="Freeform: Shape 100">
              <a:extLst>
                <a:ext uri="{FF2B5EF4-FFF2-40B4-BE49-F238E27FC236}">
                  <a16:creationId xmlns:a16="http://schemas.microsoft.com/office/drawing/2014/main" id="{C1BD1F33-A442-44D4-B19C-B8FEEE9998A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7" name="Freeform: Shape 101">
              <a:extLst>
                <a:ext uri="{FF2B5EF4-FFF2-40B4-BE49-F238E27FC236}">
                  <a16:creationId xmlns:a16="http://schemas.microsoft.com/office/drawing/2014/main" id="{B756DC0B-D41B-4E83-8E41-DBD47938779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8" name="Freeform: Shape 102">
              <a:extLst>
                <a:ext uri="{FF2B5EF4-FFF2-40B4-BE49-F238E27FC236}">
                  <a16:creationId xmlns:a16="http://schemas.microsoft.com/office/drawing/2014/main" id="{01563A87-CA24-4F8B-9AC2-671D04787C73}"/>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18" name="Footer Placeholder 4">
            <a:extLst>
              <a:ext uri="{FF2B5EF4-FFF2-40B4-BE49-F238E27FC236}">
                <a16:creationId xmlns:a16="http://schemas.microsoft.com/office/drawing/2014/main" id="{CBEDA625-172A-490E-879D-D7D94C6E68D4}"/>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19" name="Slide Number Placeholder 5">
            <a:extLst>
              <a:ext uri="{FF2B5EF4-FFF2-40B4-BE49-F238E27FC236}">
                <a16:creationId xmlns:a16="http://schemas.microsoft.com/office/drawing/2014/main" id="{CC92994D-E851-4334-B227-629C182B3765}"/>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13840321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_Slide_1">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7C692-C05B-0D44-A3A2-993F718AA9DA}"/>
              </a:ext>
            </a:extLst>
          </p:cNvPr>
          <p:cNvSpPr/>
          <p:nvPr/>
        </p:nvSpPr>
        <p:spPr bwMode="white">
          <a:xfrm>
            <a:off x="557357" y="5957889"/>
            <a:ext cx="1043259"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21" name="Title 47">
            <a:extLst>
              <a:ext uri="{FF2B5EF4-FFF2-40B4-BE49-F238E27FC236}">
                <a16:creationId xmlns:a16="http://schemas.microsoft.com/office/drawing/2014/main" id="{C5970F6F-02E3-B640-BD03-912C14AF2E0D}"/>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22" name="Text Placeholder 49">
            <a:extLst>
              <a:ext uri="{FF2B5EF4-FFF2-40B4-BE49-F238E27FC236}">
                <a16:creationId xmlns:a16="http://schemas.microsoft.com/office/drawing/2014/main" id="{2C3B92D3-82BC-8849-BD62-137532F2D5DF}"/>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7" name="Graphic 28">
            <a:extLst>
              <a:ext uri="{FF2B5EF4-FFF2-40B4-BE49-F238E27FC236}">
                <a16:creationId xmlns:a16="http://schemas.microsoft.com/office/drawing/2014/main" id="{313F2797-DB94-4D03-90A5-FF7F816844F7}"/>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28" name="Freeform: Shape 98">
              <a:extLst>
                <a:ext uri="{FF2B5EF4-FFF2-40B4-BE49-F238E27FC236}">
                  <a16:creationId xmlns:a16="http://schemas.microsoft.com/office/drawing/2014/main" id="{3B42F6E9-8CB6-494E-9640-55D34111415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9" name="Freeform: Shape 99">
              <a:extLst>
                <a:ext uri="{FF2B5EF4-FFF2-40B4-BE49-F238E27FC236}">
                  <a16:creationId xmlns:a16="http://schemas.microsoft.com/office/drawing/2014/main" id="{5BA18714-520A-4657-AB62-849D5D626F3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30" name="Freeform: Shape 100">
              <a:extLst>
                <a:ext uri="{FF2B5EF4-FFF2-40B4-BE49-F238E27FC236}">
                  <a16:creationId xmlns:a16="http://schemas.microsoft.com/office/drawing/2014/main" id="{603108B2-A939-4352-97C4-C2FD60FD4FB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31" name="Freeform: Shape 101">
              <a:extLst>
                <a:ext uri="{FF2B5EF4-FFF2-40B4-BE49-F238E27FC236}">
                  <a16:creationId xmlns:a16="http://schemas.microsoft.com/office/drawing/2014/main" id="{2EB91C09-A5FB-4250-992F-9A3D8063BB2F}"/>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32" name="Freeform: Shape 102">
              <a:extLst>
                <a:ext uri="{FF2B5EF4-FFF2-40B4-BE49-F238E27FC236}">
                  <a16:creationId xmlns:a16="http://schemas.microsoft.com/office/drawing/2014/main" id="{821649EF-ECE8-4463-8F06-F25C43B9DF8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4AECE245-C032-4910-9B60-96FF78A48977}"/>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277431AC-5B0D-453A-8A06-D52B196BD697}"/>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3" name="Freeform 6">
              <a:extLst>
                <a:ext uri="{FF2B5EF4-FFF2-40B4-BE49-F238E27FC236}">
                  <a16:creationId xmlns:a16="http://schemas.microsoft.com/office/drawing/2014/main" id="{E1607148-1F05-4BA5-B256-8844AAF348B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Freeform 7">
              <a:extLst>
                <a:ext uri="{FF2B5EF4-FFF2-40B4-BE49-F238E27FC236}">
                  <a16:creationId xmlns:a16="http://schemas.microsoft.com/office/drawing/2014/main" id="{CE4898CE-A7DA-4884-93AF-3C2C0EA9D50B}"/>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15" name="Group 14">
              <a:extLst>
                <a:ext uri="{FF2B5EF4-FFF2-40B4-BE49-F238E27FC236}">
                  <a16:creationId xmlns:a16="http://schemas.microsoft.com/office/drawing/2014/main" id="{6D34D7C6-F9D2-411E-898F-DACD915D32B0}"/>
                </a:ext>
              </a:extLst>
            </p:cNvPr>
            <p:cNvGrpSpPr>
              <a:grpSpLocks noChangeAspect="1"/>
            </p:cNvGrpSpPr>
            <p:nvPr/>
          </p:nvGrpSpPr>
          <p:grpSpPr bwMode="gray">
            <a:xfrm>
              <a:off x="4956831" y="1814196"/>
              <a:ext cx="39288" cy="20954"/>
              <a:chOff x="2687241" y="1822450"/>
              <a:chExt cx="23813" cy="12700"/>
            </a:xfrm>
          </p:grpSpPr>
          <p:sp>
            <p:nvSpPr>
              <p:cNvPr id="16" name="Freeform 8">
                <a:extLst>
                  <a:ext uri="{FF2B5EF4-FFF2-40B4-BE49-F238E27FC236}">
                    <a16:creationId xmlns:a16="http://schemas.microsoft.com/office/drawing/2014/main" id="{3A0028BF-88A1-4BDE-9A1F-FC7467EFB7AA}"/>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9">
                <a:extLst>
                  <a:ext uri="{FF2B5EF4-FFF2-40B4-BE49-F238E27FC236}">
                    <a16:creationId xmlns:a16="http://schemas.microsoft.com/office/drawing/2014/main" id="{44CCFC42-EF47-4EF8-BFAA-4F62AD4A485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20714642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_Slide_2">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7D8A3CBE-4130-4B13-97C2-3A165A5465FA}"/>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9C8C9C1F-9A34-4FB9-B048-B7263D2C7F5F}"/>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0B95FB64-C3FF-45B5-BF1F-DCE04F335D0A}"/>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E4C9985B-F558-4EDF-949A-B639D33DBD5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7EF7DD9-284F-4EE1-BC2E-4E086562D13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559F7CE9-2521-4EAB-AE53-C1BD2B721A0C}"/>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BFE8A121-744F-4557-86A0-18D81505543D}"/>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D0C6A806-8BC3-4B9D-ABE6-CF7E53736020}"/>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6">
              <a:extLst>
                <a:ext uri="{FF2B5EF4-FFF2-40B4-BE49-F238E27FC236}">
                  <a16:creationId xmlns:a16="http://schemas.microsoft.com/office/drawing/2014/main" id="{3A0BD71C-6962-4E6F-972A-179EE5AE74BB}"/>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7">
              <a:extLst>
                <a:ext uri="{FF2B5EF4-FFF2-40B4-BE49-F238E27FC236}">
                  <a16:creationId xmlns:a16="http://schemas.microsoft.com/office/drawing/2014/main" id="{FABB7C7E-4E19-46BC-9961-CB84C5D65CD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3" name="Group 22">
              <a:extLst>
                <a:ext uri="{FF2B5EF4-FFF2-40B4-BE49-F238E27FC236}">
                  <a16:creationId xmlns:a16="http://schemas.microsoft.com/office/drawing/2014/main" id="{FEC14B6A-C36A-42E2-931A-872440DCBB1C}"/>
                </a:ext>
              </a:extLst>
            </p:cNvPr>
            <p:cNvGrpSpPr>
              <a:grpSpLocks noChangeAspect="1"/>
            </p:cNvGrpSpPr>
            <p:nvPr/>
          </p:nvGrpSpPr>
          <p:grpSpPr bwMode="gray">
            <a:xfrm>
              <a:off x="4956831" y="1814196"/>
              <a:ext cx="39288" cy="20954"/>
              <a:chOff x="2687241" y="1822450"/>
              <a:chExt cx="23813" cy="12700"/>
            </a:xfrm>
          </p:grpSpPr>
          <p:sp>
            <p:nvSpPr>
              <p:cNvPr id="24" name="Freeform 8">
                <a:extLst>
                  <a:ext uri="{FF2B5EF4-FFF2-40B4-BE49-F238E27FC236}">
                    <a16:creationId xmlns:a16="http://schemas.microsoft.com/office/drawing/2014/main" id="{CAD0C340-27B0-4353-8909-5150703AA038}"/>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5" name="Freeform 9">
                <a:extLst>
                  <a:ext uri="{FF2B5EF4-FFF2-40B4-BE49-F238E27FC236}">
                    <a16:creationId xmlns:a16="http://schemas.microsoft.com/office/drawing/2014/main" id="{4CC2B65E-A74B-41B6-BA39-834DE8CE18C8}"/>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1455757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_Slide_3">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EF8A7-0923-9F42-A89E-B7262CB33BFF}"/>
              </a:ext>
            </a:extLst>
          </p:cNvPr>
          <p:cNvSpPr/>
          <p:nvPr/>
        </p:nvSpPr>
        <p:spPr bwMode="white">
          <a:xfrm>
            <a:off x="683227" y="6175800"/>
            <a:ext cx="81735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3A61D825-8574-B04B-9327-65B4BC411ACE}"/>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88596F8-34AE-EB4A-B58B-8644D352754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24765004-0942-4954-9DAC-7E80B13538F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1D2D9FE1-F60C-4B08-B339-33C18250F4A5}"/>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DF06BBD7-0A56-4612-920C-FCE25182F8E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8C702FB0-E226-42B8-9370-7EA1E47DD8B8}"/>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CE8B7D5F-365A-4CEF-A514-6D30E65235E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A314674F-D27B-4D6E-B264-FEC21E76AE1E}"/>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3CBC9F55-CDA2-465D-AF80-BB254B9EBE09}"/>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9463BE15-9EDA-4B8F-B3F5-97F87FB90429}"/>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3" name="Freeform 6">
              <a:extLst>
                <a:ext uri="{FF2B5EF4-FFF2-40B4-BE49-F238E27FC236}">
                  <a16:creationId xmlns:a16="http://schemas.microsoft.com/office/drawing/2014/main" id="{9862DEB6-6C82-4AF5-B16E-54EE6A427211}"/>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7">
              <a:extLst>
                <a:ext uri="{FF2B5EF4-FFF2-40B4-BE49-F238E27FC236}">
                  <a16:creationId xmlns:a16="http://schemas.microsoft.com/office/drawing/2014/main" id="{8511E570-C811-49F0-9496-D5236562F74D}"/>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3" name="Group 22">
              <a:extLst>
                <a:ext uri="{FF2B5EF4-FFF2-40B4-BE49-F238E27FC236}">
                  <a16:creationId xmlns:a16="http://schemas.microsoft.com/office/drawing/2014/main" id="{0F918DAD-7F16-45CB-A815-B0BA23092583}"/>
                </a:ext>
              </a:extLst>
            </p:cNvPr>
            <p:cNvGrpSpPr>
              <a:grpSpLocks noChangeAspect="1"/>
            </p:cNvGrpSpPr>
            <p:nvPr/>
          </p:nvGrpSpPr>
          <p:grpSpPr bwMode="gray">
            <a:xfrm>
              <a:off x="4956831" y="1814196"/>
              <a:ext cx="39288" cy="20954"/>
              <a:chOff x="2687241" y="1822450"/>
              <a:chExt cx="23813" cy="12700"/>
            </a:xfrm>
          </p:grpSpPr>
          <p:sp>
            <p:nvSpPr>
              <p:cNvPr id="24" name="Freeform 8">
                <a:extLst>
                  <a:ext uri="{FF2B5EF4-FFF2-40B4-BE49-F238E27FC236}">
                    <a16:creationId xmlns:a16="http://schemas.microsoft.com/office/drawing/2014/main" id="{E8582EDC-A36A-4744-9F64-CFC6108BADA5}"/>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5" name="Freeform 9">
                <a:extLst>
                  <a:ext uri="{FF2B5EF4-FFF2-40B4-BE49-F238E27FC236}">
                    <a16:creationId xmlns:a16="http://schemas.microsoft.com/office/drawing/2014/main" id="{A90B91A9-F859-46C1-AADB-BB7803D3E2E1}"/>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1377550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_Slide_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952E23-370A-B545-BEAA-6D8CAB62168E}"/>
              </a:ext>
            </a:extLst>
          </p:cNvPr>
          <p:cNvSpPr/>
          <p:nvPr/>
        </p:nvSpPr>
        <p:spPr bwMode="white">
          <a:xfrm>
            <a:off x="676452" y="6043614"/>
            <a:ext cx="766962" cy="360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E68ACE3B-1101-F347-A7BC-CE10A9ADAC93}"/>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16F5B464-1275-B547-B52C-E21583D82CF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F40D9827-B9FD-4CED-9ECE-4B143967F892}"/>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48CC5728-BEE7-4B3C-B7F7-33E596D16ED0}"/>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473F7250-4E42-4D9E-BB6D-6A730FFA057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8339B397-4816-4B2D-98B2-2C2A9863989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9C8ACD1-9BC0-479D-99B5-258DD009FBF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E7FAA1F9-D291-430B-8838-41655359C8C2}"/>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9540662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_Slide_5">
    <p:bg>
      <p:bgPr>
        <a:solidFill>
          <a:srgbClr val="AFE1C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7C64A-E19F-064D-A864-97737428AEEE}"/>
              </a:ext>
            </a:extLst>
          </p:cNvPr>
          <p:cNvSpPr/>
          <p:nvPr/>
        </p:nvSpPr>
        <p:spPr bwMode="white">
          <a:xfrm>
            <a:off x="683227" y="6029326"/>
            <a:ext cx="774478" cy="375075"/>
          </a:xfrm>
          <a:prstGeom prst="rect">
            <a:avLst/>
          </a:prstGeom>
          <a:solidFill>
            <a:srgbClr val="AF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8" name="Title 47">
            <a:extLst>
              <a:ext uri="{FF2B5EF4-FFF2-40B4-BE49-F238E27FC236}">
                <a16:creationId xmlns:a16="http://schemas.microsoft.com/office/drawing/2014/main" id="{7D368C63-D706-3247-BD8F-B1E4919710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9" name="Text Placeholder 49">
            <a:extLst>
              <a:ext uri="{FF2B5EF4-FFF2-40B4-BE49-F238E27FC236}">
                <a16:creationId xmlns:a16="http://schemas.microsoft.com/office/drawing/2014/main" id="{9BE97447-E841-874B-BC67-61FC2725696E}"/>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6" name="Graphic 28">
            <a:extLst>
              <a:ext uri="{FF2B5EF4-FFF2-40B4-BE49-F238E27FC236}">
                <a16:creationId xmlns:a16="http://schemas.microsoft.com/office/drawing/2014/main" id="{73B39FFF-30A4-4D5D-BFA0-148DA6F49DB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7" name="Freeform: Shape 98">
              <a:extLst>
                <a:ext uri="{FF2B5EF4-FFF2-40B4-BE49-F238E27FC236}">
                  <a16:creationId xmlns:a16="http://schemas.microsoft.com/office/drawing/2014/main" id="{68E1C420-4A3C-4B72-BD83-3518751A7E52}"/>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0" name="Freeform: Shape 99">
              <a:extLst>
                <a:ext uri="{FF2B5EF4-FFF2-40B4-BE49-F238E27FC236}">
                  <a16:creationId xmlns:a16="http://schemas.microsoft.com/office/drawing/2014/main" id="{F818931D-2CF2-46BD-A78D-FF5B3B66CCB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1" name="Freeform: Shape 100">
              <a:extLst>
                <a:ext uri="{FF2B5EF4-FFF2-40B4-BE49-F238E27FC236}">
                  <a16:creationId xmlns:a16="http://schemas.microsoft.com/office/drawing/2014/main" id="{660D80DC-A6AE-4423-AA70-9F20B39BC35D}"/>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2" name="Freeform: Shape 101">
              <a:extLst>
                <a:ext uri="{FF2B5EF4-FFF2-40B4-BE49-F238E27FC236}">
                  <a16:creationId xmlns:a16="http://schemas.microsoft.com/office/drawing/2014/main" id="{91583C6D-AF4F-46D7-AF40-5C4B37A7EAC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3" name="Freeform: Shape 102">
              <a:extLst>
                <a:ext uri="{FF2B5EF4-FFF2-40B4-BE49-F238E27FC236}">
                  <a16:creationId xmlns:a16="http://schemas.microsoft.com/office/drawing/2014/main" id="{01C3FF82-A1DD-4A87-8CCB-AB4BADCB164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4443633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_Slide_6">
    <p:bg>
      <p:bgPr>
        <a:solidFill>
          <a:srgbClr val="B2B1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AACC-3F1B-9B43-B71D-9240E1C79684}"/>
              </a:ext>
            </a:extLst>
          </p:cNvPr>
          <p:cNvSpPr/>
          <p:nvPr/>
        </p:nvSpPr>
        <p:spPr bwMode="white">
          <a:xfrm>
            <a:off x="676453" y="6029326"/>
            <a:ext cx="781252" cy="485775"/>
          </a:xfrm>
          <a:prstGeom prst="rect">
            <a:avLst/>
          </a:prstGeom>
          <a:solidFill>
            <a:srgbClr val="B2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7" name="Title 47">
            <a:extLst>
              <a:ext uri="{FF2B5EF4-FFF2-40B4-BE49-F238E27FC236}">
                <a16:creationId xmlns:a16="http://schemas.microsoft.com/office/drawing/2014/main" id="{CC13BBAA-D7D4-354A-B807-57B3EDACEF2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8" name="Text Placeholder 49">
            <a:extLst>
              <a:ext uri="{FF2B5EF4-FFF2-40B4-BE49-F238E27FC236}">
                <a16:creationId xmlns:a16="http://schemas.microsoft.com/office/drawing/2014/main" id="{99F899A2-4263-AE4D-B608-09F670370D1D}"/>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5" name="Graphic 28">
            <a:extLst>
              <a:ext uri="{FF2B5EF4-FFF2-40B4-BE49-F238E27FC236}">
                <a16:creationId xmlns:a16="http://schemas.microsoft.com/office/drawing/2014/main" id="{0E7C0778-9414-48A4-9284-3B511A90ED3A}"/>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6" name="Freeform: Shape 98">
              <a:extLst>
                <a:ext uri="{FF2B5EF4-FFF2-40B4-BE49-F238E27FC236}">
                  <a16:creationId xmlns:a16="http://schemas.microsoft.com/office/drawing/2014/main" id="{DE4B943D-386E-4291-BC49-5FDEEBBDC61A}"/>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BF05AFFB-28DF-46B0-A4F1-669329584DE4}"/>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59C48823-B7E7-4B29-8C1C-B17B4679D1DF}"/>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C18EB19E-719B-4C61-9257-2E1352367D2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665CBFB-D013-46CD-B3C4-7CAF1EC88788}"/>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223287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 Border">
  <p:cSld name="Blank w/ Border">
    <p:spTree>
      <p:nvGrpSpPr>
        <p:cNvPr id="1" name="Shape 92"/>
        <p:cNvGrpSpPr/>
        <p:nvPr/>
      </p:nvGrpSpPr>
      <p:grpSpPr>
        <a:xfrm>
          <a:off x="0" y="0"/>
          <a:ext cx="0" cy="0"/>
          <a:chOff x="0" y="0"/>
          <a:chExt cx="0" cy="0"/>
        </a:xfrm>
      </p:grpSpPr>
      <p:sp>
        <p:nvSpPr>
          <p:cNvPr id="93" name="Google Shape;93;g10230076b95_0_105"/>
          <p:cNvSpPr txBox="1">
            <a:spLocks noGrp="1"/>
          </p:cNvSpPr>
          <p:nvPr>
            <p:ph type="sldNum" idx="12"/>
          </p:nvPr>
        </p:nvSpPr>
        <p:spPr>
          <a:xfrm>
            <a:off x="11602484" y="6488977"/>
            <a:ext cx="254100" cy="138600"/>
          </a:xfrm>
          <a:prstGeom prst="rect">
            <a:avLst/>
          </a:prstGeom>
          <a:noFill/>
          <a:ln>
            <a:noFill/>
          </a:ln>
        </p:spPr>
        <p:txBody>
          <a:bodyPr spcFirstLastPara="1" wrap="square" lIns="45700" tIns="0" rIns="45700" bIns="0" anchor="b" anchorCtr="0">
            <a:sp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_Slide_7">
    <p:bg>
      <p:bgPr>
        <a:solidFill>
          <a:srgbClr val="A6D6D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76C706-CB65-DA46-838E-9C6E522A5C49}"/>
              </a:ext>
            </a:extLst>
          </p:cNvPr>
          <p:cNvSpPr/>
          <p:nvPr/>
        </p:nvSpPr>
        <p:spPr bwMode="white">
          <a:xfrm>
            <a:off x="676453" y="6029325"/>
            <a:ext cx="895582" cy="514350"/>
          </a:xfrm>
          <a:prstGeom prst="rect">
            <a:avLst/>
          </a:prstGeom>
          <a:solidFill>
            <a:srgbClr val="A6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548CB51C-5123-EA4F-8361-24F30E1AF6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BC83B75-7A5B-034B-9A1B-6E744B5B82B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F32F229B-0864-48B5-9911-4187680D7B5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73BBCA92-69B4-4C27-9D48-C4493CEDF1B8}"/>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AF7B82DC-BD21-483A-B5C9-D33560B26F9C}"/>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622C2D77-3F44-4AEC-9644-5AE4DFB029F0}"/>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8B7862D9-51F1-44CB-8DFC-2F46D597EDE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CD1EC14E-86B0-4084-A6D2-817D51C8FAAB}"/>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8834703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_Slide_8">
    <p:bg>
      <p:bgPr>
        <a:solidFill>
          <a:srgbClr val="F7F7F7"/>
        </a:solidFill>
        <a:effectLst/>
      </p:bgPr>
    </p:bg>
    <p:spTree>
      <p:nvGrpSpPr>
        <p:cNvPr id="1" name=""/>
        <p:cNvGrpSpPr/>
        <p:nvPr/>
      </p:nvGrpSpPr>
      <p:grpSpPr>
        <a:xfrm>
          <a:off x="0" y="0"/>
          <a:ext cx="0" cy="0"/>
          <a:chOff x="0" y="0"/>
          <a:chExt cx="0" cy="0"/>
        </a:xfrm>
      </p:grpSpPr>
      <p:sp>
        <p:nvSpPr>
          <p:cNvPr id="9" name="Title 47">
            <a:extLst>
              <a:ext uri="{FF2B5EF4-FFF2-40B4-BE49-F238E27FC236}">
                <a16:creationId xmlns:a16="http://schemas.microsoft.com/office/drawing/2014/main" id="{F72AB68A-AF23-D34B-B475-1D067A2CD916}"/>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0" name="Text Placeholder 49">
            <a:extLst>
              <a:ext uri="{FF2B5EF4-FFF2-40B4-BE49-F238E27FC236}">
                <a16:creationId xmlns:a16="http://schemas.microsoft.com/office/drawing/2014/main" id="{94513FCE-FD2F-F64A-8EB1-775EF2B099D8}"/>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164977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Quot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1918200" y="2009672"/>
            <a:ext cx="8260326" cy="1325880"/>
          </a:xfrm>
        </p:spPr>
        <p:txBody>
          <a:bodyPr anchor="t">
            <a:noAutofit/>
          </a:bodyPr>
          <a:lstStyle>
            <a:lvl1pPr>
              <a:lnSpc>
                <a:spcPct val="100000"/>
              </a:lnSpc>
              <a:defRPr sz="3000">
                <a:solidFill>
                  <a:schemeClr val="bg1"/>
                </a:solidFill>
              </a:defRPr>
            </a:lvl1pPr>
          </a:lstStyle>
          <a:p>
            <a:r>
              <a:rPr lang="en-US"/>
              <a:t>Click to edit Master title style</a:t>
            </a:r>
            <a:br>
              <a:rPr lang="en-US"/>
            </a:br>
            <a:br>
              <a:rPr lang="en-US"/>
            </a:br>
            <a:endParaRPr lang="en-US"/>
          </a:p>
        </p:txBody>
      </p:sp>
      <p:sp>
        <p:nvSpPr>
          <p:cNvPr id="5" name="Rectangle 4">
            <a:extLst>
              <a:ext uri="{FF2B5EF4-FFF2-40B4-BE49-F238E27FC236}">
                <a16:creationId xmlns:a16="http://schemas.microsoft.com/office/drawing/2014/main" id="{6BAECDFE-F4F8-8048-A7F5-4E3A5274AC4F}"/>
              </a:ext>
            </a:extLst>
          </p:cNvPr>
          <p:cNvSpPr/>
          <p:nvPr/>
        </p:nvSpPr>
        <p:spPr>
          <a:xfrm>
            <a:off x="676452" y="6057900"/>
            <a:ext cx="809836" cy="34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6" name="Rectangle 5">
            <a:extLst>
              <a:ext uri="{FF2B5EF4-FFF2-40B4-BE49-F238E27FC236}">
                <a16:creationId xmlns:a16="http://schemas.microsoft.com/office/drawing/2014/main" id="{A86F4F8A-C24B-9B41-8F5E-ADF3EEE136FF}"/>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pic>
        <p:nvPicPr>
          <p:cNvPr id="16" name="Picture 15" descr="A picture containing drawing&#10;&#10;Description automatically generated">
            <a:extLst>
              <a:ext uri="{FF2B5EF4-FFF2-40B4-BE49-F238E27FC236}">
                <a16:creationId xmlns:a16="http://schemas.microsoft.com/office/drawing/2014/main" id="{220F8D5E-9A93-45D2-8AE6-D7A7BDB893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2029353" y="1394508"/>
            <a:ext cx="455626" cy="320040"/>
          </a:xfrm>
          <a:prstGeom prst="rect">
            <a:avLst/>
          </a:prstGeom>
        </p:spPr>
      </p:pic>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1943087" y="4757819"/>
            <a:ext cx="8260326" cy="623888"/>
          </a:xfrm>
        </p:spPr>
        <p:txBody>
          <a:bodyPr>
            <a:noAutofit/>
          </a:bodyPr>
          <a:lstStyle>
            <a:lvl1pPr marL="112713" indent="-112713">
              <a:lnSpc>
                <a:spcPct val="100000"/>
              </a:lnSpc>
              <a:buClr>
                <a:schemeClr val="bg1"/>
              </a:buClr>
              <a:buFont typeface="Century Gothic" panose="020B0502020202020204" pitchFamily="34" charset="0"/>
              <a:buChar char="–"/>
              <a:defRPr sz="1600">
                <a:solidFill>
                  <a:schemeClr val="bg1"/>
                </a:solidFill>
              </a:defRPr>
            </a:lvl1pPr>
            <a:lvl2pPr>
              <a:buNone/>
              <a:defRPr/>
            </a:lvl2pPr>
          </a:lstStyle>
          <a:p>
            <a:pPr lvl="0"/>
            <a:r>
              <a:rPr lang="en-US"/>
              <a:t>Click to edit Master text styles</a:t>
            </a:r>
          </a:p>
        </p:txBody>
      </p:sp>
      <p:grpSp>
        <p:nvGrpSpPr>
          <p:cNvPr id="17" name="Graphic 28">
            <a:extLst>
              <a:ext uri="{FF2B5EF4-FFF2-40B4-BE49-F238E27FC236}">
                <a16:creationId xmlns:a16="http://schemas.microsoft.com/office/drawing/2014/main" id="{47F0CB88-1EF7-43B5-A0F8-BDED52C49565}"/>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8" name="Freeform: Shape 98">
              <a:extLst>
                <a:ext uri="{FF2B5EF4-FFF2-40B4-BE49-F238E27FC236}">
                  <a16:creationId xmlns:a16="http://schemas.microsoft.com/office/drawing/2014/main" id="{C2EE9A61-187B-49AD-B75E-578F1014CE7E}"/>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478491B1-E89F-477A-8DA2-943226A0292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C511AF1C-488F-4A4C-8102-D2DFAC9968BC}"/>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F2330953-E5C1-45D7-B141-DD2A916039D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CACDF977-CB26-457E-9ADC-47B47307212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3235196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EMO">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8D374-6993-EA45-9140-0BB63DDFF6D1}"/>
              </a:ext>
            </a:extLst>
          </p:cNvPr>
          <p:cNvSpPr/>
          <p:nvPr/>
        </p:nvSpPr>
        <p:spPr bwMode="white">
          <a:xfrm>
            <a:off x="676453" y="6043613"/>
            <a:ext cx="795544" cy="50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7" name="Graphic 28">
            <a:extLst>
              <a:ext uri="{FF2B5EF4-FFF2-40B4-BE49-F238E27FC236}">
                <a16:creationId xmlns:a16="http://schemas.microsoft.com/office/drawing/2014/main" id="{0DFB26FD-3EBE-40C8-969E-55EC2E597D4D}"/>
              </a:ext>
            </a:extLst>
          </p:cNvPr>
          <p:cNvGrpSpPr>
            <a:grpSpLocks noChangeAspect="1"/>
          </p:cNvGrpSpPr>
          <p:nvPr/>
        </p:nvGrpSpPr>
        <p:grpSpPr bwMode="black">
          <a:xfrm>
            <a:off x="783767" y="6173892"/>
            <a:ext cx="589142" cy="162562"/>
            <a:chOff x="4724433" y="3391882"/>
            <a:chExt cx="3520097" cy="971550"/>
          </a:xfrm>
          <a:solidFill>
            <a:schemeClr val="bg1"/>
          </a:solidFill>
        </p:grpSpPr>
        <p:sp>
          <p:nvSpPr>
            <p:cNvPr id="18" name="Freeform: Shape 98">
              <a:extLst>
                <a:ext uri="{FF2B5EF4-FFF2-40B4-BE49-F238E27FC236}">
                  <a16:creationId xmlns:a16="http://schemas.microsoft.com/office/drawing/2014/main" id="{7E1249F1-48FA-4EA1-8671-72E8C0E96E8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20EE33A1-4979-4C01-8EC4-632F0CAD3456}"/>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69CB67EC-CEA3-41BD-AB64-2DBC2B5CC4BE}"/>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5F38C014-FEA9-49BD-99F4-C650F5C6B1C5}"/>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1A88320-7AA5-4FEA-B535-90C971B0CBF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23" name="Footer Placeholder 4">
            <a:extLst>
              <a:ext uri="{FF2B5EF4-FFF2-40B4-BE49-F238E27FC236}">
                <a16:creationId xmlns:a16="http://schemas.microsoft.com/office/drawing/2014/main" id="{9E83AD0C-5B60-4F58-843E-3A42D48FA18C}"/>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24" name="Slide Number Placeholder 5">
            <a:extLst>
              <a:ext uri="{FF2B5EF4-FFF2-40B4-BE49-F238E27FC236}">
                <a16:creationId xmlns:a16="http://schemas.microsoft.com/office/drawing/2014/main" id="{AB2671F6-123D-4A66-A773-413026131E62}"/>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pic>
        <p:nvPicPr>
          <p:cNvPr id="13" name="Picture 12">
            <a:extLst>
              <a:ext uri="{FF2B5EF4-FFF2-40B4-BE49-F238E27FC236}">
                <a16:creationId xmlns:a16="http://schemas.microsoft.com/office/drawing/2014/main" id="{4E79C9EB-FCB3-4828-BA93-9AD319A393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060" y="438542"/>
            <a:ext cx="1850926" cy="244258"/>
          </a:xfrm>
          <a:prstGeom prst="rect">
            <a:avLst/>
          </a:prstGeom>
        </p:spPr>
      </p:pic>
      <p:grpSp>
        <p:nvGrpSpPr>
          <p:cNvPr id="14" name="Graphic 42">
            <a:extLst>
              <a:ext uri="{FF2B5EF4-FFF2-40B4-BE49-F238E27FC236}">
                <a16:creationId xmlns:a16="http://schemas.microsoft.com/office/drawing/2014/main" id="{421128A8-EE94-405C-9801-C7D510E81855}"/>
              </a:ext>
            </a:extLst>
          </p:cNvPr>
          <p:cNvGrpSpPr/>
          <p:nvPr userDrawn="1"/>
        </p:nvGrpSpPr>
        <p:grpSpPr bwMode="gray">
          <a:xfrm>
            <a:off x="394035" y="5956141"/>
            <a:ext cx="1811578" cy="533767"/>
            <a:chOff x="803237" y="2081175"/>
            <a:chExt cx="11182350" cy="3295650"/>
          </a:xfrm>
        </p:grpSpPr>
        <p:sp>
          <p:nvSpPr>
            <p:cNvPr id="25" name="Freeform: Shape 44">
              <a:extLst>
                <a:ext uri="{FF2B5EF4-FFF2-40B4-BE49-F238E27FC236}">
                  <a16:creationId xmlns:a16="http://schemas.microsoft.com/office/drawing/2014/main" id="{7E3A2456-7172-48F6-8B49-86A35D89E12D}"/>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sz="1400"/>
            </a:p>
          </p:txBody>
        </p:sp>
        <p:sp>
          <p:nvSpPr>
            <p:cNvPr id="26" name="Freeform: Shape 45">
              <a:extLst>
                <a:ext uri="{FF2B5EF4-FFF2-40B4-BE49-F238E27FC236}">
                  <a16:creationId xmlns:a16="http://schemas.microsoft.com/office/drawing/2014/main" id="{5927A0D4-60C3-4810-B9E4-6FF6366ADBA0}"/>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sz="1400"/>
            </a:p>
          </p:txBody>
        </p:sp>
        <p:sp>
          <p:nvSpPr>
            <p:cNvPr id="27" name="Freeform: Shape 46">
              <a:extLst>
                <a:ext uri="{FF2B5EF4-FFF2-40B4-BE49-F238E27FC236}">
                  <a16:creationId xmlns:a16="http://schemas.microsoft.com/office/drawing/2014/main" id="{21DAA73E-6F4F-484E-9878-B06BB1E6B40C}"/>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sz="1400"/>
            </a:p>
          </p:txBody>
        </p:sp>
        <p:sp>
          <p:nvSpPr>
            <p:cNvPr id="28" name="Freeform: Shape 47">
              <a:extLst>
                <a:ext uri="{FF2B5EF4-FFF2-40B4-BE49-F238E27FC236}">
                  <a16:creationId xmlns:a16="http://schemas.microsoft.com/office/drawing/2014/main" id="{3625A4B9-D27F-44EF-A2E5-02599BB2563F}"/>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sz="1400"/>
            </a:p>
          </p:txBody>
        </p:sp>
        <p:sp>
          <p:nvSpPr>
            <p:cNvPr id="29" name="Freeform: Shape 48">
              <a:extLst>
                <a:ext uri="{FF2B5EF4-FFF2-40B4-BE49-F238E27FC236}">
                  <a16:creationId xmlns:a16="http://schemas.microsoft.com/office/drawing/2014/main" id="{D34CFAA5-87E8-4F24-962B-B5ECE80034F8}"/>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sz="1400"/>
            </a:p>
          </p:txBody>
        </p:sp>
        <p:sp>
          <p:nvSpPr>
            <p:cNvPr id="30" name="Freeform: Shape 49">
              <a:extLst>
                <a:ext uri="{FF2B5EF4-FFF2-40B4-BE49-F238E27FC236}">
                  <a16:creationId xmlns:a16="http://schemas.microsoft.com/office/drawing/2014/main" id="{57CAB014-A4BE-43FB-BF7A-AF8815107F77}"/>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sz="1400"/>
            </a:p>
          </p:txBody>
        </p:sp>
        <p:sp>
          <p:nvSpPr>
            <p:cNvPr id="31" name="Freeform: Shape 50">
              <a:extLst>
                <a:ext uri="{FF2B5EF4-FFF2-40B4-BE49-F238E27FC236}">
                  <a16:creationId xmlns:a16="http://schemas.microsoft.com/office/drawing/2014/main" id="{65C1ED05-59B1-43D5-B59D-4F12E24E5490}"/>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sz="1400"/>
            </a:p>
          </p:txBody>
        </p:sp>
        <p:sp>
          <p:nvSpPr>
            <p:cNvPr id="32" name="Freeform: Shape 51">
              <a:extLst>
                <a:ext uri="{FF2B5EF4-FFF2-40B4-BE49-F238E27FC236}">
                  <a16:creationId xmlns:a16="http://schemas.microsoft.com/office/drawing/2014/main" id="{BE469E29-D71A-4784-8AB1-9CAE382B49B1}"/>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sz="1400"/>
            </a:p>
          </p:txBody>
        </p:sp>
        <p:sp>
          <p:nvSpPr>
            <p:cNvPr id="33" name="Freeform: Shape 52">
              <a:extLst>
                <a:ext uri="{FF2B5EF4-FFF2-40B4-BE49-F238E27FC236}">
                  <a16:creationId xmlns:a16="http://schemas.microsoft.com/office/drawing/2014/main" id="{0515BBFF-20DA-44DA-9513-C4B543ED1B34}"/>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sz="1400"/>
            </a:p>
          </p:txBody>
        </p:sp>
        <p:sp>
          <p:nvSpPr>
            <p:cNvPr id="34" name="Freeform: Shape 53">
              <a:extLst>
                <a:ext uri="{FF2B5EF4-FFF2-40B4-BE49-F238E27FC236}">
                  <a16:creationId xmlns:a16="http://schemas.microsoft.com/office/drawing/2014/main" id="{B3F662AB-6733-4318-8B49-A556AACF1947}"/>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sz="1400"/>
            </a:p>
          </p:txBody>
        </p:sp>
        <p:sp>
          <p:nvSpPr>
            <p:cNvPr id="35" name="Freeform: Shape 54">
              <a:extLst>
                <a:ext uri="{FF2B5EF4-FFF2-40B4-BE49-F238E27FC236}">
                  <a16:creationId xmlns:a16="http://schemas.microsoft.com/office/drawing/2014/main" id="{F3AD25C9-7C15-4A39-928E-FA2BEA730C22}"/>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sz="1400"/>
            </a:p>
          </p:txBody>
        </p:sp>
        <p:sp>
          <p:nvSpPr>
            <p:cNvPr id="36" name="Freeform: Shape 55">
              <a:extLst>
                <a:ext uri="{FF2B5EF4-FFF2-40B4-BE49-F238E27FC236}">
                  <a16:creationId xmlns:a16="http://schemas.microsoft.com/office/drawing/2014/main" id="{2CEE0BB4-D55D-4DF8-AEB0-F5602FE35F97}"/>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sz="1400"/>
            </a:p>
          </p:txBody>
        </p:sp>
        <p:sp>
          <p:nvSpPr>
            <p:cNvPr id="37" name="Freeform: Shape 56">
              <a:extLst>
                <a:ext uri="{FF2B5EF4-FFF2-40B4-BE49-F238E27FC236}">
                  <a16:creationId xmlns:a16="http://schemas.microsoft.com/office/drawing/2014/main" id="{79002631-741A-4C91-BB9E-6274DF3419BA}"/>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sz="1400"/>
            </a:p>
          </p:txBody>
        </p:sp>
      </p:grpSp>
      <p:grpSp>
        <p:nvGrpSpPr>
          <p:cNvPr id="38" name="Group 37">
            <a:extLst>
              <a:ext uri="{FF2B5EF4-FFF2-40B4-BE49-F238E27FC236}">
                <a16:creationId xmlns:a16="http://schemas.microsoft.com/office/drawing/2014/main" id="{91141157-B821-4B34-AA73-A291813274B1}"/>
              </a:ext>
            </a:extLst>
          </p:cNvPr>
          <p:cNvGrpSpPr/>
          <p:nvPr userDrawn="1"/>
        </p:nvGrpSpPr>
        <p:grpSpPr bwMode="auto">
          <a:xfrm>
            <a:off x="10843300" y="-2930"/>
            <a:ext cx="1348809" cy="6871778"/>
            <a:chOff x="10840476" y="-2930"/>
            <a:chExt cx="1348458" cy="6871778"/>
          </a:xfrm>
        </p:grpSpPr>
        <p:sp>
          <p:nvSpPr>
            <p:cNvPr id="39" name="Right Triangle 38">
              <a:extLst>
                <a:ext uri="{FF2B5EF4-FFF2-40B4-BE49-F238E27FC236}">
                  <a16:creationId xmlns:a16="http://schemas.microsoft.com/office/drawing/2014/main" id="{690F6361-38D9-46C9-991C-1E853FB86056}"/>
                </a:ext>
              </a:extLst>
            </p:cNvPr>
            <p:cNvSpPr/>
            <p:nvPr userDrawn="1"/>
          </p:nvSpPr>
          <p:spPr bwMode="auto">
            <a:xfrm>
              <a:off x="10840597" y="2087711"/>
              <a:ext cx="648353" cy="6924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ight Triangle 39">
              <a:extLst>
                <a:ext uri="{FF2B5EF4-FFF2-40B4-BE49-F238E27FC236}">
                  <a16:creationId xmlns:a16="http://schemas.microsoft.com/office/drawing/2014/main" id="{05BBB4CF-DC20-4683-ADDA-D831DB26A651}"/>
                </a:ext>
              </a:extLst>
            </p:cNvPr>
            <p:cNvSpPr/>
            <p:nvPr userDrawn="1"/>
          </p:nvSpPr>
          <p:spPr bwMode="auto">
            <a:xfrm flipH="1" flipV="1">
              <a:off x="10840957" y="2087711"/>
              <a:ext cx="648353" cy="6924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143E33D9-1155-48B3-AB9C-B6A7DF9E2BBD}"/>
                </a:ext>
              </a:extLst>
            </p:cNvPr>
            <p:cNvSpPr/>
            <p:nvPr userDrawn="1"/>
          </p:nvSpPr>
          <p:spPr bwMode="auto">
            <a:xfrm>
              <a:off x="10840587" y="3484575"/>
              <a:ext cx="1348238" cy="139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E684B80E-4C08-4746-B6C2-1A1C94FADD34}"/>
                </a:ext>
              </a:extLst>
            </p:cNvPr>
            <p:cNvSpPr/>
            <p:nvPr userDrawn="1"/>
          </p:nvSpPr>
          <p:spPr bwMode="auto">
            <a:xfrm>
              <a:off x="11488950" y="1391114"/>
              <a:ext cx="699875" cy="71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ight Triangle 42">
              <a:extLst>
                <a:ext uri="{FF2B5EF4-FFF2-40B4-BE49-F238E27FC236}">
                  <a16:creationId xmlns:a16="http://schemas.microsoft.com/office/drawing/2014/main" id="{73FE2D27-CD37-4CB9-B024-F41D0A7FB6C6}"/>
                </a:ext>
              </a:extLst>
            </p:cNvPr>
            <p:cNvSpPr/>
            <p:nvPr userDrawn="1"/>
          </p:nvSpPr>
          <p:spPr bwMode="auto">
            <a:xfrm rot="5400000">
              <a:off x="10817308" y="23287"/>
              <a:ext cx="1391697" cy="13451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BBE64524-9A6E-4D62-8049-B6A5CD352D49}"/>
                </a:ext>
              </a:extLst>
            </p:cNvPr>
            <p:cNvSpPr/>
            <p:nvPr userDrawn="1"/>
          </p:nvSpPr>
          <p:spPr bwMode="auto">
            <a:xfrm>
              <a:off x="10840587" y="1389185"/>
              <a:ext cx="649697" cy="700078"/>
            </a:xfrm>
            <a:prstGeom prst="rect">
              <a:avLst/>
            </a:prstGeom>
            <a:solidFill>
              <a:srgbClr val="E9B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Freeform 5">
              <a:extLst>
                <a:ext uri="{FF2B5EF4-FFF2-40B4-BE49-F238E27FC236}">
                  <a16:creationId xmlns:a16="http://schemas.microsoft.com/office/drawing/2014/main" id="{C43C69B2-50FD-43E8-A115-2E3CC05526D9}"/>
                </a:ext>
              </a:extLst>
            </p:cNvPr>
            <p:cNvSpPr>
              <a:spLocks/>
            </p:cNvSpPr>
            <p:nvPr userDrawn="1"/>
          </p:nvSpPr>
          <p:spPr bwMode="auto">
            <a:xfrm rot="5400000">
              <a:off x="11490510" y="1389399"/>
              <a:ext cx="698145" cy="69847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868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6" name="Freeform 5">
              <a:extLst>
                <a:ext uri="{FF2B5EF4-FFF2-40B4-BE49-F238E27FC236}">
                  <a16:creationId xmlns:a16="http://schemas.microsoft.com/office/drawing/2014/main" id="{A6378017-030E-467D-943E-C0737B470A89}"/>
                </a:ext>
              </a:extLst>
            </p:cNvPr>
            <p:cNvSpPr>
              <a:spLocks/>
            </p:cNvSpPr>
            <p:nvPr userDrawn="1"/>
          </p:nvSpPr>
          <p:spPr bwMode="auto">
            <a:xfrm rot="5400000">
              <a:off x="10816344" y="3509483"/>
              <a:ext cx="1396941" cy="134823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7" name="Rectangle 46">
              <a:extLst>
                <a:ext uri="{FF2B5EF4-FFF2-40B4-BE49-F238E27FC236}">
                  <a16:creationId xmlns:a16="http://schemas.microsoft.com/office/drawing/2014/main" id="{A0B7B635-849A-4E08-BEF8-B3B379C00959}"/>
                </a:ext>
              </a:extLst>
            </p:cNvPr>
            <p:cNvSpPr/>
            <p:nvPr userDrawn="1"/>
          </p:nvSpPr>
          <p:spPr bwMode="auto">
            <a:xfrm>
              <a:off x="10840587" y="4876829"/>
              <a:ext cx="1348238" cy="1981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Freeform 5">
              <a:extLst>
                <a:ext uri="{FF2B5EF4-FFF2-40B4-BE49-F238E27FC236}">
                  <a16:creationId xmlns:a16="http://schemas.microsoft.com/office/drawing/2014/main" id="{AA279118-4203-4355-BF30-AAF3CA412C2D}"/>
                </a:ext>
              </a:extLst>
            </p:cNvPr>
            <p:cNvSpPr>
              <a:spLocks/>
            </p:cNvSpPr>
            <p:nvPr userDrawn="1"/>
          </p:nvSpPr>
          <p:spPr bwMode="auto">
            <a:xfrm rot="10800000">
              <a:off x="10840476" y="4879992"/>
              <a:ext cx="1348347" cy="1988856"/>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F0716E"/>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9" name="Rectangle 48">
              <a:extLst>
                <a:ext uri="{FF2B5EF4-FFF2-40B4-BE49-F238E27FC236}">
                  <a16:creationId xmlns:a16="http://schemas.microsoft.com/office/drawing/2014/main" id="{4EEB3236-F3D7-4D08-BA91-7189E1BF4C14}"/>
                </a:ext>
              </a:extLst>
            </p:cNvPr>
            <p:cNvSpPr/>
            <p:nvPr userDrawn="1"/>
          </p:nvSpPr>
          <p:spPr bwMode="auto">
            <a:xfrm>
              <a:off x="11488950" y="2087711"/>
              <a:ext cx="699875" cy="692478"/>
            </a:xfrm>
            <a:prstGeom prst="rect">
              <a:avLst/>
            </a:prstGeom>
            <a:solidFill>
              <a:srgbClr val="F07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Oval 49">
              <a:extLst>
                <a:ext uri="{FF2B5EF4-FFF2-40B4-BE49-F238E27FC236}">
                  <a16:creationId xmlns:a16="http://schemas.microsoft.com/office/drawing/2014/main" id="{C3998460-A59A-49F1-9242-B1EA2F471EF6}"/>
                </a:ext>
              </a:extLst>
            </p:cNvPr>
            <p:cNvSpPr/>
            <p:nvPr userDrawn="1"/>
          </p:nvSpPr>
          <p:spPr bwMode="auto">
            <a:xfrm>
              <a:off x="11522364" y="2117427"/>
              <a:ext cx="633046" cy="6330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a:extLst>
                <a:ext uri="{FF2B5EF4-FFF2-40B4-BE49-F238E27FC236}">
                  <a16:creationId xmlns:a16="http://schemas.microsoft.com/office/drawing/2014/main" id="{221DFEFF-09D4-4E65-8E80-2399AAC897BA}"/>
                </a:ext>
              </a:extLst>
            </p:cNvPr>
            <p:cNvSpPr/>
            <p:nvPr userDrawn="1"/>
          </p:nvSpPr>
          <p:spPr bwMode="auto">
            <a:xfrm>
              <a:off x="10840587" y="2778237"/>
              <a:ext cx="1348238" cy="710101"/>
            </a:xfrm>
            <a:prstGeom prst="rect">
              <a:avLst/>
            </a:prstGeom>
            <a:solidFill>
              <a:schemeClr val="accent3"/>
            </a:solidFill>
            <a:ln>
              <a:noFill/>
            </a:ln>
            <a:effectLst>
              <a:outerShdw blurRad="50800" dist="254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ight Triangle 51">
              <a:extLst>
                <a:ext uri="{FF2B5EF4-FFF2-40B4-BE49-F238E27FC236}">
                  <a16:creationId xmlns:a16="http://schemas.microsoft.com/office/drawing/2014/main" id="{0CF131D2-2D50-4AB6-AB6E-70DDC0445747}"/>
                </a:ext>
              </a:extLst>
            </p:cNvPr>
            <p:cNvSpPr/>
            <p:nvPr userDrawn="1"/>
          </p:nvSpPr>
          <p:spPr bwMode="auto">
            <a:xfrm rot="16200000">
              <a:off x="10820416" y="20358"/>
              <a:ext cx="1391697" cy="134512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69494416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estion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DA5A43A2-6CC6-446A-8589-57AC8933A797}"/>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2D7D125B-478B-478E-936B-4FF741C64E29}"/>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F457FCFC-8256-461D-81E4-6FA25B3E6FC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DD0C4153-150D-4028-BE04-1D19A1C70552}"/>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2C13789F-930B-46D7-9E94-805D203D390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F5B42C57-D58D-4B70-B760-290C88258404}"/>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E8A04946-D808-4676-95B6-6A16ED175F0E}"/>
              </a:ext>
            </a:extLst>
          </p:cNvPr>
          <p:cNvGrpSpPr/>
          <p:nvPr userDrawn="1"/>
        </p:nvGrpSpPr>
        <p:grpSpPr bwMode="gray">
          <a:xfrm>
            <a:off x="539891" y="1054100"/>
            <a:ext cx="1498747" cy="234950"/>
            <a:chOff x="539750" y="1054100"/>
            <a:chExt cx="1498357" cy="234950"/>
          </a:xfrm>
        </p:grpSpPr>
        <p:sp>
          <p:nvSpPr>
            <p:cNvPr id="12" name="AutoShape 3">
              <a:extLst>
                <a:ext uri="{FF2B5EF4-FFF2-40B4-BE49-F238E27FC236}">
                  <a16:creationId xmlns:a16="http://schemas.microsoft.com/office/drawing/2014/main" id="{1BF05DB7-7FC8-4A58-BABE-26ACE778750E}"/>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5">
              <a:extLst>
                <a:ext uri="{FF2B5EF4-FFF2-40B4-BE49-F238E27FC236}">
                  <a16:creationId xmlns:a16="http://schemas.microsoft.com/office/drawing/2014/main" id="{DB1469F7-E9E4-4990-B3F8-C5A9DB9C3EE5}"/>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a:extLst>
                <a:ext uri="{FF2B5EF4-FFF2-40B4-BE49-F238E27FC236}">
                  <a16:creationId xmlns:a16="http://schemas.microsoft.com/office/drawing/2014/main" id="{5F8902E2-82BD-4BD2-9A52-5CAD5593380B}"/>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a:extLst>
                <a:ext uri="{FF2B5EF4-FFF2-40B4-BE49-F238E27FC236}">
                  <a16:creationId xmlns:a16="http://schemas.microsoft.com/office/drawing/2014/main" id="{6220BD6B-396D-4323-8894-E33FF37F91D4}"/>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a:extLst>
                <a:ext uri="{FF2B5EF4-FFF2-40B4-BE49-F238E27FC236}">
                  <a16:creationId xmlns:a16="http://schemas.microsoft.com/office/drawing/2014/main" id="{49B9FA96-1B53-4D7B-B09C-C35F499E7E63}"/>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Oval 9">
              <a:extLst>
                <a:ext uri="{FF2B5EF4-FFF2-40B4-BE49-F238E27FC236}">
                  <a16:creationId xmlns:a16="http://schemas.microsoft.com/office/drawing/2014/main" id="{2F1BBE1E-122B-4D2A-A201-AAA8313190C9}"/>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Rectangle 10">
              <a:extLst>
                <a:ext uri="{FF2B5EF4-FFF2-40B4-BE49-F238E27FC236}">
                  <a16:creationId xmlns:a16="http://schemas.microsoft.com/office/drawing/2014/main" id="{20600F9F-8C64-48A9-AE37-66ED28E52BF1}"/>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a:extLst>
                <a:ext uri="{FF2B5EF4-FFF2-40B4-BE49-F238E27FC236}">
                  <a16:creationId xmlns:a16="http://schemas.microsoft.com/office/drawing/2014/main" id="{F4BE449F-08A0-474E-9085-4E79AEC4600C}"/>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a:extLst>
                <a:ext uri="{FF2B5EF4-FFF2-40B4-BE49-F238E27FC236}">
                  <a16:creationId xmlns:a16="http://schemas.microsoft.com/office/drawing/2014/main" id="{CF1D0481-E6F1-4B7E-A4CD-8CB50425AEB9}"/>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a:extLst>
                <a:ext uri="{FF2B5EF4-FFF2-40B4-BE49-F238E27FC236}">
                  <a16:creationId xmlns:a16="http://schemas.microsoft.com/office/drawing/2014/main" id="{44C6BE13-DF66-44DF-B93D-D9FFB9151C97}"/>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a:extLst>
                <a:ext uri="{FF2B5EF4-FFF2-40B4-BE49-F238E27FC236}">
                  <a16:creationId xmlns:a16="http://schemas.microsoft.com/office/drawing/2014/main" id="{7CD5E542-F784-46F3-B2F8-90B8F512F98F}"/>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a:extLst>
                <a:ext uri="{FF2B5EF4-FFF2-40B4-BE49-F238E27FC236}">
                  <a16:creationId xmlns:a16="http://schemas.microsoft.com/office/drawing/2014/main" id="{4926E682-08C7-4995-930F-9E7013870426}"/>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32" name="Group 31">
              <a:extLst>
                <a:ext uri="{FF2B5EF4-FFF2-40B4-BE49-F238E27FC236}">
                  <a16:creationId xmlns:a16="http://schemas.microsoft.com/office/drawing/2014/main" id="{5423F103-95BB-49F5-9FC0-C8ACA2F27025}"/>
                </a:ext>
              </a:extLst>
            </p:cNvPr>
            <p:cNvGrpSpPr>
              <a:grpSpLocks noChangeAspect="1"/>
            </p:cNvGrpSpPr>
            <p:nvPr/>
          </p:nvGrpSpPr>
          <p:grpSpPr bwMode="gray">
            <a:xfrm>
              <a:off x="1998819" y="1263267"/>
              <a:ext cx="39288" cy="20954"/>
              <a:chOff x="2687241" y="1822450"/>
              <a:chExt cx="23813" cy="12700"/>
            </a:xfrm>
          </p:grpSpPr>
          <p:sp>
            <p:nvSpPr>
              <p:cNvPr id="33" name="Freeform 8">
                <a:extLst>
                  <a:ext uri="{FF2B5EF4-FFF2-40B4-BE49-F238E27FC236}">
                    <a16:creationId xmlns:a16="http://schemas.microsoft.com/office/drawing/2014/main" id="{E833AB5A-F311-4C89-81D0-C6A31B0DCDFB}"/>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4" name="Freeform 9">
                <a:extLst>
                  <a:ext uri="{FF2B5EF4-FFF2-40B4-BE49-F238E27FC236}">
                    <a16:creationId xmlns:a16="http://schemas.microsoft.com/office/drawing/2014/main" id="{9AEAC1CB-3E9F-42EA-A5EC-FAE2DF893EB6}"/>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39159954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ank You_1_Nam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84392" y="6054726"/>
            <a:ext cx="1008372"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wrap="square"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a:extLst>
              <a:ext uri="{FF2B5EF4-FFF2-40B4-BE49-F238E27FC236}">
                <a16:creationId xmlns:a16="http://schemas.microsoft.com/office/drawing/2014/main" id="{930CA39E-6FCB-4E2F-869C-4905B2EACE09}"/>
              </a:ext>
            </a:extLst>
          </p:cNvPr>
          <p:cNvGrpSpPr/>
          <p:nvPr/>
        </p:nvGrpSpPr>
        <p:grpSpPr bwMode="gray">
          <a:xfrm>
            <a:off x="10843078" y="-976"/>
            <a:ext cx="1352002" cy="6858976"/>
            <a:chOff x="10837175" y="-976"/>
            <a:chExt cx="1351650" cy="6844176"/>
          </a:xfrm>
        </p:grpSpPr>
        <p:sp>
          <p:nvSpPr>
            <p:cNvPr id="43" name="Rectangle 42">
              <a:extLst>
                <a:ext uri="{FF2B5EF4-FFF2-40B4-BE49-F238E27FC236}">
                  <a16:creationId xmlns:a16="http://schemas.microsoft.com/office/drawing/2014/main" id="{4D4ECFE7-97DE-41ED-822F-474A45B516B8}"/>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4" name="Freeform 74">
              <a:extLst>
                <a:ext uri="{FF2B5EF4-FFF2-40B4-BE49-F238E27FC236}">
                  <a16:creationId xmlns:a16="http://schemas.microsoft.com/office/drawing/2014/main" id="{FD0DCF6A-8E39-421B-B82C-CB2179E72887}"/>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5" name="Rectangle 63">
              <a:extLst>
                <a:ext uri="{FF2B5EF4-FFF2-40B4-BE49-F238E27FC236}">
                  <a16:creationId xmlns:a16="http://schemas.microsoft.com/office/drawing/2014/main" id="{93A2A0F3-FDAD-49FA-B4DF-B439D46F3C3D}"/>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7" name="Rectangle 42">
              <a:extLst>
                <a:ext uri="{FF2B5EF4-FFF2-40B4-BE49-F238E27FC236}">
                  <a16:creationId xmlns:a16="http://schemas.microsoft.com/office/drawing/2014/main" id="{0DD913F2-FEBB-4135-9EC9-237B6BAAF6B4}"/>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9" name="Rectangle 40">
              <a:extLst>
                <a:ext uri="{FF2B5EF4-FFF2-40B4-BE49-F238E27FC236}">
                  <a16:creationId xmlns:a16="http://schemas.microsoft.com/office/drawing/2014/main" id="{7B41EA52-CCAF-4406-8E09-2CCFF3BCB37B}"/>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1" name="Freeform 43">
              <a:extLst>
                <a:ext uri="{FF2B5EF4-FFF2-40B4-BE49-F238E27FC236}">
                  <a16:creationId xmlns:a16="http://schemas.microsoft.com/office/drawing/2014/main" id="{C91BEE92-29B7-4B12-8DD9-070386B3F8F8}"/>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2" name="Oval 44">
              <a:extLst>
                <a:ext uri="{FF2B5EF4-FFF2-40B4-BE49-F238E27FC236}">
                  <a16:creationId xmlns:a16="http://schemas.microsoft.com/office/drawing/2014/main" id="{926AD5D2-2E59-453D-AB01-B74423ECE9F8}"/>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3" name="Freeform 48">
              <a:extLst>
                <a:ext uri="{FF2B5EF4-FFF2-40B4-BE49-F238E27FC236}">
                  <a16:creationId xmlns:a16="http://schemas.microsoft.com/office/drawing/2014/main" id="{C46775BA-F8BC-478C-9328-A59C4BDB9F4C}"/>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4" name="Rectangle 58">
              <a:extLst>
                <a:ext uri="{FF2B5EF4-FFF2-40B4-BE49-F238E27FC236}">
                  <a16:creationId xmlns:a16="http://schemas.microsoft.com/office/drawing/2014/main" id="{5038D401-138F-41C5-B03F-8C89BDF5C16D}"/>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5" name="Rectangle 14">
              <a:extLst>
                <a:ext uri="{FF2B5EF4-FFF2-40B4-BE49-F238E27FC236}">
                  <a16:creationId xmlns:a16="http://schemas.microsoft.com/office/drawing/2014/main" id="{32D9DD49-3C47-436F-84B6-4BCF51C19527}"/>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6" name="Freeform 15">
              <a:extLst>
                <a:ext uri="{FF2B5EF4-FFF2-40B4-BE49-F238E27FC236}">
                  <a16:creationId xmlns:a16="http://schemas.microsoft.com/office/drawing/2014/main" id="{27091388-463D-4A6A-94C4-7ED86700C0B5}"/>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7" name="Freeform 16">
              <a:extLst>
                <a:ext uri="{FF2B5EF4-FFF2-40B4-BE49-F238E27FC236}">
                  <a16:creationId xmlns:a16="http://schemas.microsoft.com/office/drawing/2014/main" id="{D748DA9F-46C5-4E1F-816E-67EE188493AB}"/>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8" name="Freeform 17">
              <a:extLst>
                <a:ext uri="{FF2B5EF4-FFF2-40B4-BE49-F238E27FC236}">
                  <a16:creationId xmlns:a16="http://schemas.microsoft.com/office/drawing/2014/main" id="{E27B70F8-1CC7-4D9E-9B25-001A91FAD228}"/>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9" name="Freeform 18">
              <a:extLst>
                <a:ext uri="{FF2B5EF4-FFF2-40B4-BE49-F238E27FC236}">
                  <a16:creationId xmlns:a16="http://schemas.microsoft.com/office/drawing/2014/main" id="{AA889068-6EAB-4CEE-AB7F-983D4188720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0" name="Freeform 19">
              <a:extLst>
                <a:ext uri="{FF2B5EF4-FFF2-40B4-BE49-F238E27FC236}">
                  <a16:creationId xmlns:a16="http://schemas.microsoft.com/office/drawing/2014/main" id="{7A52ACA3-4E02-436E-BC75-AE655246FB69}"/>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1" name="Freeform 20">
              <a:extLst>
                <a:ext uri="{FF2B5EF4-FFF2-40B4-BE49-F238E27FC236}">
                  <a16:creationId xmlns:a16="http://schemas.microsoft.com/office/drawing/2014/main" id="{B63B667C-C510-4853-87AC-83784FC28CE0}"/>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2" name="Freeform 21">
              <a:extLst>
                <a:ext uri="{FF2B5EF4-FFF2-40B4-BE49-F238E27FC236}">
                  <a16:creationId xmlns:a16="http://schemas.microsoft.com/office/drawing/2014/main" id="{2FDFBA9D-3614-4444-B1E0-037FB6C85F6C}"/>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3" name="Freeform 22">
              <a:extLst>
                <a:ext uri="{FF2B5EF4-FFF2-40B4-BE49-F238E27FC236}">
                  <a16:creationId xmlns:a16="http://schemas.microsoft.com/office/drawing/2014/main" id="{9674FCC2-A01C-4791-A414-D3A93BABC785}"/>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4" name="Freeform 38">
              <a:extLst>
                <a:ext uri="{FF2B5EF4-FFF2-40B4-BE49-F238E27FC236}">
                  <a16:creationId xmlns:a16="http://schemas.microsoft.com/office/drawing/2014/main" id="{407E0E87-D7EA-4BE4-ABAD-B7A4D5D79F37}"/>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5" name="Rectangle 64">
              <a:extLst>
                <a:ext uri="{FF2B5EF4-FFF2-40B4-BE49-F238E27FC236}">
                  <a16:creationId xmlns:a16="http://schemas.microsoft.com/office/drawing/2014/main" id="{50DC1B6D-5638-438A-9B93-B1EB46F75391}"/>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6" name="Freeform 11">
              <a:extLst>
                <a:ext uri="{FF2B5EF4-FFF2-40B4-BE49-F238E27FC236}">
                  <a16:creationId xmlns:a16="http://schemas.microsoft.com/office/drawing/2014/main" id="{81559F6A-6118-42DF-BC54-B507F06D35AD}"/>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7" name="Freeform 59">
              <a:extLst>
                <a:ext uri="{FF2B5EF4-FFF2-40B4-BE49-F238E27FC236}">
                  <a16:creationId xmlns:a16="http://schemas.microsoft.com/office/drawing/2014/main" id="{1B746D87-B387-4025-B948-AE9EBF715C08}"/>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8" name="Rectangle 45">
              <a:extLst>
                <a:ext uri="{FF2B5EF4-FFF2-40B4-BE49-F238E27FC236}">
                  <a16:creationId xmlns:a16="http://schemas.microsoft.com/office/drawing/2014/main" id="{72B5E409-B16B-4DE3-AEE8-BA1E86041DC8}"/>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9" name="Freeform 46">
              <a:extLst>
                <a:ext uri="{FF2B5EF4-FFF2-40B4-BE49-F238E27FC236}">
                  <a16:creationId xmlns:a16="http://schemas.microsoft.com/office/drawing/2014/main" id="{73DC46A9-E0EF-4EE1-ACDC-F11E8DC46D8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sp>
          <p:nvSpPr>
            <p:cNvPr id="70" name="Freeform 11">
              <a:extLst>
                <a:ext uri="{FF2B5EF4-FFF2-40B4-BE49-F238E27FC236}">
                  <a16:creationId xmlns:a16="http://schemas.microsoft.com/office/drawing/2014/main" id="{AF146D76-FB64-4280-87BA-3007A77F66CD}"/>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nvGrpSpPr>
            <p:cNvPr id="71" name="Group 70">
              <a:extLst>
                <a:ext uri="{FF2B5EF4-FFF2-40B4-BE49-F238E27FC236}">
                  <a16:creationId xmlns:a16="http://schemas.microsoft.com/office/drawing/2014/main" id="{E5787A19-3007-4B92-94BE-946920192AFB}"/>
                </a:ext>
              </a:extLst>
            </p:cNvPr>
            <p:cNvGrpSpPr/>
            <p:nvPr userDrawn="1"/>
          </p:nvGrpSpPr>
          <p:grpSpPr bwMode="gray">
            <a:xfrm>
              <a:off x="10837954" y="5466269"/>
              <a:ext cx="675436" cy="692349"/>
              <a:chOff x="10837954" y="5468935"/>
              <a:chExt cx="675436" cy="681919"/>
            </a:xfrm>
          </p:grpSpPr>
          <p:sp>
            <p:nvSpPr>
              <p:cNvPr id="74" name="Freeform 32">
                <a:extLst>
                  <a:ext uri="{FF2B5EF4-FFF2-40B4-BE49-F238E27FC236}">
                    <a16:creationId xmlns:a16="http://schemas.microsoft.com/office/drawing/2014/main" id="{255845FF-1497-4252-9135-F9F1A6EEE98A}"/>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5" name="Freeform 33">
                <a:extLst>
                  <a:ext uri="{FF2B5EF4-FFF2-40B4-BE49-F238E27FC236}">
                    <a16:creationId xmlns:a16="http://schemas.microsoft.com/office/drawing/2014/main" id="{784FE247-2A57-4070-A819-E4EF546BBE14}"/>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6" name="Freeform 34">
                <a:extLst>
                  <a:ext uri="{FF2B5EF4-FFF2-40B4-BE49-F238E27FC236}">
                    <a16:creationId xmlns:a16="http://schemas.microsoft.com/office/drawing/2014/main" id="{606B5BE5-BFB7-4268-9F04-7FC65D62E2FC}"/>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7" name="Freeform 35">
                <a:extLst>
                  <a:ext uri="{FF2B5EF4-FFF2-40B4-BE49-F238E27FC236}">
                    <a16:creationId xmlns:a16="http://schemas.microsoft.com/office/drawing/2014/main" id="{B67687A9-0EB2-48D2-AB4C-D893F3909D2C}"/>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8" name="Freeform 36">
                <a:extLst>
                  <a:ext uri="{FF2B5EF4-FFF2-40B4-BE49-F238E27FC236}">
                    <a16:creationId xmlns:a16="http://schemas.microsoft.com/office/drawing/2014/main" id="{190F575A-E9B1-4963-B3A1-1A11B8058BEF}"/>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9" name="Freeform 37">
                <a:extLst>
                  <a:ext uri="{FF2B5EF4-FFF2-40B4-BE49-F238E27FC236}">
                    <a16:creationId xmlns:a16="http://schemas.microsoft.com/office/drawing/2014/main" id="{B58BA98E-6948-4ED2-A65D-5B3F48A696DC}"/>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0" name="Freeform 38">
                <a:extLst>
                  <a:ext uri="{FF2B5EF4-FFF2-40B4-BE49-F238E27FC236}">
                    <a16:creationId xmlns:a16="http://schemas.microsoft.com/office/drawing/2014/main" id="{E6484080-A9F8-4BB4-8534-A82344648367}"/>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1" name="Freeform 31">
                <a:extLst>
                  <a:ext uri="{FF2B5EF4-FFF2-40B4-BE49-F238E27FC236}">
                    <a16:creationId xmlns:a16="http://schemas.microsoft.com/office/drawing/2014/main" id="{E4F09B3C-40D5-4627-94AE-E06B2D55111D}"/>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sp>
          <p:nvSpPr>
            <p:cNvPr id="72" name="Rectangle 47">
              <a:extLst>
                <a:ext uri="{FF2B5EF4-FFF2-40B4-BE49-F238E27FC236}">
                  <a16:creationId xmlns:a16="http://schemas.microsoft.com/office/drawing/2014/main" id="{6A816FE2-DE9E-4153-802B-E3190F0F4008}"/>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3" name="Rectangle 72">
              <a:extLst>
                <a:ext uri="{FF2B5EF4-FFF2-40B4-BE49-F238E27FC236}">
                  <a16:creationId xmlns:a16="http://schemas.microsoft.com/office/drawing/2014/main" id="{16443CCE-3D47-4A35-9BC4-145AAF37EBFE}"/>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grpSp>
      <p:grpSp>
        <p:nvGrpSpPr>
          <p:cNvPr id="46" name="Group 45">
            <a:extLst>
              <a:ext uri="{FF2B5EF4-FFF2-40B4-BE49-F238E27FC236}">
                <a16:creationId xmlns:a16="http://schemas.microsoft.com/office/drawing/2014/main" id="{FD806DC6-19C3-4D59-A4E7-E5FBA737BC00}"/>
              </a:ext>
            </a:extLst>
          </p:cNvPr>
          <p:cNvGrpSpPr/>
          <p:nvPr userDrawn="1"/>
        </p:nvGrpSpPr>
        <p:grpSpPr bwMode="gray">
          <a:xfrm>
            <a:off x="539891" y="1054100"/>
            <a:ext cx="1498747" cy="234950"/>
            <a:chOff x="539750" y="1054100"/>
            <a:chExt cx="1498357" cy="234950"/>
          </a:xfrm>
        </p:grpSpPr>
        <p:sp>
          <p:nvSpPr>
            <p:cNvPr id="82" name="AutoShape 3">
              <a:extLst>
                <a:ext uri="{FF2B5EF4-FFF2-40B4-BE49-F238E27FC236}">
                  <a16:creationId xmlns:a16="http://schemas.microsoft.com/office/drawing/2014/main" id="{1C13187D-51FF-4835-A421-425F15027442}"/>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3" name="Freeform 5">
              <a:extLst>
                <a:ext uri="{FF2B5EF4-FFF2-40B4-BE49-F238E27FC236}">
                  <a16:creationId xmlns:a16="http://schemas.microsoft.com/office/drawing/2014/main" id="{E52E0055-F0F8-4FB3-A08A-800B22389FEF}"/>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4" name="Freeform 6">
              <a:extLst>
                <a:ext uri="{FF2B5EF4-FFF2-40B4-BE49-F238E27FC236}">
                  <a16:creationId xmlns:a16="http://schemas.microsoft.com/office/drawing/2014/main" id="{84E59AF9-D80D-4AEB-9736-C9E6EF8BD687}"/>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5" name="Freeform 7">
              <a:extLst>
                <a:ext uri="{FF2B5EF4-FFF2-40B4-BE49-F238E27FC236}">
                  <a16:creationId xmlns:a16="http://schemas.microsoft.com/office/drawing/2014/main" id="{2E283A7F-C471-43DD-9CDE-1E6A13CF9E30}"/>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6" name="Freeform 8">
              <a:extLst>
                <a:ext uri="{FF2B5EF4-FFF2-40B4-BE49-F238E27FC236}">
                  <a16:creationId xmlns:a16="http://schemas.microsoft.com/office/drawing/2014/main" id="{AA18E68E-DC1E-4961-97C2-7F75D93C3364}"/>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7" name="Oval 9">
              <a:extLst>
                <a:ext uri="{FF2B5EF4-FFF2-40B4-BE49-F238E27FC236}">
                  <a16:creationId xmlns:a16="http://schemas.microsoft.com/office/drawing/2014/main" id="{56AE0D3C-A313-4362-8D5A-9D4EA023108A}"/>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8" name="Rectangle 10">
              <a:extLst>
                <a:ext uri="{FF2B5EF4-FFF2-40B4-BE49-F238E27FC236}">
                  <a16:creationId xmlns:a16="http://schemas.microsoft.com/office/drawing/2014/main" id="{9B821997-5224-4533-A5A2-DB5FFD769414}"/>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9" name="Freeform 11">
              <a:extLst>
                <a:ext uri="{FF2B5EF4-FFF2-40B4-BE49-F238E27FC236}">
                  <a16:creationId xmlns:a16="http://schemas.microsoft.com/office/drawing/2014/main" id="{3DC54322-5DC7-4B8D-83C9-83EEE4518E8F}"/>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0" name="Freeform 12">
              <a:extLst>
                <a:ext uri="{FF2B5EF4-FFF2-40B4-BE49-F238E27FC236}">
                  <a16:creationId xmlns:a16="http://schemas.microsoft.com/office/drawing/2014/main" id="{E6C15690-AD5A-40DC-AAC2-E290C1C42461}"/>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1" name="Freeform 13">
              <a:extLst>
                <a:ext uri="{FF2B5EF4-FFF2-40B4-BE49-F238E27FC236}">
                  <a16:creationId xmlns:a16="http://schemas.microsoft.com/office/drawing/2014/main" id="{CE88B7D7-62E3-4DDB-844F-4AA0AA3D4BA5}"/>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2" name="Freeform 14">
              <a:extLst>
                <a:ext uri="{FF2B5EF4-FFF2-40B4-BE49-F238E27FC236}">
                  <a16:creationId xmlns:a16="http://schemas.microsoft.com/office/drawing/2014/main" id="{96124224-BB78-4A8E-861C-B3A47B49B3E1}"/>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3" name="Freeform 15">
              <a:extLst>
                <a:ext uri="{FF2B5EF4-FFF2-40B4-BE49-F238E27FC236}">
                  <a16:creationId xmlns:a16="http://schemas.microsoft.com/office/drawing/2014/main" id="{1DBEC8B4-7B57-43D6-AC78-903E74B3B2BE}"/>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94" name="Group 93">
              <a:extLst>
                <a:ext uri="{FF2B5EF4-FFF2-40B4-BE49-F238E27FC236}">
                  <a16:creationId xmlns:a16="http://schemas.microsoft.com/office/drawing/2014/main" id="{8A6D73B0-55EE-4A77-9522-02FCA2B797F6}"/>
                </a:ext>
              </a:extLst>
            </p:cNvPr>
            <p:cNvGrpSpPr>
              <a:grpSpLocks noChangeAspect="1"/>
            </p:cNvGrpSpPr>
            <p:nvPr/>
          </p:nvGrpSpPr>
          <p:grpSpPr bwMode="gray">
            <a:xfrm>
              <a:off x="1998819" y="1263267"/>
              <a:ext cx="39288" cy="20954"/>
              <a:chOff x="2687241" y="1822450"/>
              <a:chExt cx="23813" cy="12700"/>
            </a:xfrm>
          </p:grpSpPr>
          <p:sp>
            <p:nvSpPr>
              <p:cNvPr id="95" name="Freeform 8">
                <a:extLst>
                  <a:ext uri="{FF2B5EF4-FFF2-40B4-BE49-F238E27FC236}">
                    <a16:creationId xmlns:a16="http://schemas.microsoft.com/office/drawing/2014/main" id="{DFD78573-AD40-4FB3-8AEC-576B613CE99E}"/>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96" name="Freeform 9">
                <a:extLst>
                  <a:ext uri="{FF2B5EF4-FFF2-40B4-BE49-F238E27FC236}">
                    <a16:creationId xmlns:a16="http://schemas.microsoft.com/office/drawing/2014/main" id="{C4020AC6-634A-48FF-8BC9-1F8A4466A7C6}"/>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3600804584"/>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Now logo">
    <p:bg>
      <p:bgPr>
        <a:solidFill>
          <a:schemeClr val="tx1"/>
        </a:solidFill>
        <a:effectLst/>
      </p:bgPr>
    </p:bg>
    <p:spTree>
      <p:nvGrpSpPr>
        <p:cNvPr id="1" name=""/>
        <p:cNvGrpSpPr/>
        <p:nvPr/>
      </p:nvGrpSpPr>
      <p:grpSpPr>
        <a:xfrm>
          <a:off x="0" y="0"/>
          <a:ext cx="0" cy="0"/>
          <a:chOff x="0" y="0"/>
          <a:chExt cx="0" cy="0"/>
        </a:xfrm>
      </p:grpSpPr>
      <p:grpSp>
        <p:nvGrpSpPr>
          <p:cNvPr id="19" name="Graphic 28">
            <a:extLst>
              <a:ext uri="{FF2B5EF4-FFF2-40B4-BE49-F238E27FC236}">
                <a16:creationId xmlns:a16="http://schemas.microsoft.com/office/drawing/2014/main" id="{45D12896-64AF-4B65-8CA0-63518C0B4735}"/>
              </a:ext>
            </a:extLst>
          </p:cNvPr>
          <p:cNvGrpSpPr/>
          <p:nvPr/>
        </p:nvGrpSpPr>
        <p:grpSpPr bwMode="invGray">
          <a:xfrm>
            <a:off x="3633162" y="1977578"/>
            <a:ext cx="4948642" cy="2625837"/>
            <a:chOff x="3834550" y="2440725"/>
            <a:chExt cx="5419725" cy="2876550"/>
          </a:xfrm>
        </p:grpSpPr>
        <p:sp>
          <p:nvSpPr>
            <p:cNvPr id="20" name="Freeform: Shape 98">
              <a:extLst>
                <a:ext uri="{FF2B5EF4-FFF2-40B4-BE49-F238E27FC236}">
                  <a16:creationId xmlns:a16="http://schemas.microsoft.com/office/drawing/2014/main" id="{9ACA19CD-BC0D-4427-845E-240C27926A74}"/>
                </a:ext>
              </a:extLst>
            </p:cNvPr>
            <p:cNvSpPr/>
            <p:nvPr/>
          </p:nvSpPr>
          <p:spPr bwMode="inv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1" name="Freeform: Shape 99">
              <a:extLst>
                <a:ext uri="{FF2B5EF4-FFF2-40B4-BE49-F238E27FC236}">
                  <a16:creationId xmlns:a16="http://schemas.microsoft.com/office/drawing/2014/main" id="{DF3ADDF6-19C0-4AAC-ACC3-8A71A1491A07}"/>
                </a:ext>
              </a:extLst>
            </p:cNvPr>
            <p:cNvSpPr/>
            <p:nvPr/>
          </p:nvSpPr>
          <p:spPr bwMode="inv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latin typeface="Century Gothic" panose="020B0502020202020204" pitchFamily="34" charset="0"/>
              </a:endParaRPr>
            </a:p>
          </p:txBody>
        </p:sp>
        <p:sp>
          <p:nvSpPr>
            <p:cNvPr id="22" name="Freeform: Shape 100">
              <a:extLst>
                <a:ext uri="{FF2B5EF4-FFF2-40B4-BE49-F238E27FC236}">
                  <a16:creationId xmlns:a16="http://schemas.microsoft.com/office/drawing/2014/main" id="{6434A48D-AC69-4FF7-90C4-3C2B006927A3}"/>
                </a:ext>
              </a:extLst>
            </p:cNvPr>
            <p:cNvSpPr/>
            <p:nvPr/>
          </p:nvSpPr>
          <p:spPr bwMode="inv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3" name="Freeform: Shape 101">
              <a:extLst>
                <a:ext uri="{FF2B5EF4-FFF2-40B4-BE49-F238E27FC236}">
                  <a16:creationId xmlns:a16="http://schemas.microsoft.com/office/drawing/2014/main" id="{2969C5B3-3B02-493B-AFBA-CC8ADF3C4220}"/>
                </a:ext>
              </a:extLst>
            </p:cNvPr>
            <p:cNvSpPr/>
            <p:nvPr/>
          </p:nvSpPr>
          <p:spPr bwMode="inv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4" name="Freeform: Shape 102">
              <a:extLst>
                <a:ext uri="{FF2B5EF4-FFF2-40B4-BE49-F238E27FC236}">
                  <a16:creationId xmlns:a16="http://schemas.microsoft.com/office/drawing/2014/main" id="{9C4FD08C-E7AA-49BA-A60D-EF977AB1AC05}"/>
                </a:ext>
              </a:extLst>
            </p:cNvPr>
            <p:cNvSpPr/>
            <p:nvPr/>
          </p:nvSpPr>
          <p:spPr bwMode="inv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grpSp>
    </p:spTree>
    <p:extLst>
      <p:ext uri="{BB962C8B-B14F-4D97-AF65-F5344CB8AC3E}">
        <p14:creationId xmlns:p14="http://schemas.microsoft.com/office/powerpoint/2010/main" val="4114033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12364704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a:off x="439025" y="960120"/>
            <a:ext cx="11210161" cy="448056"/>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4" name="Title 3"/>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0139993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2" hasCustomPrompt="1"/>
          </p:nvPr>
        </p:nvSpPr>
        <p:spPr>
          <a:xfrm>
            <a:off x="428335" y="3411258"/>
            <a:ext cx="9394890" cy="789637"/>
          </a:xfrm>
        </p:spPr>
        <p:txBody>
          <a:bodyPr/>
          <a:lstStyle>
            <a:lvl1pPr marL="0" indent="0">
              <a:lnSpc>
                <a:spcPct val="80000"/>
              </a:lnSpc>
              <a:spcBef>
                <a:spcPts val="0"/>
              </a:spcBef>
              <a:buFont typeface="Arial" panose="020B0604020202020204" pitchFamily="34" charset="0"/>
              <a:buNone/>
              <a:defRPr sz="2300" b="0">
                <a:solidFill>
                  <a:schemeClr val="bg1"/>
                </a:solidFill>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30" name="Title 2"/>
          <p:cNvSpPr>
            <a:spLocks noGrp="1"/>
          </p:cNvSpPr>
          <p:nvPr>
            <p:ph type="title"/>
          </p:nvPr>
        </p:nvSpPr>
        <p:spPr>
          <a:xfrm>
            <a:off x="427355" y="774668"/>
            <a:ext cx="9395869" cy="2642187"/>
          </a:xfrm>
        </p:spPr>
        <p:txBody>
          <a:bodyPr/>
          <a:lstStyle>
            <a:lvl1pPr marL="0" algn="l" defTabSz="457017" rtl="0" eaLnBrk="1" latinLnBrk="0" hangingPunct="1">
              <a:lnSpc>
                <a:spcPct val="85000"/>
              </a:lnSpc>
              <a:spcBef>
                <a:spcPts val="0"/>
              </a:spcBef>
              <a:buNone/>
              <a:defRPr lang="en-US" sz="4600"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a:t>Click to edit Master title style</a:t>
            </a:r>
          </a:p>
        </p:txBody>
      </p:sp>
      <p:sp>
        <p:nvSpPr>
          <p:cNvPr id="29" name="Text Placeholder 4"/>
          <p:cNvSpPr>
            <a:spLocks noGrp="1"/>
          </p:cNvSpPr>
          <p:nvPr>
            <p:ph type="body" sz="quarter" idx="13" hasCustomPrompt="1"/>
          </p:nvPr>
        </p:nvSpPr>
        <p:spPr>
          <a:xfrm>
            <a:off x="427406" y="5506862"/>
            <a:ext cx="6166326"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a:t>Click to edit Master subtitle style</a:t>
            </a:r>
          </a:p>
        </p:txBody>
      </p:sp>
      <p:sp>
        <p:nvSpPr>
          <p:cNvPr id="35" name="Text Placeholder 4"/>
          <p:cNvSpPr>
            <a:spLocks noGrp="1"/>
          </p:cNvSpPr>
          <p:nvPr>
            <p:ph type="body" sz="quarter" idx="14" hasCustomPrompt="1"/>
          </p:nvPr>
        </p:nvSpPr>
        <p:spPr>
          <a:xfrm>
            <a:off x="428655" y="5135720"/>
            <a:ext cx="6166326"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a:t>Click to edit Master subtitle style</a:t>
            </a:r>
          </a:p>
        </p:txBody>
      </p:sp>
      <p:grpSp>
        <p:nvGrpSpPr>
          <p:cNvPr id="36" name="Group 35">
            <a:extLst>
              <a:ext uri="{FF2B5EF4-FFF2-40B4-BE49-F238E27FC236}">
                <a16:creationId xmlns:a16="http://schemas.microsoft.com/office/drawing/2014/main" id="{263776A5-4AD5-4B46-9367-7EFDFFA31569}"/>
              </a:ext>
            </a:extLst>
          </p:cNvPr>
          <p:cNvGrpSpPr/>
          <p:nvPr userDrawn="1"/>
        </p:nvGrpSpPr>
        <p:grpSpPr bwMode="gray">
          <a:xfrm>
            <a:off x="539891" y="1054100"/>
            <a:ext cx="1498747" cy="234950"/>
            <a:chOff x="539750" y="1054100"/>
            <a:chExt cx="1498357" cy="234950"/>
          </a:xfrm>
        </p:grpSpPr>
        <p:sp>
          <p:nvSpPr>
            <p:cNvPr id="3" name="AutoShape 3">
              <a:extLst>
                <a:ext uri="{FF2B5EF4-FFF2-40B4-BE49-F238E27FC236}">
                  <a16:creationId xmlns:a16="http://schemas.microsoft.com/office/drawing/2014/main" id="{F44A7F4F-3695-4630-9B30-7479D6FAFDF8}"/>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 name="Freeform 5">
              <a:extLst>
                <a:ext uri="{FF2B5EF4-FFF2-40B4-BE49-F238E27FC236}">
                  <a16:creationId xmlns:a16="http://schemas.microsoft.com/office/drawing/2014/main" id="{F7A8AA34-C7CD-4589-B11D-4A9848602D00}"/>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 name="Freeform 6">
              <a:extLst>
                <a:ext uri="{FF2B5EF4-FFF2-40B4-BE49-F238E27FC236}">
                  <a16:creationId xmlns:a16="http://schemas.microsoft.com/office/drawing/2014/main" id="{90062EE8-46D4-48D9-9B3C-75326CF7F9E8}"/>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 name="Freeform 7">
              <a:extLst>
                <a:ext uri="{FF2B5EF4-FFF2-40B4-BE49-F238E27FC236}">
                  <a16:creationId xmlns:a16="http://schemas.microsoft.com/office/drawing/2014/main" id="{9DEBBD20-E2EB-4610-9A51-669AC0D2F6A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7" name="Freeform 8">
              <a:extLst>
                <a:ext uri="{FF2B5EF4-FFF2-40B4-BE49-F238E27FC236}">
                  <a16:creationId xmlns:a16="http://schemas.microsoft.com/office/drawing/2014/main" id="{EEAA3DE7-23CD-4558-8709-1B1030645528}"/>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7" name="Oval 9">
              <a:extLst>
                <a:ext uri="{FF2B5EF4-FFF2-40B4-BE49-F238E27FC236}">
                  <a16:creationId xmlns:a16="http://schemas.microsoft.com/office/drawing/2014/main" id="{60E1A601-537D-4FD7-9DCA-4471CC0D2AC8}"/>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8" name="Rectangle 10">
              <a:extLst>
                <a:ext uri="{FF2B5EF4-FFF2-40B4-BE49-F238E27FC236}">
                  <a16:creationId xmlns:a16="http://schemas.microsoft.com/office/drawing/2014/main" id="{D7DA4939-7418-4F1E-AC7B-C955EC8331C2}"/>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9" name="Freeform 11">
              <a:extLst>
                <a:ext uri="{FF2B5EF4-FFF2-40B4-BE49-F238E27FC236}">
                  <a16:creationId xmlns:a16="http://schemas.microsoft.com/office/drawing/2014/main" id="{1227FC7A-9D41-44D0-99AD-04D451161FC2}"/>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0" name="Freeform 12">
              <a:extLst>
                <a:ext uri="{FF2B5EF4-FFF2-40B4-BE49-F238E27FC236}">
                  <a16:creationId xmlns:a16="http://schemas.microsoft.com/office/drawing/2014/main" id="{1D49DE8A-F082-488C-A82C-AD1F171C1B97}"/>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3">
              <a:extLst>
                <a:ext uri="{FF2B5EF4-FFF2-40B4-BE49-F238E27FC236}">
                  <a16:creationId xmlns:a16="http://schemas.microsoft.com/office/drawing/2014/main" id="{59E73E17-1BB6-4243-A33F-8C2A2A87799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4">
              <a:extLst>
                <a:ext uri="{FF2B5EF4-FFF2-40B4-BE49-F238E27FC236}">
                  <a16:creationId xmlns:a16="http://schemas.microsoft.com/office/drawing/2014/main" id="{DCDABC89-7E30-44B2-829D-185E31F03F4B}"/>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5">
              <a:extLst>
                <a:ext uri="{FF2B5EF4-FFF2-40B4-BE49-F238E27FC236}">
                  <a16:creationId xmlns:a16="http://schemas.microsoft.com/office/drawing/2014/main" id="{D4B8C552-A263-429A-9311-1418F422600A}"/>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66" name="Group 65">
              <a:extLst>
                <a:ext uri="{FF2B5EF4-FFF2-40B4-BE49-F238E27FC236}">
                  <a16:creationId xmlns:a16="http://schemas.microsoft.com/office/drawing/2014/main" id="{DEBBE881-3D3E-4191-A054-64C53E636502}"/>
                </a:ext>
              </a:extLst>
            </p:cNvPr>
            <p:cNvGrpSpPr>
              <a:grpSpLocks noChangeAspect="1"/>
            </p:cNvGrpSpPr>
            <p:nvPr/>
          </p:nvGrpSpPr>
          <p:grpSpPr bwMode="gray">
            <a:xfrm>
              <a:off x="1998819" y="1263267"/>
              <a:ext cx="39288" cy="20954"/>
              <a:chOff x="2687241" y="1822450"/>
              <a:chExt cx="23813" cy="12700"/>
            </a:xfrm>
          </p:grpSpPr>
          <p:sp>
            <p:nvSpPr>
              <p:cNvPr id="67" name="Freeform 8">
                <a:extLst>
                  <a:ext uri="{FF2B5EF4-FFF2-40B4-BE49-F238E27FC236}">
                    <a16:creationId xmlns:a16="http://schemas.microsoft.com/office/drawing/2014/main" id="{C1FFE498-E612-4637-9DEA-045FEC39828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68" name="Freeform 9">
                <a:extLst>
                  <a:ext uri="{FF2B5EF4-FFF2-40B4-BE49-F238E27FC236}">
                    <a16:creationId xmlns:a16="http://schemas.microsoft.com/office/drawing/2014/main" id="{26FC909D-B696-446E-A642-B1EBF7471724}"/>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5185" y="0"/>
            <a:ext cx="5881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33500844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5">
  <p:cSld name="Title and Content_2">
    <p:spTree>
      <p:nvGrpSpPr>
        <p:cNvPr id="1" name="Shape 94"/>
        <p:cNvGrpSpPr/>
        <p:nvPr/>
      </p:nvGrpSpPr>
      <p:grpSpPr>
        <a:xfrm>
          <a:off x="0" y="0"/>
          <a:ext cx="0" cy="0"/>
          <a:chOff x="0" y="0"/>
          <a:chExt cx="0" cy="0"/>
        </a:xfrm>
      </p:grpSpPr>
      <p:sp>
        <p:nvSpPr>
          <p:cNvPr id="95" name="Google Shape;95;g10230076b95_0_107"/>
          <p:cNvSpPr txBox="1">
            <a:spLocks noGrp="1"/>
          </p:cNvSpPr>
          <p:nvPr>
            <p:ph type="body" idx="1"/>
          </p:nvPr>
        </p:nvSpPr>
        <p:spPr>
          <a:xfrm>
            <a:off x="332397" y="1581319"/>
            <a:ext cx="11478600" cy="4277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96" name="Google Shape;96;g10230076b95_0_10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97" name="Google Shape;97;g10230076b95_0_107"/>
          <p:cNvSpPr txBox="1">
            <a:spLocks noGrp="1"/>
          </p:cNvSpPr>
          <p:nvPr>
            <p:ph type="title"/>
          </p:nvPr>
        </p:nvSpPr>
        <p:spPr>
          <a:xfrm>
            <a:off x="303213" y="287339"/>
            <a:ext cx="11507700" cy="669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10230076b95_0_107"/>
          <p:cNvSpPr txBox="1"/>
          <p:nvPr/>
        </p:nvSpPr>
        <p:spPr>
          <a:xfrm>
            <a:off x="11274726" y="6438788"/>
            <a:ext cx="5994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99" name="Google Shape;99;g10230076b95_0_107"/>
          <p:cNvSpPr txBox="1">
            <a:spLocks noGrp="1"/>
          </p:cNvSpPr>
          <p:nvPr>
            <p:ph type="body" idx="2"/>
          </p:nvPr>
        </p:nvSpPr>
        <p:spPr>
          <a:xfrm>
            <a:off x="332397" y="910022"/>
            <a:ext cx="11478600" cy="290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5472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613" y="1902266"/>
            <a:ext cx="11175895" cy="4459159"/>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p:txBody>
      </p:sp>
      <p:sp>
        <p:nvSpPr>
          <p:cNvPr id="7" name="Text Placeholder 8"/>
          <p:cNvSpPr>
            <a:spLocks noGrp="1"/>
          </p:cNvSpPr>
          <p:nvPr>
            <p:ph type="body" sz="quarter" idx="13" hasCustomPrompt="1"/>
          </p:nvPr>
        </p:nvSpPr>
        <p:spPr>
          <a:xfrm>
            <a:off x="441347" y="960180"/>
            <a:ext cx="11210160" cy="446087"/>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18103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2" y="1901952"/>
            <a:ext cx="11175894"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212481"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4036881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Safe Harbor Notice for Forward-Looking Statements</a:t>
            </a:r>
          </a:p>
        </p:txBody>
      </p:sp>
      <p:sp>
        <p:nvSpPr>
          <p:cNvPr id="5" name="TextBox 4"/>
          <p:cNvSpPr txBox="1"/>
          <p:nvPr userDrawn="1"/>
        </p:nvSpPr>
        <p:spPr bwMode="gray">
          <a:xfrm>
            <a:off x="463227" y="1252088"/>
            <a:ext cx="11229378" cy="4850943"/>
          </a:xfrm>
          <a:prstGeom prst="rect">
            <a:avLst/>
          </a:prstGeom>
          <a:noFill/>
        </p:spPr>
        <p:txBody>
          <a:bodyPr wrap="square" rtlCol="0">
            <a:spAutoFit/>
          </a:bodyPr>
          <a:lstStyle/>
          <a:p>
            <a:pPr marL="0" indent="0">
              <a:lnSpc>
                <a:spcPct val="95000"/>
              </a:lnSpc>
              <a:buNone/>
            </a:pPr>
            <a:r>
              <a:rPr lang="en-US" sz="105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a:solidFill>
                  <a:schemeClr val="tx1"/>
                </a:solidFill>
              </a:rPr>
            </a:br>
            <a:r>
              <a:rPr lang="en-US" sz="105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err="1">
                <a:solidFill>
                  <a:schemeClr val="tx1"/>
                </a:solidFill>
              </a:rPr>
              <a:t>ServiceNow’s</a:t>
            </a:r>
            <a:r>
              <a:rPr lang="en-US" sz="1050">
                <a:solidFill>
                  <a:schemeClr val="tx1"/>
                </a:solidFill>
              </a:rPr>
              <a:t> sole discretion.</a:t>
            </a:r>
          </a:p>
          <a:p>
            <a:pPr>
              <a:lnSpc>
                <a:spcPct val="95000"/>
              </a:lnSpc>
            </a:pPr>
            <a:endParaRPr lang="en-US" sz="1050">
              <a:solidFill>
                <a:schemeClr val="tx1"/>
              </a:solidFill>
            </a:endParaRPr>
          </a:p>
          <a:p>
            <a:pPr>
              <a:lnSpc>
                <a:spcPct val="95000"/>
              </a:lnSpc>
            </a:pPr>
            <a:endParaRPr lang="en-US" sz="1050">
              <a:solidFill>
                <a:schemeClr val="tx1"/>
              </a:solidFill>
            </a:endParaRPr>
          </a:p>
        </p:txBody>
      </p:sp>
    </p:spTree>
    <p:extLst>
      <p:ext uri="{BB962C8B-B14F-4D97-AF65-F5344CB8AC3E}">
        <p14:creationId xmlns:p14="http://schemas.microsoft.com/office/powerpoint/2010/main" val="428539106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p:nvPr>
        </p:nvSpPr>
        <p:spPr>
          <a:xfrm>
            <a:off x="475612" y="1901952"/>
            <a:ext cx="5423804" cy="4389120"/>
          </a:xfrm>
        </p:spPr>
        <p:txBody>
          <a:bodyPr/>
          <a:lstStyle>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p:nvPr>
        </p:nvSpPr>
        <p:spPr>
          <a:xfrm>
            <a:off x="6228921" y="1901952"/>
            <a:ext cx="5422586"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6011003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ntent w heading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1" y="1901952"/>
            <a:ext cx="5423804"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7" name="Content Placeholder 5"/>
          <p:cNvSpPr>
            <a:spLocks noGrp="1"/>
          </p:cNvSpPr>
          <p:nvPr>
            <p:ph sz="quarter" idx="11" hasCustomPrompt="1"/>
          </p:nvPr>
        </p:nvSpPr>
        <p:spPr>
          <a:xfrm>
            <a:off x="6228921" y="1901952"/>
            <a:ext cx="5422586"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7288958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7" name="Content Placeholder 5"/>
          <p:cNvSpPr>
            <a:spLocks noGrp="1"/>
          </p:cNvSpPr>
          <p:nvPr>
            <p:ph sz="quarter" idx="11"/>
          </p:nvPr>
        </p:nvSpPr>
        <p:spPr>
          <a:xfrm>
            <a:off x="6228921" y="1901952"/>
            <a:ext cx="5422586"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35286979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p:nvPr>
        </p:nvSpPr>
        <p:spPr>
          <a:xfrm>
            <a:off x="439727" y="1901952"/>
            <a:ext cx="3292697" cy="4396987"/>
          </a:xfrm>
        </p:spPr>
        <p:txBody>
          <a:bodyPr/>
          <a:lstStyle>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p:nvPr>
        </p:nvSpPr>
        <p:spPr>
          <a:xfrm>
            <a:off x="4400078" y="1901952"/>
            <a:ext cx="3292697"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358810" y="1901952"/>
            <a:ext cx="3292697" cy="4396987"/>
          </a:xfrm>
        </p:spPr>
        <p:txBody>
          <a:bodyPr/>
          <a:lstStyle>
            <a:lvl1pPr>
              <a:defRPr/>
            </a:lvl1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551577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75611" y="1901952"/>
            <a:ext cx="3499716"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88750" y="1901952"/>
            <a:ext cx="3562757"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50660" y="1901952"/>
            <a:ext cx="3549528"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2" name="Title 1"/>
          <p:cNvSpPr>
            <a:spLocks noGrp="1"/>
          </p:cNvSpPr>
          <p:nvPr>
            <p:ph type="title"/>
          </p:nvPr>
        </p:nvSpPr>
        <p:spPr bwMode="gray"/>
        <p:txBody>
          <a:bodyPr/>
          <a:lstStyle/>
          <a:p>
            <a:r>
              <a:rPr lang="en-US"/>
              <a:t>Click to edit Master title style</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14970165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347" y="341807"/>
            <a:ext cx="5377873" cy="668692"/>
          </a:xfrm>
        </p:spPr>
        <p:txBody>
          <a:bodyPr/>
          <a:lstStyle/>
          <a:p>
            <a:r>
              <a:rPr lang="en-US"/>
              <a:t>Click to edit Master title style</a:t>
            </a:r>
          </a:p>
        </p:txBody>
      </p:sp>
      <p:sp>
        <p:nvSpPr>
          <p:cNvPr id="6" name="Content Placeholder 5"/>
          <p:cNvSpPr>
            <a:spLocks noGrp="1"/>
          </p:cNvSpPr>
          <p:nvPr>
            <p:ph sz="quarter" idx="10"/>
          </p:nvPr>
        </p:nvSpPr>
        <p:spPr>
          <a:xfrm>
            <a:off x="437894" y="1901952"/>
            <a:ext cx="5314171" cy="4396987"/>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5380193"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6001" y="1"/>
            <a:ext cx="6095999" cy="6856413"/>
          </a:xfrm>
          <a:solidFill>
            <a:srgbClr val="F7F7F7"/>
          </a:solidFill>
        </p:spPr>
        <p:txBody>
          <a:bodyPr anchor="ctr" anchorCtr="1"/>
          <a:lstStyle>
            <a:lvl1pPr algn="ctr">
              <a:defRPr sz="1400">
                <a:solidFill>
                  <a:schemeClr val="tx1"/>
                </a:solidFill>
              </a:defRPr>
            </a:lvl1pPr>
          </a:lstStyle>
          <a:p>
            <a:r>
              <a:rPr lang="en-US"/>
              <a:t>Picture here</a:t>
            </a:r>
          </a:p>
        </p:txBody>
      </p:sp>
      <p:grpSp>
        <p:nvGrpSpPr>
          <p:cNvPr id="13" name="Group 12">
            <a:extLst>
              <a:ext uri="{FF2B5EF4-FFF2-40B4-BE49-F238E27FC236}">
                <a16:creationId xmlns:a16="http://schemas.microsoft.com/office/drawing/2014/main" id="{5B2D3ECD-87FC-41E1-A3AD-39EC6F8C655F}"/>
              </a:ext>
            </a:extLst>
          </p:cNvPr>
          <p:cNvGrpSpPr/>
          <p:nvPr userDrawn="1"/>
        </p:nvGrpSpPr>
        <p:grpSpPr bwMode="gray">
          <a:xfrm>
            <a:off x="540492" y="6347924"/>
            <a:ext cx="560137" cy="161925"/>
            <a:chOff x="4436128" y="1677988"/>
            <a:chExt cx="559991" cy="161925"/>
          </a:xfrm>
        </p:grpSpPr>
        <p:sp>
          <p:nvSpPr>
            <p:cNvPr id="14" name="Freeform 5">
              <a:extLst>
                <a:ext uri="{FF2B5EF4-FFF2-40B4-BE49-F238E27FC236}">
                  <a16:creationId xmlns:a16="http://schemas.microsoft.com/office/drawing/2014/main" id="{C82356C0-E1A7-416E-BD67-0668491D1BBA}"/>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6">
              <a:extLst>
                <a:ext uri="{FF2B5EF4-FFF2-40B4-BE49-F238E27FC236}">
                  <a16:creationId xmlns:a16="http://schemas.microsoft.com/office/drawing/2014/main" id="{113D68CF-3636-4E89-9C74-3B5A7EA6D94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 name="Freeform 7">
              <a:extLst>
                <a:ext uri="{FF2B5EF4-FFF2-40B4-BE49-F238E27FC236}">
                  <a16:creationId xmlns:a16="http://schemas.microsoft.com/office/drawing/2014/main" id="{79DAB2EB-5107-4BE0-AA23-BF952F298F6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4" name="Group 23">
              <a:extLst>
                <a:ext uri="{FF2B5EF4-FFF2-40B4-BE49-F238E27FC236}">
                  <a16:creationId xmlns:a16="http://schemas.microsoft.com/office/drawing/2014/main" id="{C07C1736-DA3F-4400-A2B1-ED871DC8C903}"/>
                </a:ext>
              </a:extLst>
            </p:cNvPr>
            <p:cNvGrpSpPr>
              <a:grpSpLocks noChangeAspect="1"/>
            </p:cNvGrpSpPr>
            <p:nvPr/>
          </p:nvGrpSpPr>
          <p:grpSpPr bwMode="gray">
            <a:xfrm>
              <a:off x="4956831" y="1814196"/>
              <a:ext cx="39288" cy="20954"/>
              <a:chOff x="2687241" y="1822450"/>
              <a:chExt cx="23813" cy="12700"/>
            </a:xfrm>
          </p:grpSpPr>
          <p:sp>
            <p:nvSpPr>
              <p:cNvPr id="25" name="Freeform 8">
                <a:extLst>
                  <a:ext uri="{FF2B5EF4-FFF2-40B4-BE49-F238E27FC236}">
                    <a16:creationId xmlns:a16="http://schemas.microsoft.com/office/drawing/2014/main" id="{FD7C390D-DE49-4217-9822-A5EE8F9E42B3}"/>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6" name="Freeform 9">
                <a:extLst>
                  <a:ext uri="{FF2B5EF4-FFF2-40B4-BE49-F238E27FC236}">
                    <a16:creationId xmlns:a16="http://schemas.microsoft.com/office/drawing/2014/main" id="{0BE75A22-A12D-481C-A40F-C55E4CF6713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402146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100"/>
        <p:cNvGrpSpPr/>
        <p:nvPr/>
      </p:nvGrpSpPr>
      <p:grpSpPr>
        <a:xfrm>
          <a:off x="0" y="0"/>
          <a:ext cx="0" cy="0"/>
          <a:chOff x="0" y="0"/>
          <a:chExt cx="0" cy="0"/>
        </a:xfrm>
      </p:grpSpPr>
      <p:sp>
        <p:nvSpPr>
          <p:cNvPr id="101" name="Google Shape;101;g10230076b95_0_113"/>
          <p:cNvSpPr txBox="1"/>
          <p:nvPr/>
        </p:nvSpPr>
        <p:spPr>
          <a:xfrm>
            <a:off x="4648200" y="3971925"/>
            <a:ext cx="29463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2"/>
                </a:solidFill>
                <a:latin typeface="Century Gothic"/>
                <a:ea typeface="Century Gothic"/>
                <a:cs typeface="Century Gothic"/>
                <a:sym typeface="Century Gothic"/>
              </a:rPr>
              <a:t>www.casknx.com</a:t>
            </a:r>
            <a:endParaRPr sz="1300" b="0" i="0" u="none" strike="noStrike" cap="none">
              <a:solidFill>
                <a:schemeClr val="lt2"/>
              </a:solidFill>
              <a:latin typeface="Century Gothic"/>
              <a:ea typeface="Century Gothic"/>
              <a:cs typeface="Century Gothic"/>
              <a:sym typeface="Century Gothic"/>
            </a:endParaRPr>
          </a:p>
        </p:txBody>
      </p:sp>
      <p:pic>
        <p:nvPicPr>
          <p:cNvPr id="102" name="Google Shape;102;g10230076b95_0_113" descr="A picture containing game&#10;&#10;Description automatically generated"/>
          <p:cNvPicPr preferRelativeResize="0"/>
          <p:nvPr/>
        </p:nvPicPr>
        <p:blipFill rotWithShape="1">
          <a:blip r:embed="rId2">
            <a:alphaModFix/>
          </a:blip>
          <a:srcRect/>
          <a:stretch/>
        </p:blipFill>
        <p:spPr>
          <a:xfrm>
            <a:off x="4711700" y="2667000"/>
            <a:ext cx="2797175" cy="1524000"/>
          </a:xfrm>
          <a:prstGeom prst="rect">
            <a:avLst/>
          </a:prstGeom>
          <a:noFill/>
          <a:ln>
            <a:noFill/>
          </a:ln>
        </p:spPr>
      </p:pic>
      <p:sp>
        <p:nvSpPr>
          <p:cNvPr id="103" name="Google Shape;103;g10230076b95_0_113"/>
          <p:cNvSpPr/>
          <p:nvPr/>
        </p:nvSpPr>
        <p:spPr>
          <a:xfrm>
            <a:off x="381000" y="6225886"/>
            <a:ext cx="1073700" cy="47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icture on left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346" y="341807"/>
            <a:ext cx="11175501" cy="668692"/>
          </a:xfrm>
        </p:spPr>
        <p:txBody>
          <a:bodyPr/>
          <a:lstStyle/>
          <a:p>
            <a:r>
              <a:rPr lang="en-US"/>
              <a:t>Click to edit Master title style</a:t>
            </a:r>
          </a:p>
        </p:txBody>
      </p:sp>
      <p:sp>
        <p:nvSpPr>
          <p:cNvPr id="6" name="Content Placeholder 5"/>
          <p:cNvSpPr>
            <a:spLocks noGrp="1"/>
          </p:cNvSpPr>
          <p:nvPr>
            <p:ph sz="quarter" idx="10"/>
          </p:nvPr>
        </p:nvSpPr>
        <p:spPr>
          <a:xfrm>
            <a:off x="6309783" y="1901953"/>
            <a:ext cx="5350633" cy="4244324"/>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75498"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p:nvPr>
        </p:nvSpPr>
        <p:spPr>
          <a:xfrm>
            <a:off x="532050" y="1901826"/>
            <a:ext cx="5396365" cy="4244975"/>
          </a:xfrm>
          <a:solidFill>
            <a:srgbClr val="F7F7F7"/>
          </a:solidFill>
        </p:spPr>
        <p:txBody>
          <a:bodyPr anchor="ctr" anchorCtr="0"/>
          <a:lstStyle>
            <a:lvl1pPr algn="ctr">
              <a:defRPr/>
            </a:lvl1pPr>
          </a:lstStyle>
          <a:p>
            <a:endParaRPr lang="en-US"/>
          </a:p>
        </p:txBody>
      </p:sp>
    </p:spTree>
    <p:extLst>
      <p:ext uri="{BB962C8B-B14F-4D97-AF65-F5344CB8AC3E}">
        <p14:creationId xmlns:p14="http://schemas.microsoft.com/office/powerpoint/2010/main" val="33060540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ual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026" y="338328"/>
            <a:ext cx="11186025" cy="668692"/>
          </a:xfrm>
        </p:spPr>
        <p:txBody>
          <a:bodyPr/>
          <a:lstStyle/>
          <a:p>
            <a:r>
              <a:rPr lang="en-US"/>
              <a:t>Click to edit Master title style</a:t>
            </a:r>
          </a:p>
        </p:txBody>
      </p:sp>
      <p:sp>
        <p:nvSpPr>
          <p:cNvPr id="5" name="Picture Placeholder 4"/>
          <p:cNvSpPr>
            <a:spLocks noGrp="1"/>
          </p:cNvSpPr>
          <p:nvPr>
            <p:ph type="pic" sz="quarter" idx="10"/>
          </p:nvPr>
        </p:nvSpPr>
        <p:spPr bwMode="gray">
          <a:xfrm>
            <a:off x="536540" y="1548907"/>
            <a:ext cx="539816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6263562" y="1548907"/>
            <a:ext cx="539816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4" name="Text Placeholder 3"/>
          <p:cNvSpPr>
            <a:spLocks noGrp="1"/>
          </p:cNvSpPr>
          <p:nvPr>
            <p:ph type="body" sz="quarter" idx="12"/>
          </p:nvPr>
        </p:nvSpPr>
        <p:spPr>
          <a:xfrm>
            <a:off x="532073" y="5414963"/>
            <a:ext cx="5390966"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8" name="Text Placeholder 3"/>
          <p:cNvSpPr>
            <a:spLocks noGrp="1"/>
          </p:cNvSpPr>
          <p:nvPr>
            <p:ph type="body" sz="quarter" idx="13"/>
          </p:nvPr>
        </p:nvSpPr>
        <p:spPr>
          <a:xfrm>
            <a:off x="6270756" y="5414963"/>
            <a:ext cx="5390966"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Tree>
    <p:extLst>
      <p:ext uri="{BB962C8B-B14F-4D97-AF65-F5344CB8AC3E}">
        <p14:creationId xmlns:p14="http://schemas.microsoft.com/office/powerpoint/2010/main" val="4948021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riple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026" y="338328"/>
            <a:ext cx="11186025" cy="668692"/>
          </a:xfrm>
        </p:spPr>
        <p:txBody>
          <a:bodyPr/>
          <a:lstStyle/>
          <a:p>
            <a:r>
              <a:rPr lang="en-US"/>
              <a:t>Click to edit Master title style</a:t>
            </a:r>
          </a:p>
        </p:txBody>
      </p:sp>
      <p:sp>
        <p:nvSpPr>
          <p:cNvPr id="5" name="Picture Placeholder 4"/>
          <p:cNvSpPr>
            <a:spLocks noGrp="1"/>
          </p:cNvSpPr>
          <p:nvPr>
            <p:ph type="pic" sz="quarter" idx="10"/>
          </p:nvPr>
        </p:nvSpPr>
        <p:spPr bwMode="gray">
          <a:xfrm>
            <a:off x="528304" y="1548907"/>
            <a:ext cx="3521357"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4332974" y="1548907"/>
            <a:ext cx="3516666"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8" name="Picture Placeholder 4"/>
          <p:cNvSpPr>
            <a:spLocks noGrp="1"/>
          </p:cNvSpPr>
          <p:nvPr>
            <p:ph type="pic" sz="quarter" idx="12"/>
          </p:nvPr>
        </p:nvSpPr>
        <p:spPr bwMode="gray">
          <a:xfrm>
            <a:off x="8142339" y="1548907"/>
            <a:ext cx="3516666"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10" name="Text Placeholder 3"/>
          <p:cNvSpPr>
            <a:spLocks noGrp="1"/>
          </p:cNvSpPr>
          <p:nvPr>
            <p:ph type="body" sz="quarter" idx="13"/>
          </p:nvPr>
        </p:nvSpPr>
        <p:spPr>
          <a:xfrm>
            <a:off x="528302"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11" name="Text Placeholder 3"/>
          <p:cNvSpPr>
            <a:spLocks noGrp="1"/>
          </p:cNvSpPr>
          <p:nvPr>
            <p:ph type="body" sz="quarter" idx="14"/>
          </p:nvPr>
        </p:nvSpPr>
        <p:spPr>
          <a:xfrm>
            <a:off x="4332974"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12" name="Text Placeholder 3"/>
          <p:cNvSpPr>
            <a:spLocks noGrp="1"/>
          </p:cNvSpPr>
          <p:nvPr>
            <p:ph type="body" sz="quarter" idx="15"/>
          </p:nvPr>
        </p:nvSpPr>
        <p:spPr>
          <a:xfrm>
            <a:off x="8124404"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Tree>
    <p:extLst>
      <p:ext uri="{BB962C8B-B14F-4D97-AF65-F5344CB8AC3E}">
        <p14:creationId xmlns:p14="http://schemas.microsoft.com/office/powerpoint/2010/main" val="26627041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8037" y="1704848"/>
            <a:ext cx="11123469" cy="4270746"/>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659" y="5951592"/>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8" name="Text Placeholder 8"/>
          <p:cNvSpPr>
            <a:spLocks noGrp="1"/>
          </p:cNvSpPr>
          <p:nvPr>
            <p:ph type="body" sz="quarter" idx="13"/>
          </p:nvPr>
        </p:nvSpPr>
        <p:spPr bwMode="gray">
          <a:xfrm>
            <a:off x="528038" y="1198321"/>
            <a:ext cx="11123469" cy="446087"/>
          </a:xfrm>
        </p:spPr>
        <p:txBody>
          <a:bodyPr lIns="0" anchor="b">
            <a:noAutofit/>
          </a:bodyPr>
          <a:lstStyle>
            <a:lvl1pPr algn="ctr">
              <a:lnSpc>
                <a:spcPct val="85000"/>
              </a:lnSpc>
              <a:spcBef>
                <a:spcPts val="600"/>
              </a:spcBef>
              <a:buNone/>
              <a:defRPr sz="1800" b="1">
                <a:solidFill>
                  <a:schemeClr val="tx1"/>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83072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34372" y="1150070"/>
            <a:ext cx="5438237"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12" name="Chart Placeholder 3"/>
          <p:cNvSpPr>
            <a:spLocks noGrp="1"/>
          </p:cNvSpPr>
          <p:nvPr>
            <p:ph type="chart" sz="quarter" idx="18" hasCustomPrompt="1"/>
          </p:nvPr>
        </p:nvSpPr>
        <p:spPr bwMode="gray">
          <a:xfrm>
            <a:off x="6219393" y="1150070"/>
            <a:ext cx="5442097"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319" y="5951594"/>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261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9094" y="11418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12" name="Chart Placeholder 3"/>
          <p:cNvSpPr>
            <a:spLocks noGrp="1"/>
          </p:cNvSpPr>
          <p:nvPr>
            <p:ph type="chart" sz="quarter" idx="18" hasCustomPrompt="1"/>
          </p:nvPr>
        </p:nvSpPr>
        <p:spPr bwMode="gray">
          <a:xfrm>
            <a:off x="6098075" y="11418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7" name="Text Placeholder 6"/>
          <p:cNvSpPr>
            <a:spLocks noGrp="1"/>
          </p:cNvSpPr>
          <p:nvPr>
            <p:ph type="body" sz="quarter" idx="17" hasCustomPrompt="1"/>
          </p:nvPr>
        </p:nvSpPr>
        <p:spPr bwMode="gray">
          <a:xfrm>
            <a:off x="457319" y="5950986"/>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15" name="Chart Placeholder 3"/>
          <p:cNvSpPr>
            <a:spLocks noGrp="1"/>
          </p:cNvSpPr>
          <p:nvPr>
            <p:ph type="chart" sz="quarter" idx="19" hasCustomPrompt="1"/>
          </p:nvPr>
        </p:nvSpPr>
        <p:spPr bwMode="gray">
          <a:xfrm>
            <a:off x="529094" y="33585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16" name="Chart Placeholder 3"/>
          <p:cNvSpPr>
            <a:spLocks noGrp="1"/>
          </p:cNvSpPr>
          <p:nvPr>
            <p:ph type="chart" sz="quarter" idx="20" hasCustomPrompt="1"/>
          </p:nvPr>
        </p:nvSpPr>
        <p:spPr bwMode="gray">
          <a:xfrm>
            <a:off x="6098075" y="33585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40832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319" y="5951218"/>
            <a:ext cx="11112854" cy="260484"/>
          </a:xfrm>
        </p:spPr>
        <p:txBody>
          <a:bodyPr bIns="0" anchor="b" anchorCtr="0"/>
          <a:lstStyle>
            <a:lvl1pPr marL="0" indent="0">
              <a:buNone/>
              <a:defRPr sz="800" baseline="0">
                <a:solidFill>
                  <a:schemeClr val="tx1"/>
                </a:solidFill>
              </a:defRPr>
            </a:lvl1pPr>
          </a:lstStyle>
          <a:p>
            <a:pPr lvl="0"/>
            <a:r>
              <a:rPr lang="en-US"/>
              <a:t>Source: Goes Here</a:t>
            </a:r>
          </a:p>
        </p:txBody>
      </p:sp>
      <p:sp>
        <p:nvSpPr>
          <p:cNvPr id="4" name="Table Placeholder 3"/>
          <p:cNvSpPr>
            <a:spLocks noGrp="1"/>
          </p:cNvSpPr>
          <p:nvPr>
            <p:ph type="tbl" sz="quarter" idx="18"/>
          </p:nvPr>
        </p:nvSpPr>
        <p:spPr bwMode="gray">
          <a:xfrm>
            <a:off x="538652" y="1230697"/>
            <a:ext cx="11112854" cy="4481512"/>
          </a:xfrm>
        </p:spPr>
        <p:txBody>
          <a:bodyPr anchor="ctr"/>
          <a:lstStyle>
            <a:lvl1pPr marL="0" indent="0" algn="ctr">
              <a:buNone/>
              <a:defRPr>
                <a:solidFill>
                  <a:schemeClr val="tx1"/>
                </a:solidFill>
              </a:defRPr>
            </a:lvl1pPr>
          </a:lstStyle>
          <a:p>
            <a:r>
              <a:rPr lang="en-US"/>
              <a:t>Click icon to add table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46634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088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_DEMO">
    <p:bg bwMode="gray">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4DB437B-8626-364B-A871-F09E00628697}"/>
              </a:ext>
            </a:extLst>
          </p:cNvPr>
          <p:cNvSpPr>
            <a:spLocks noGrp="1"/>
          </p:cNvSpPr>
          <p:nvPr>
            <p:ph type="ctrTitle" hasCustomPrompt="1"/>
          </p:nvPr>
        </p:nvSpPr>
        <p:spPr bwMode="gray">
          <a:xfrm>
            <a:off x="420734" y="612648"/>
            <a:ext cx="9512237" cy="2642616"/>
          </a:xfrm>
        </p:spPr>
        <p:txBody>
          <a:bodyPr/>
          <a:lstStyle>
            <a:lvl1pPr algn="l" defTabSz="457017" rtl="0" eaLnBrk="1" latinLnBrk="0" hangingPunct="1">
              <a:lnSpc>
                <a:spcPct val="90000"/>
              </a:lnSpc>
              <a:spcBef>
                <a:spcPts val="0"/>
              </a:spcBef>
              <a:buNone/>
              <a:defRPr lang="en-US" sz="4600" b="1" kern="1200" normalizeH="0" baseline="0" dirty="0">
                <a:solidFill>
                  <a:schemeClr val="bg2"/>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13" name="Text Placeholder 2">
            <a:extLst>
              <a:ext uri="{FF2B5EF4-FFF2-40B4-BE49-F238E27FC236}">
                <a16:creationId xmlns:a16="http://schemas.microsoft.com/office/drawing/2014/main" id="{8BE0E598-65B9-B04D-B299-F2172B264665}"/>
              </a:ext>
            </a:extLst>
          </p:cNvPr>
          <p:cNvSpPr>
            <a:spLocks noGrp="1"/>
          </p:cNvSpPr>
          <p:nvPr>
            <p:ph type="body" sz="quarter" idx="10" hasCustomPrompt="1"/>
          </p:nvPr>
        </p:nvSpPr>
        <p:spPr>
          <a:xfrm>
            <a:off x="420734" y="3346704"/>
            <a:ext cx="9512237" cy="789637"/>
          </a:xfrm>
        </p:spPr>
        <p:txBody>
          <a:bodyPr/>
          <a:lstStyle>
            <a:lvl1pPr marL="0" indent="0">
              <a:lnSpc>
                <a:spcPct val="90000"/>
              </a:lnSpc>
              <a:spcBef>
                <a:spcPts val="600"/>
              </a:spcBef>
              <a:buFont typeface="Arial" panose="020B0604020202020204" pitchFamily="34" charset="0"/>
              <a:buNone/>
              <a:defRPr sz="2400" b="0">
                <a:solidFill>
                  <a:schemeClr val="bg2"/>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pic>
        <p:nvPicPr>
          <p:cNvPr id="5" name="Picture 4">
            <a:extLst>
              <a:ext uri="{FF2B5EF4-FFF2-40B4-BE49-F238E27FC236}">
                <a16:creationId xmlns:a16="http://schemas.microsoft.com/office/drawing/2014/main" id="{93158B96-81AF-49EF-8191-B19633A6BA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060" y="438542"/>
            <a:ext cx="1850926" cy="244258"/>
          </a:xfrm>
          <a:prstGeom prst="rect">
            <a:avLst/>
          </a:prstGeom>
        </p:spPr>
      </p:pic>
      <p:grpSp>
        <p:nvGrpSpPr>
          <p:cNvPr id="6" name="Graphic 42">
            <a:extLst>
              <a:ext uri="{FF2B5EF4-FFF2-40B4-BE49-F238E27FC236}">
                <a16:creationId xmlns:a16="http://schemas.microsoft.com/office/drawing/2014/main" id="{1202C93D-68C3-43B5-B375-6873D18F9A9D}"/>
              </a:ext>
            </a:extLst>
          </p:cNvPr>
          <p:cNvGrpSpPr/>
          <p:nvPr userDrawn="1"/>
        </p:nvGrpSpPr>
        <p:grpSpPr bwMode="gray">
          <a:xfrm>
            <a:off x="394035" y="5956141"/>
            <a:ext cx="1811578" cy="533767"/>
            <a:chOff x="803237" y="2081175"/>
            <a:chExt cx="11182350" cy="3295650"/>
          </a:xfrm>
        </p:grpSpPr>
        <p:sp>
          <p:nvSpPr>
            <p:cNvPr id="7" name="Freeform: Shape 44">
              <a:extLst>
                <a:ext uri="{FF2B5EF4-FFF2-40B4-BE49-F238E27FC236}">
                  <a16:creationId xmlns:a16="http://schemas.microsoft.com/office/drawing/2014/main" id="{3A637DB1-CA58-430E-B3E1-2740FC7D6BE9}"/>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sz="1400"/>
            </a:p>
          </p:txBody>
        </p:sp>
        <p:sp>
          <p:nvSpPr>
            <p:cNvPr id="8" name="Freeform: Shape 45">
              <a:extLst>
                <a:ext uri="{FF2B5EF4-FFF2-40B4-BE49-F238E27FC236}">
                  <a16:creationId xmlns:a16="http://schemas.microsoft.com/office/drawing/2014/main" id="{9AD86A30-DF14-486E-B6F3-C9BF882099AC}"/>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sz="1400"/>
            </a:p>
          </p:txBody>
        </p:sp>
        <p:sp>
          <p:nvSpPr>
            <p:cNvPr id="9" name="Freeform: Shape 46">
              <a:extLst>
                <a:ext uri="{FF2B5EF4-FFF2-40B4-BE49-F238E27FC236}">
                  <a16:creationId xmlns:a16="http://schemas.microsoft.com/office/drawing/2014/main" id="{DD15299B-5169-4FA2-B4CE-522E0CAE416D}"/>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sz="1400"/>
            </a:p>
          </p:txBody>
        </p:sp>
        <p:sp>
          <p:nvSpPr>
            <p:cNvPr id="10" name="Freeform: Shape 47">
              <a:extLst>
                <a:ext uri="{FF2B5EF4-FFF2-40B4-BE49-F238E27FC236}">
                  <a16:creationId xmlns:a16="http://schemas.microsoft.com/office/drawing/2014/main" id="{DF344353-FB2D-44CC-BED8-030775704D79}"/>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sz="1400"/>
            </a:p>
          </p:txBody>
        </p:sp>
        <p:sp>
          <p:nvSpPr>
            <p:cNvPr id="11" name="Freeform: Shape 48">
              <a:extLst>
                <a:ext uri="{FF2B5EF4-FFF2-40B4-BE49-F238E27FC236}">
                  <a16:creationId xmlns:a16="http://schemas.microsoft.com/office/drawing/2014/main" id="{973E0C9D-37EE-446D-818A-4E81EF432F9D}"/>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sz="1400"/>
            </a:p>
          </p:txBody>
        </p:sp>
        <p:sp>
          <p:nvSpPr>
            <p:cNvPr id="14" name="Freeform: Shape 49">
              <a:extLst>
                <a:ext uri="{FF2B5EF4-FFF2-40B4-BE49-F238E27FC236}">
                  <a16:creationId xmlns:a16="http://schemas.microsoft.com/office/drawing/2014/main" id="{D987B6DC-FCA3-430F-8AF5-E52DCAF12DE1}"/>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sz="1400"/>
            </a:p>
          </p:txBody>
        </p:sp>
        <p:sp>
          <p:nvSpPr>
            <p:cNvPr id="15" name="Freeform: Shape 50">
              <a:extLst>
                <a:ext uri="{FF2B5EF4-FFF2-40B4-BE49-F238E27FC236}">
                  <a16:creationId xmlns:a16="http://schemas.microsoft.com/office/drawing/2014/main" id="{2CF48C98-4188-4978-BC0D-5E203F013D69}"/>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sz="1400"/>
            </a:p>
          </p:txBody>
        </p:sp>
        <p:sp>
          <p:nvSpPr>
            <p:cNvPr id="16" name="Freeform: Shape 51">
              <a:extLst>
                <a:ext uri="{FF2B5EF4-FFF2-40B4-BE49-F238E27FC236}">
                  <a16:creationId xmlns:a16="http://schemas.microsoft.com/office/drawing/2014/main" id="{7FAF6ABF-9F53-4E68-A3C5-5EFFC5188855}"/>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sz="1400"/>
            </a:p>
          </p:txBody>
        </p:sp>
        <p:sp>
          <p:nvSpPr>
            <p:cNvPr id="17" name="Freeform: Shape 52">
              <a:extLst>
                <a:ext uri="{FF2B5EF4-FFF2-40B4-BE49-F238E27FC236}">
                  <a16:creationId xmlns:a16="http://schemas.microsoft.com/office/drawing/2014/main" id="{BEFA30BB-247E-4ED0-9455-7A2835E6CF99}"/>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sz="1400"/>
            </a:p>
          </p:txBody>
        </p:sp>
        <p:sp>
          <p:nvSpPr>
            <p:cNvPr id="18" name="Freeform: Shape 53">
              <a:extLst>
                <a:ext uri="{FF2B5EF4-FFF2-40B4-BE49-F238E27FC236}">
                  <a16:creationId xmlns:a16="http://schemas.microsoft.com/office/drawing/2014/main" id="{FB32C3DC-0C7D-45BE-9B1F-4DAEF76050F0}"/>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sz="1400"/>
            </a:p>
          </p:txBody>
        </p:sp>
        <p:sp>
          <p:nvSpPr>
            <p:cNvPr id="19" name="Freeform: Shape 54">
              <a:extLst>
                <a:ext uri="{FF2B5EF4-FFF2-40B4-BE49-F238E27FC236}">
                  <a16:creationId xmlns:a16="http://schemas.microsoft.com/office/drawing/2014/main" id="{ED4DEE93-2495-45F4-B813-0F0F8EC5703B}"/>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sz="1400"/>
            </a:p>
          </p:txBody>
        </p:sp>
        <p:sp>
          <p:nvSpPr>
            <p:cNvPr id="20" name="Freeform: Shape 55">
              <a:extLst>
                <a:ext uri="{FF2B5EF4-FFF2-40B4-BE49-F238E27FC236}">
                  <a16:creationId xmlns:a16="http://schemas.microsoft.com/office/drawing/2014/main" id="{9AF5919D-F150-4BF8-BDE9-6CED54A1A2E4}"/>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sz="1400"/>
            </a:p>
          </p:txBody>
        </p:sp>
        <p:sp>
          <p:nvSpPr>
            <p:cNvPr id="21" name="Freeform: Shape 56">
              <a:extLst>
                <a:ext uri="{FF2B5EF4-FFF2-40B4-BE49-F238E27FC236}">
                  <a16:creationId xmlns:a16="http://schemas.microsoft.com/office/drawing/2014/main" id="{2F98CAA0-62D2-4D39-A19F-BB12686BE000}"/>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sz="1400"/>
            </a:p>
          </p:txBody>
        </p:sp>
      </p:grpSp>
      <p:grpSp>
        <p:nvGrpSpPr>
          <p:cNvPr id="34" name="Group 33">
            <a:extLst>
              <a:ext uri="{FF2B5EF4-FFF2-40B4-BE49-F238E27FC236}">
                <a16:creationId xmlns:a16="http://schemas.microsoft.com/office/drawing/2014/main" id="{54BE32FF-934B-464C-A133-7BE2DBC1F7E3}"/>
              </a:ext>
            </a:extLst>
          </p:cNvPr>
          <p:cNvGrpSpPr/>
          <p:nvPr userDrawn="1"/>
        </p:nvGrpSpPr>
        <p:grpSpPr bwMode="auto">
          <a:xfrm>
            <a:off x="10843300" y="-2930"/>
            <a:ext cx="1348809" cy="6871778"/>
            <a:chOff x="10840476" y="-2930"/>
            <a:chExt cx="1348458" cy="6871778"/>
          </a:xfrm>
        </p:grpSpPr>
        <p:sp>
          <p:nvSpPr>
            <p:cNvPr id="35" name="Right Triangle 34">
              <a:extLst>
                <a:ext uri="{FF2B5EF4-FFF2-40B4-BE49-F238E27FC236}">
                  <a16:creationId xmlns:a16="http://schemas.microsoft.com/office/drawing/2014/main" id="{6829E144-054E-4156-80DB-6E7E4185DD06}"/>
                </a:ext>
              </a:extLst>
            </p:cNvPr>
            <p:cNvSpPr/>
            <p:nvPr userDrawn="1"/>
          </p:nvSpPr>
          <p:spPr bwMode="auto">
            <a:xfrm>
              <a:off x="10840597" y="2087711"/>
              <a:ext cx="648353" cy="6924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ight Triangle 35">
              <a:extLst>
                <a:ext uri="{FF2B5EF4-FFF2-40B4-BE49-F238E27FC236}">
                  <a16:creationId xmlns:a16="http://schemas.microsoft.com/office/drawing/2014/main" id="{628DFFD6-773F-4D63-960D-178D05D2FEFF}"/>
                </a:ext>
              </a:extLst>
            </p:cNvPr>
            <p:cNvSpPr/>
            <p:nvPr userDrawn="1"/>
          </p:nvSpPr>
          <p:spPr bwMode="auto">
            <a:xfrm flipH="1" flipV="1">
              <a:off x="10840957" y="2087711"/>
              <a:ext cx="648353" cy="6924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A5341E4C-E3EC-4ED2-BFC2-EBB6B1440D87}"/>
                </a:ext>
              </a:extLst>
            </p:cNvPr>
            <p:cNvSpPr/>
            <p:nvPr userDrawn="1"/>
          </p:nvSpPr>
          <p:spPr bwMode="auto">
            <a:xfrm>
              <a:off x="10840587" y="3484575"/>
              <a:ext cx="1348238" cy="139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a:extLst>
                <a:ext uri="{FF2B5EF4-FFF2-40B4-BE49-F238E27FC236}">
                  <a16:creationId xmlns:a16="http://schemas.microsoft.com/office/drawing/2014/main" id="{728D9835-47A3-4A07-937F-A4C8FA2B7846}"/>
                </a:ext>
              </a:extLst>
            </p:cNvPr>
            <p:cNvSpPr/>
            <p:nvPr userDrawn="1"/>
          </p:nvSpPr>
          <p:spPr bwMode="auto">
            <a:xfrm>
              <a:off x="11488950" y="1391114"/>
              <a:ext cx="699875" cy="71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ight Triangle 53">
              <a:extLst>
                <a:ext uri="{FF2B5EF4-FFF2-40B4-BE49-F238E27FC236}">
                  <a16:creationId xmlns:a16="http://schemas.microsoft.com/office/drawing/2014/main" id="{9C3B6F21-24E6-41C4-97A7-1C617A78928D}"/>
                </a:ext>
              </a:extLst>
            </p:cNvPr>
            <p:cNvSpPr/>
            <p:nvPr userDrawn="1"/>
          </p:nvSpPr>
          <p:spPr bwMode="auto">
            <a:xfrm rot="5400000">
              <a:off x="10817308" y="23287"/>
              <a:ext cx="1391697" cy="13451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5DD5FA15-C2DC-445A-935D-4A16354611B7}"/>
                </a:ext>
              </a:extLst>
            </p:cNvPr>
            <p:cNvSpPr/>
            <p:nvPr userDrawn="1"/>
          </p:nvSpPr>
          <p:spPr bwMode="auto">
            <a:xfrm>
              <a:off x="10840587" y="1389185"/>
              <a:ext cx="649697" cy="700078"/>
            </a:xfrm>
            <a:prstGeom prst="rect">
              <a:avLst/>
            </a:prstGeom>
            <a:solidFill>
              <a:srgbClr val="E9B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Freeform 5">
              <a:extLst>
                <a:ext uri="{FF2B5EF4-FFF2-40B4-BE49-F238E27FC236}">
                  <a16:creationId xmlns:a16="http://schemas.microsoft.com/office/drawing/2014/main" id="{5F60448E-6E00-409B-884D-A3B98C2F1538}"/>
                </a:ext>
              </a:extLst>
            </p:cNvPr>
            <p:cNvSpPr>
              <a:spLocks/>
            </p:cNvSpPr>
            <p:nvPr userDrawn="1"/>
          </p:nvSpPr>
          <p:spPr bwMode="auto">
            <a:xfrm rot="5400000">
              <a:off x="11490510" y="1389399"/>
              <a:ext cx="698145" cy="69847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868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7" name="Freeform 5">
              <a:extLst>
                <a:ext uri="{FF2B5EF4-FFF2-40B4-BE49-F238E27FC236}">
                  <a16:creationId xmlns:a16="http://schemas.microsoft.com/office/drawing/2014/main" id="{DBA3F643-5B80-4B2D-90AD-D9DA21362B31}"/>
                </a:ext>
              </a:extLst>
            </p:cNvPr>
            <p:cNvSpPr>
              <a:spLocks/>
            </p:cNvSpPr>
            <p:nvPr userDrawn="1"/>
          </p:nvSpPr>
          <p:spPr bwMode="auto">
            <a:xfrm rot="5400000">
              <a:off x="10816344" y="3509483"/>
              <a:ext cx="1396941" cy="134823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58" name="Rectangle 57">
              <a:extLst>
                <a:ext uri="{FF2B5EF4-FFF2-40B4-BE49-F238E27FC236}">
                  <a16:creationId xmlns:a16="http://schemas.microsoft.com/office/drawing/2014/main" id="{281FC2B6-182C-4203-A844-BE416B3CE923}"/>
                </a:ext>
              </a:extLst>
            </p:cNvPr>
            <p:cNvSpPr/>
            <p:nvPr userDrawn="1"/>
          </p:nvSpPr>
          <p:spPr bwMode="auto">
            <a:xfrm>
              <a:off x="10840587" y="4876829"/>
              <a:ext cx="1348238" cy="1981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Freeform 5">
              <a:extLst>
                <a:ext uri="{FF2B5EF4-FFF2-40B4-BE49-F238E27FC236}">
                  <a16:creationId xmlns:a16="http://schemas.microsoft.com/office/drawing/2014/main" id="{D9C832AC-0773-420B-85A0-A162721FE45B}"/>
                </a:ext>
              </a:extLst>
            </p:cNvPr>
            <p:cNvSpPr>
              <a:spLocks/>
            </p:cNvSpPr>
            <p:nvPr userDrawn="1"/>
          </p:nvSpPr>
          <p:spPr bwMode="auto">
            <a:xfrm rot="10800000">
              <a:off x="10840476" y="4879992"/>
              <a:ext cx="1348347" cy="1988856"/>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F0716E"/>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60" name="Rectangle 59">
              <a:extLst>
                <a:ext uri="{FF2B5EF4-FFF2-40B4-BE49-F238E27FC236}">
                  <a16:creationId xmlns:a16="http://schemas.microsoft.com/office/drawing/2014/main" id="{56AD90CE-43DE-4242-9BE7-122E98098DCF}"/>
                </a:ext>
              </a:extLst>
            </p:cNvPr>
            <p:cNvSpPr/>
            <p:nvPr userDrawn="1"/>
          </p:nvSpPr>
          <p:spPr bwMode="auto">
            <a:xfrm>
              <a:off x="11488950" y="2087711"/>
              <a:ext cx="699875" cy="692478"/>
            </a:xfrm>
            <a:prstGeom prst="rect">
              <a:avLst/>
            </a:prstGeom>
            <a:solidFill>
              <a:srgbClr val="F07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D9B5413D-9D40-4E95-BA37-7EF8DFA123E8}"/>
                </a:ext>
              </a:extLst>
            </p:cNvPr>
            <p:cNvSpPr/>
            <p:nvPr userDrawn="1"/>
          </p:nvSpPr>
          <p:spPr bwMode="auto">
            <a:xfrm>
              <a:off x="11522364" y="2117427"/>
              <a:ext cx="633046" cy="6330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5A0969A9-F7AE-4DB6-935C-E758B63D0612}"/>
                </a:ext>
              </a:extLst>
            </p:cNvPr>
            <p:cNvSpPr/>
            <p:nvPr userDrawn="1"/>
          </p:nvSpPr>
          <p:spPr bwMode="auto">
            <a:xfrm>
              <a:off x="10840587" y="2778237"/>
              <a:ext cx="1348238" cy="710101"/>
            </a:xfrm>
            <a:prstGeom prst="rect">
              <a:avLst/>
            </a:prstGeom>
            <a:solidFill>
              <a:schemeClr val="accent3"/>
            </a:solidFill>
            <a:ln>
              <a:noFill/>
            </a:ln>
            <a:effectLst>
              <a:outerShdw blurRad="50800" dist="254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ight Triangle 62">
              <a:extLst>
                <a:ext uri="{FF2B5EF4-FFF2-40B4-BE49-F238E27FC236}">
                  <a16:creationId xmlns:a16="http://schemas.microsoft.com/office/drawing/2014/main" id="{14AA75AB-6EDE-4705-B1FF-74B11AC0E480}"/>
                </a:ext>
              </a:extLst>
            </p:cNvPr>
            <p:cNvSpPr/>
            <p:nvPr userDrawn="1"/>
          </p:nvSpPr>
          <p:spPr bwMode="auto">
            <a:xfrm rot="16200000">
              <a:off x="10820416" y="20358"/>
              <a:ext cx="1391697" cy="134512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87220627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ection_Slide_Illustration_5">
    <p:bg bwMode="gray">
      <p:bgPr>
        <a:solidFill>
          <a:schemeClr val="tx1"/>
        </a:solidFill>
        <a:effectLst/>
      </p:bgPr>
    </p:bg>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A23AC0CB-AAD4-483A-8E4D-EE06D963F10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42875"/>
            <a:ext cx="11959409" cy="6715125"/>
          </a:xfrm>
          <a:prstGeom prst="rect">
            <a:avLst/>
          </a:prstGeom>
        </p:spPr>
      </p:pic>
      <p:sp>
        <p:nvSpPr>
          <p:cNvPr id="20" name="Title 1">
            <a:extLst>
              <a:ext uri="{FF2B5EF4-FFF2-40B4-BE49-F238E27FC236}">
                <a16:creationId xmlns:a16="http://schemas.microsoft.com/office/drawing/2014/main" id="{A048A11C-50D5-4AF4-8585-33461EB0B668}"/>
              </a:ext>
            </a:extLst>
          </p:cNvPr>
          <p:cNvSpPr>
            <a:spLocks noGrp="1"/>
          </p:cNvSpPr>
          <p:nvPr>
            <p:ph type="ctrTitle" hasCustomPrompt="1"/>
          </p:nvPr>
        </p:nvSpPr>
        <p:spPr bwMode="gray">
          <a:xfrm>
            <a:off x="420142" y="2005012"/>
            <a:ext cx="5244378"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21" name="Text Placeholder 2">
            <a:extLst>
              <a:ext uri="{FF2B5EF4-FFF2-40B4-BE49-F238E27FC236}">
                <a16:creationId xmlns:a16="http://schemas.microsoft.com/office/drawing/2014/main" id="{AFC8271A-5538-4C34-8E16-5F05B1898C8F}"/>
              </a:ext>
            </a:extLst>
          </p:cNvPr>
          <p:cNvSpPr>
            <a:spLocks noGrp="1"/>
          </p:cNvSpPr>
          <p:nvPr>
            <p:ph type="body" sz="quarter" idx="10" hasCustomPrompt="1"/>
          </p:nvPr>
        </p:nvSpPr>
        <p:spPr>
          <a:xfrm>
            <a:off x="434452" y="3434010"/>
            <a:ext cx="5230068" cy="789637"/>
          </a:xfrm>
        </p:spPr>
        <p:txBody>
          <a:bodyPr/>
          <a:lstStyle>
            <a:lvl1pPr marL="0" indent="0">
              <a:lnSpc>
                <a:spcPct val="90000"/>
              </a:lnSpc>
              <a:spcBef>
                <a:spcPts val="600"/>
              </a:spcBef>
              <a:buFont typeface="Arial" panose="020B0604020202020204" pitchFamily="34" charset="0"/>
              <a:buNone/>
              <a:defRPr sz="2000" b="0">
                <a:solidFill>
                  <a:schemeClr val="bg1"/>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28" name="Footer Placeholder 4">
            <a:extLst>
              <a:ext uri="{FF2B5EF4-FFF2-40B4-BE49-F238E27FC236}">
                <a16:creationId xmlns:a16="http://schemas.microsoft.com/office/drawing/2014/main" id="{6E11AD21-7AF9-3A48-B0CC-9938FAF08110}"/>
              </a:ext>
            </a:extLst>
          </p:cNvPr>
          <p:cNvSpPr txBox="1">
            <a:spLocks/>
          </p:cNvSpPr>
          <p:nvPr userDrawn="1"/>
        </p:nvSpPr>
        <p:spPr bwMode="gray">
          <a:xfrm>
            <a:off x="5863411" y="6365328"/>
            <a:ext cx="49784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b="0" i="0" smtClean="0">
                <a:solidFill>
                  <a:schemeClr val="bg1"/>
                </a:solidFill>
                <a:latin typeface="+mn-lt"/>
                <a:ea typeface="Avenir Book" charset="0"/>
                <a:cs typeface="Arial" panose="020B0604020202020204" pitchFamily="34" charset="0"/>
              </a:rPr>
              <a:pPr algn="ctr"/>
              <a:t>‹#›</a:t>
            </a:fld>
            <a:endParaRPr lang="en-US" sz="600" b="0" i="0">
              <a:solidFill>
                <a:schemeClr val="bg1"/>
              </a:solidFill>
              <a:latin typeface="+mn-lt"/>
              <a:ea typeface="Avenir Book" charset="0"/>
              <a:cs typeface="Arial" panose="020B0604020202020204" pitchFamily="34" charset="0"/>
            </a:endParaRPr>
          </a:p>
        </p:txBody>
      </p:sp>
      <p:grpSp>
        <p:nvGrpSpPr>
          <p:cNvPr id="12" name="Graphic 28">
            <a:extLst>
              <a:ext uri="{FF2B5EF4-FFF2-40B4-BE49-F238E27FC236}">
                <a16:creationId xmlns:a16="http://schemas.microsoft.com/office/drawing/2014/main" id="{52954413-E004-4534-AAEC-E872CBB01CB0}"/>
              </a:ext>
            </a:extLst>
          </p:cNvPr>
          <p:cNvGrpSpPr>
            <a:grpSpLocks noChangeAspect="1"/>
          </p:cNvGrpSpPr>
          <p:nvPr userDrawn="1"/>
        </p:nvGrpSpPr>
        <p:grpSpPr>
          <a:xfrm>
            <a:off x="384148" y="6197601"/>
            <a:ext cx="874890" cy="464232"/>
            <a:chOff x="3834550" y="2440725"/>
            <a:chExt cx="5419725" cy="2876550"/>
          </a:xfrm>
          <a:solidFill>
            <a:schemeClr val="bg1"/>
          </a:solidFill>
        </p:grpSpPr>
        <p:sp>
          <p:nvSpPr>
            <p:cNvPr id="13" name="Freeform: Shape 98">
              <a:extLst>
                <a:ext uri="{FF2B5EF4-FFF2-40B4-BE49-F238E27FC236}">
                  <a16:creationId xmlns:a16="http://schemas.microsoft.com/office/drawing/2014/main" id="{1FD511A8-A946-4535-BB03-02848766B7DB}"/>
                </a:ext>
              </a:extLst>
            </p:cNvPr>
            <p:cNvSpPr/>
            <p:nvPr/>
          </p:nvSpPr>
          <p:spPr>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endParaRPr lang="en-US" sz="1400"/>
            </a:p>
          </p:txBody>
        </p:sp>
        <p:sp>
          <p:nvSpPr>
            <p:cNvPr id="14" name="Freeform: Shape 99">
              <a:extLst>
                <a:ext uri="{FF2B5EF4-FFF2-40B4-BE49-F238E27FC236}">
                  <a16:creationId xmlns:a16="http://schemas.microsoft.com/office/drawing/2014/main" id="{E14D7041-8B6A-4AD0-984A-5EE79F237B49}"/>
                </a:ext>
              </a:extLst>
            </p:cNvPr>
            <p:cNvSpPr/>
            <p:nvPr/>
          </p:nvSpPr>
          <p:spPr>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p>
          </p:txBody>
        </p:sp>
        <p:sp>
          <p:nvSpPr>
            <p:cNvPr id="15" name="Freeform: Shape 100">
              <a:extLst>
                <a:ext uri="{FF2B5EF4-FFF2-40B4-BE49-F238E27FC236}">
                  <a16:creationId xmlns:a16="http://schemas.microsoft.com/office/drawing/2014/main" id="{A4F3BE19-894B-499E-919E-A88F350B126D}"/>
                </a:ext>
              </a:extLst>
            </p:cNvPr>
            <p:cNvSpPr/>
            <p:nvPr/>
          </p:nvSpPr>
          <p:spPr>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endParaRPr lang="en-US" sz="1400"/>
            </a:p>
          </p:txBody>
        </p:sp>
        <p:sp>
          <p:nvSpPr>
            <p:cNvPr id="16" name="Freeform: Shape 101">
              <a:extLst>
                <a:ext uri="{FF2B5EF4-FFF2-40B4-BE49-F238E27FC236}">
                  <a16:creationId xmlns:a16="http://schemas.microsoft.com/office/drawing/2014/main" id="{46EB6E6D-89E7-4083-963C-F5C603B2858A}"/>
                </a:ext>
              </a:extLst>
            </p:cNvPr>
            <p:cNvSpPr/>
            <p:nvPr/>
          </p:nvSpPr>
          <p:spPr>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endParaRPr lang="en-US" sz="1400"/>
            </a:p>
          </p:txBody>
        </p:sp>
        <p:sp>
          <p:nvSpPr>
            <p:cNvPr id="17" name="Freeform: Shape 102">
              <a:extLst>
                <a:ext uri="{FF2B5EF4-FFF2-40B4-BE49-F238E27FC236}">
                  <a16:creationId xmlns:a16="http://schemas.microsoft.com/office/drawing/2014/main" id="{CCC9185A-1E11-4E0B-BAA1-137EAD3A2A3A}"/>
                </a:ext>
              </a:extLst>
            </p:cNvPr>
            <p:cNvSpPr/>
            <p:nvPr/>
          </p:nvSpPr>
          <p:spPr>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endParaRPr lang="en-US" sz="1400"/>
            </a:p>
          </p:txBody>
        </p:sp>
      </p:grpSp>
      <p:sp>
        <p:nvSpPr>
          <p:cNvPr id="22" name="Footer Placeholder 4">
            <a:extLst>
              <a:ext uri="{FF2B5EF4-FFF2-40B4-BE49-F238E27FC236}">
                <a16:creationId xmlns:a16="http://schemas.microsoft.com/office/drawing/2014/main" id="{7EF99A0C-C83F-4A03-8363-762CE37E31ED}"/>
              </a:ext>
            </a:extLst>
          </p:cNvPr>
          <p:cNvSpPr txBox="1">
            <a:spLocks/>
          </p:cNvSpPr>
          <p:nvPr userDrawn="1"/>
        </p:nvSpPr>
        <p:spPr bwMode="ltGray">
          <a:xfrm>
            <a:off x="8065127" y="6364009"/>
            <a:ext cx="3704038"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7017" rtl="0" eaLnBrk="1" latinLnBrk="0" hangingPunct="1">
              <a:tabLst>
                <a:tab pos="3599010" algn="l"/>
              </a:tabLst>
            </a:pPr>
            <a:r>
              <a:rPr lang="en-US" sz="600" b="0" i="0" kern="1200">
                <a:solidFill>
                  <a:schemeClr val="bg2"/>
                </a:solidFill>
                <a:latin typeface="+mn-lt"/>
                <a:ea typeface="+mn-ea"/>
                <a:cs typeface="Arial" panose="020B0604020202020204" pitchFamily="34" charset="0"/>
              </a:rPr>
              <a:t>© 2020 ServiceNow, Inc. All Rights Reserved. Confidential.</a:t>
            </a:r>
          </a:p>
        </p:txBody>
      </p:sp>
    </p:spTree>
    <p:extLst>
      <p:ext uri="{BB962C8B-B14F-4D97-AF65-F5344CB8AC3E}">
        <p14:creationId xmlns:p14="http://schemas.microsoft.com/office/powerpoint/2010/main" val="3656247869"/>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gue Slide Gray">
  <p:cSld name="Segue Slide Gray">
    <p:bg>
      <p:bgPr>
        <a:solidFill>
          <a:schemeClr val="lt2"/>
        </a:solidFill>
        <a:effectLst/>
      </p:bgPr>
    </p:bg>
    <p:spTree>
      <p:nvGrpSpPr>
        <p:cNvPr id="1" name="Shape 104"/>
        <p:cNvGrpSpPr/>
        <p:nvPr/>
      </p:nvGrpSpPr>
      <p:grpSpPr>
        <a:xfrm>
          <a:off x="0" y="0"/>
          <a:ext cx="0" cy="0"/>
          <a:chOff x="0" y="0"/>
          <a:chExt cx="0" cy="0"/>
        </a:xfrm>
      </p:grpSpPr>
      <p:pic>
        <p:nvPicPr>
          <p:cNvPr id="105" name="Google Shape;105;g10230076b95_0_117"/>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106" name="Google Shape;106;g10230076b95_0_117"/>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0230076b95_0_117"/>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08" name="Google Shape;108;g10230076b95_0_117"/>
          <p:cNvSpPr/>
          <p:nvPr/>
        </p:nvSpPr>
        <p:spPr>
          <a:xfrm>
            <a:off x="312233" y="6263957"/>
            <a:ext cx="1182000" cy="365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09" name="Google Shape;109;g10230076b95_0_117" descr="A picture containing drawing, light&#10;&#10;Description automatically generated"/>
          <p:cNvPicPr preferRelativeResize="0"/>
          <p:nvPr/>
        </p:nvPicPr>
        <p:blipFill rotWithShape="1">
          <a:blip r:embed="rId3">
            <a:alphaModFix/>
          </a:blip>
          <a:srcRect/>
          <a:stretch/>
        </p:blipFill>
        <p:spPr>
          <a:xfrm>
            <a:off x="419100" y="6303024"/>
            <a:ext cx="925858" cy="288925"/>
          </a:xfrm>
          <a:prstGeom prst="rect">
            <a:avLst/>
          </a:prstGeom>
          <a:noFill/>
          <a:ln>
            <a:noFill/>
          </a:ln>
        </p:spPr>
      </p:pic>
      <p:sp>
        <p:nvSpPr>
          <p:cNvPr id="110" name="Google Shape;110;g10230076b95_0_11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Content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380-8412-EF45-864E-1CE87DF3AAB2}"/>
              </a:ext>
            </a:extLst>
          </p:cNvPr>
          <p:cNvSpPr>
            <a:spLocks noGrp="1"/>
          </p:cNvSpPr>
          <p:nvPr>
            <p:ph type="title" hasCustomPrompt="1"/>
          </p:nvPr>
        </p:nvSpPr>
        <p:spPr>
          <a:xfrm>
            <a:off x="459824" y="431628"/>
            <a:ext cx="11249576" cy="715530"/>
          </a:xfrm>
          <a:prstGeom prst="rect">
            <a:avLst/>
          </a:prstGeom>
        </p:spPr>
        <p:txBody>
          <a:bodyPr/>
          <a:lstStyle>
            <a:lvl1pPr>
              <a:defRPr b="1" i="0">
                <a:solidFill>
                  <a:schemeClr val="tx1"/>
                </a:solidFill>
                <a:latin typeface="Century Gothic" panose="020B0502020202020204" pitchFamily="34" charset="0"/>
              </a:defRPr>
            </a:lvl1pPr>
          </a:lstStyle>
          <a:p>
            <a:r>
              <a:rPr lang="en-US"/>
              <a:t>Content Slide</a:t>
            </a:r>
          </a:p>
        </p:txBody>
      </p:sp>
      <p:sp>
        <p:nvSpPr>
          <p:cNvPr id="3" name="Slide Number Placeholder 5">
            <a:extLst>
              <a:ext uri="{FF2B5EF4-FFF2-40B4-BE49-F238E27FC236}">
                <a16:creationId xmlns:a16="http://schemas.microsoft.com/office/drawing/2014/main" id="{A49CE553-0E51-234B-9C71-CD9C95DCCD35}"/>
              </a:ext>
            </a:extLst>
          </p:cNvPr>
          <p:cNvSpPr>
            <a:spLocks noGrp="1"/>
          </p:cNvSpPr>
          <p:nvPr>
            <p:ph type="sldNum" sz="quarter" idx="4"/>
          </p:nvPr>
        </p:nvSpPr>
        <p:spPr>
          <a:xfrm>
            <a:off x="10000219" y="6523400"/>
            <a:ext cx="566479" cy="261504"/>
          </a:xfrm>
          <a:prstGeom prst="rect">
            <a:avLst/>
          </a:prstGeom>
        </p:spPr>
        <p:txBody>
          <a:bodyPr anchor="b"/>
          <a:lstStyle>
            <a:lvl1pPr algn="r">
              <a:defRPr sz="1200" b="0" i="0">
                <a:solidFill>
                  <a:schemeClr val="tx1"/>
                </a:solidFill>
                <a:latin typeface="+mn-lt"/>
              </a:defRPr>
            </a:lvl1pPr>
          </a:lstStyle>
          <a:p>
            <a:fld id="{FCCE2DAB-65CE-EB4F-AD48-6B32EFB8FB38}" type="slidenum">
              <a:rPr lang="en-US" smtClean="0"/>
              <a:pPr/>
              <a:t>‹#›</a:t>
            </a:fld>
            <a:endParaRPr lang="en-US"/>
          </a:p>
        </p:txBody>
      </p:sp>
    </p:spTree>
    <p:extLst>
      <p:ext uri="{BB962C8B-B14F-4D97-AF65-F5344CB8AC3E}">
        <p14:creationId xmlns:p14="http://schemas.microsoft.com/office/powerpoint/2010/main" val="1386729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Title Only with Subtitle">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8B161F5-BAF2-0746-93FC-ACFB8E61074D}"/>
              </a:ext>
            </a:extLst>
          </p:cNvPr>
          <p:cNvSpPr>
            <a:spLocks noGrp="1"/>
          </p:cNvSpPr>
          <p:nvPr>
            <p:ph type="body" sz="quarter" idx="13" hasCustomPrompt="1"/>
          </p:nvPr>
        </p:nvSpPr>
        <p:spPr>
          <a:xfrm>
            <a:off x="425662" y="1033332"/>
            <a:ext cx="11343580" cy="446087"/>
          </a:xfrm>
        </p:spPr>
        <p:txBody>
          <a:bodyPr lIns="0">
            <a:noAutofit/>
          </a:bodyPr>
          <a:lstStyle>
            <a:lvl1pPr marL="0" indent="0">
              <a:buNone/>
              <a:defRPr sz="20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6" name="Title Placeholder 1">
            <a:extLst>
              <a:ext uri="{FF2B5EF4-FFF2-40B4-BE49-F238E27FC236}">
                <a16:creationId xmlns:a16="http://schemas.microsoft.com/office/drawing/2014/main" id="{08BC146C-6E22-5D49-A4E9-71515F6F6FB5}"/>
              </a:ext>
            </a:extLst>
          </p:cNvPr>
          <p:cNvSpPr>
            <a:spLocks noGrp="1"/>
          </p:cNvSpPr>
          <p:nvPr>
            <p:ph type="title"/>
          </p:nvPr>
        </p:nvSpPr>
        <p:spPr bwMode="gray">
          <a:xfrm>
            <a:off x="425661" y="341807"/>
            <a:ext cx="11343581" cy="668692"/>
          </a:xfrm>
          <a:prstGeom prst="rect">
            <a:avLst/>
          </a:prstGeom>
        </p:spPr>
        <p:txBody>
          <a:bodyPr vert="horz"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341171953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a:t>Click to edit master title style</a:t>
            </a:r>
          </a:p>
        </p:txBody>
      </p:sp>
      <p:sp>
        <p:nvSpPr>
          <p:cNvPr id="6" name="Content Placeholder 5"/>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hasCustomPrompt="1"/>
          </p:nvPr>
        </p:nvSpPr>
        <p:spPr>
          <a:xfrm>
            <a:off x="6228921" y="1636776"/>
            <a:ext cx="5422586" cy="4396986"/>
          </a:xfrm>
        </p:spPr>
        <p:txBody>
          <a:bodyPr/>
          <a:lstStyle>
            <a:lvl1pPr>
              <a:defRPr/>
            </a:lvl1pPr>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9026" y="1033272"/>
            <a:ext cx="11186025" cy="448056"/>
          </a:xfrm>
        </p:spPr>
        <p:txBody>
          <a:bodyPr/>
          <a:lstStyle>
            <a:lvl1pPr marL="0" indent="0">
              <a:buNone/>
              <a:defRPr lang="en-US" sz="19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2647220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p:cSld name="1_Title and Content 1">
    <p:spTree>
      <p:nvGrpSpPr>
        <p:cNvPr id="1" name="Shape 111"/>
        <p:cNvGrpSpPr/>
        <p:nvPr/>
      </p:nvGrpSpPr>
      <p:grpSpPr>
        <a:xfrm>
          <a:off x="0" y="0"/>
          <a:ext cx="0" cy="0"/>
          <a:chOff x="0" y="0"/>
          <a:chExt cx="0" cy="0"/>
        </a:xfrm>
      </p:grpSpPr>
      <p:sp>
        <p:nvSpPr>
          <p:cNvPr id="112" name="Google Shape;112;p42"/>
          <p:cNvSpPr txBox="1">
            <a:spLocks noGrp="1"/>
          </p:cNvSpPr>
          <p:nvPr>
            <p:ph type="title"/>
          </p:nvPr>
        </p:nvSpPr>
        <p:spPr>
          <a:xfrm>
            <a:off x="425661" y="341807"/>
            <a:ext cx="11225023" cy="6687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chemeClr val="dk1"/>
              </a:buClr>
              <a:buSzPts val="3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2"/>
          <p:cNvSpPr txBox="1">
            <a:spLocks noGrp="1"/>
          </p:cNvSpPr>
          <p:nvPr>
            <p:ph type="body" idx="1"/>
          </p:nvPr>
        </p:nvSpPr>
        <p:spPr>
          <a:xfrm>
            <a:off x="427968" y="1636776"/>
            <a:ext cx="11213320" cy="45354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200"/>
              </a:spcBef>
              <a:spcAft>
                <a:spcPts val="0"/>
              </a:spcAft>
              <a:buSzPts val="2000"/>
              <a:buChar char="•"/>
              <a:defRPr/>
            </a:lvl1pPr>
            <a:lvl2pPr marL="914400" lvl="1" indent="-330200" algn="l">
              <a:lnSpc>
                <a:spcPct val="90000"/>
              </a:lnSpc>
              <a:spcBef>
                <a:spcPts val="600"/>
              </a:spcBef>
              <a:spcAft>
                <a:spcPts val="0"/>
              </a:spcAft>
              <a:buSzPts val="1600"/>
              <a:buChar char="•"/>
              <a:defRPr sz="1600"/>
            </a:lvl2pPr>
            <a:lvl3pPr marL="1371600" lvl="2" indent="-330200" algn="l">
              <a:lnSpc>
                <a:spcPct val="90000"/>
              </a:lnSpc>
              <a:spcBef>
                <a:spcPts val="600"/>
              </a:spcBef>
              <a:spcAft>
                <a:spcPts val="0"/>
              </a:spcAft>
              <a:buSzPts val="1600"/>
              <a:buChar char="•"/>
              <a:defRPr/>
            </a:lvl3pPr>
            <a:lvl4pPr marL="1828800" lvl="3" indent="-317500" algn="l">
              <a:lnSpc>
                <a:spcPct val="90000"/>
              </a:lnSpc>
              <a:spcBef>
                <a:spcPts val="600"/>
              </a:spcBef>
              <a:spcAft>
                <a:spcPts val="0"/>
              </a:spcAft>
              <a:buSzPts val="1400"/>
              <a:buChar char="•"/>
              <a:defRPr/>
            </a:lvl4pPr>
            <a:lvl5pPr marL="2286000" lvl="4" indent="-317500" algn="l">
              <a:lnSpc>
                <a:spcPct val="90000"/>
              </a:lnSpc>
              <a:spcBef>
                <a:spcPts val="600"/>
              </a:spcBef>
              <a:spcAft>
                <a:spcPts val="0"/>
              </a:spcAft>
              <a:buSzPts val="14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60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ll Out Title and Content Dots">
  <p:cSld name="Call Out Title and Content Dots">
    <p:spTree>
      <p:nvGrpSpPr>
        <p:cNvPr id="1" name="Shape 114"/>
        <p:cNvGrpSpPr/>
        <p:nvPr/>
      </p:nvGrpSpPr>
      <p:grpSpPr>
        <a:xfrm>
          <a:off x="0" y="0"/>
          <a:ext cx="0" cy="0"/>
          <a:chOff x="0" y="0"/>
          <a:chExt cx="0" cy="0"/>
        </a:xfrm>
      </p:grpSpPr>
      <p:pic>
        <p:nvPicPr>
          <p:cNvPr id="115" name="Google Shape;115;p148"/>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16" name="Google Shape;116;p148"/>
          <p:cNvSpPr txBox="1">
            <a:spLocks noGrp="1"/>
          </p:cNvSpPr>
          <p:nvPr>
            <p:ph type="body" idx="1"/>
          </p:nvPr>
        </p:nvSpPr>
        <p:spPr>
          <a:xfrm>
            <a:off x="332397" y="3195805"/>
            <a:ext cx="11478603" cy="266299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17" name="Google Shape;117;p148"/>
          <p:cNvSpPr txBox="1">
            <a:spLocks noGrp="1"/>
          </p:cNvSpPr>
          <p:nvPr>
            <p:ph type="body" idx="2"/>
          </p:nvPr>
        </p:nvSpPr>
        <p:spPr>
          <a:xfrm>
            <a:off x="302923" y="151072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18" name="Google Shape;118;p148"/>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19" name="Google Shape;119;p148"/>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8"/>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21" name="Google Shape;121;p148"/>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 Dots">
  <p:cSld name="Two Column Dots">
    <p:spTree>
      <p:nvGrpSpPr>
        <p:cNvPr id="1" name="Shape 122"/>
        <p:cNvGrpSpPr/>
        <p:nvPr/>
      </p:nvGrpSpPr>
      <p:grpSpPr>
        <a:xfrm>
          <a:off x="0" y="0"/>
          <a:ext cx="0" cy="0"/>
          <a:chOff x="0" y="0"/>
          <a:chExt cx="0" cy="0"/>
        </a:xfrm>
      </p:grpSpPr>
      <p:pic>
        <p:nvPicPr>
          <p:cNvPr id="123" name="Google Shape;123;p149"/>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24" name="Google Shape;124;p149"/>
          <p:cNvSpPr txBox="1">
            <a:spLocks noGrp="1"/>
          </p:cNvSpPr>
          <p:nvPr>
            <p:ph type="body" idx="1"/>
          </p:nvPr>
        </p:nvSpPr>
        <p:spPr>
          <a:xfrm>
            <a:off x="677568" y="2174875"/>
            <a:ext cx="5189857"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25" name="Google Shape;125;p149"/>
          <p:cNvSpPr txBox="1">
            <a:spLocks noGrp="1"/>
          </p:cNvSpPr>
          <p:nvPr>
            <p:ph type="body" idx="2"/>
          </p:nvPr>
        </p:nvSpPr>
        <p:spPr>
          <a:xfrm>
            <a:off x="677569" y="2751138"/>
            <a:ext cx="5189856"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26" name="Google Shape;126;p149"/>
          <p:cNvSpPr txBox="1">
            <a:spLocks noGrp="1"/>
          </p:cNvSpPr>
          <p:nvPr>
            <p:ph type="body" idx="3"/>
          </p:nvPr>
        </p:nvSpPr>
        <p:spPr>
          <a:xfrm>
            <a:off x="6358865" y="2174875"/>
            <a:ext cx="5194583"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27" name="Google Shape;127;p149"/>
          <p:cNvSpPr txBox="1">
            <a:spLocks noGrp="1"/>
          </p:cNvSpPr>
          <p:nvPr>
            <p:ph type="body" idx="4"/>
          </p:nvPr>
        </p:nvSpPr>
        <p:spPr>
          <a:xfrm>
            <a:off x="6358865" y="2751138"/>
            <a:ext cx="5194583" cy="310991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28" name="Google Shape;128;p149"/>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29" name="Google Shape;129;p149"/>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49"/>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31" name="Google Shape;131;p149"/>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ll Out Two Column Dots">
  <p:cSld name="Call Out Two Column Dots">
    <p:spTree>
      <p:nvGrpSpPr>
        <p:cNvPr id="1" name="Shape 132"/>
        <p:cNvGrpSpPr/>
        <p:nvPr/>
      </p:nvGrpSpPr>
      <p:grpSpPr>
        <a:xfrm>
          <a:off x="0" y="0"/>
          <a:ext cx="0" cy="0"/>
          <a:chOff x="0" y="0"/>
          <a:chExt cx="0" cy="0"/>
        </a:xfrm>
      </p:grpSpPr>
      <p:pic>
        <p:nvPicPr>
          <p:cNvPr id="133" name="Google Shape;133;p150"/>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34" name="Google Shape;134;p150"/>
          <p:cNvSpPr txBox="1">
            <a:spLocks noGrp="1"/>
          </p:cNvSpPr>
          <p:nvPr>
            <p:ph type="body" idx="1"/>
          </p:nvPr>
        </p:nvSpPr>
        <p:spPr>
          <a:xfrm>
            <a:off x="677568" y="2909888"/>
            <a:ext cx="5189857"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35" name="Google Shape;135;p150"/>
          <p:cNvSpPr txBox="1">
            <a:spLocks noGrp="1"/>
          </p:cNvSpPr>
          <p:nvPr>
            <p:ph type="body" idx="2"/>
          </p:nvPr>
        </p:nvSpPr>
        <p:spPr>
          <a:xfrm>
            <a:off x="677569" y="3486151"/>
            <a:ext cx="5189856" cy="2681197"/>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6" name="Google Shape;136;p150"/>
          <p:cNvSpPr txBox="1">
            <a:spLocks noGrp="1"/>
          </p:cNvSpPr>
          <p:nvPr>
            <p:ph type="body" idx="3"/>
          </p:nvPr>
        </p:nvSpPr>
        <p:spPr>
          <a:xfrm>
            <a:off x="6358865" y="2909888"/>
            <a:ext cx="5194583"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37" name="Google Shape;137;p150"/>
          <p:cNvSpPr txBox="1">
            <a:spLocks noGrp="1"/>
          </p:cNvSpPr>
          <p:nvPr>
            <p:ph type="body" idx="4"/>
          </p:nvPr>
        </p:nvSpPr>
        <p:spPr>
          <a:xfrm>
            <a:off x="6358865" y="3486151"/>
            <a:ext cx="5194583" cy="26811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8" name="Google Shape;138;p150"/>
          <p:cNvSpPr txBox="1">
            <a:spLocks noGrp="1"/>
          </p:cNvSpPr>
          <p:nvPr>
            <p:ph type="body" idx="5"/>
          </p:nvPr>
        </p:nvSpPr>
        <p:spPr>
          <a:xfrm>
            <a:off x="302923" y="137076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9" name="Google Shape;139;p150"/>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40" name="Google Shape;140;p150"/>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50"/>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42" name="Google Shape;142;p150"/>
          <p:cNvSpPr txBox="1">
            <a:spLocks noGrp="1"/>
          </p:cNvSpPr>
          <p:nvPr>
            <p:ph type="body" idx="6"/>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303213" y="284163"/>
            <a:ext cx="11507787" cy="66992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47"/>
          <p:cNvSpPr txBox="1">
            <a:spLocks noGrp="1"/>
          </p:cNvSpPr>
          <p:nvPr>
            <p:ph type="body" idx="1"/>
          </p:nvPr>
        </p:nvSpPr>
        <p:spPr>
          <a:xfrm>
            <a:off x="427968" y="1636776"/>
            <a:ext cx="11213464" cy="4535424"/>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 Dots">
  <p:cSld name="Three Column Dots">
    <p:spTree>
      <p:nvGrpSpPr>
        <p:cNvPr id="1" name="Shape 143"/>
        <p:cNvGrpSpPr/>
        <p:nvPr/>
      </p:nvGrpSpPr>
      <p:grpSpPr>
        <a:xfrm>
          <a:off x="0" y="0"/>
          <a:ext cx="0" cy="0"/>
          <a:chOff x="0" y="0"/>
          <a:chExt cx="0" cy="0"/>
        </a:xfrm>
      </p:grpSpPr>
      <p:pic>
        <p:nvPicPr>
          <p:cNvPr id="144" name="Google Shape;144;p151"/>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45" name="Google Shape;145;p151"/>
          <p:cNvSpPr txBox="1">
            <a:spLocks noGrp="1"/>
          </p:cNvSpPr>
          <p:nvPr>
            <p:ph type="body" idx="1"/>
          </p:nvPr>
        </p:nvSpPr>
        <p:spPr>
          <a:xfrm>
            <a:off x="350190" y="2174875"/>
            <a:ext cx="3710975"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46" name="Google Shape;146;p151"/>
          <p:cNvSpPr txBox="1">
            <a:spLocks noGrp="1"/>
          </p:cNvSpPr>
          <p:nvPr>
            <p:ph type="body" idx="2"/>
          </p:nvPr>
        </p:nvSpPr>
        <p:spPr>
          <a:xfrm>
            <a:off x="350191" y="2772158"/>
            <a:ext cx="371097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47" name="Google Shape;147;p151"/>
          <p:cNvSpPr txBox="1">
            <a:spLocks noGrp="1"/>
          </p:cNvSpPr>
          <p:nvPr>
            <p:ph type="body" idx="3"/>
          </p:nvPr>
        </p:nvSpPr>
        <p:spPr>
          <a:xfrm>
            <a:off x="4275184" y="2174875"/>
            <a:ext cx="3714354"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48" name="Google Shape;148;p151"/>
          <p:cNvSpPr txBox="1">
            <a:spLocks noGrp="1"/>
          </p:cNvSpPr>
          <p:nvPr>
            <p:ph type="body" idx="4"/>
          </p:nvPr>
        </p:nvSpPr>
        <p:spPr>
          <a:xfrm>
            <a:off x="4275184" y="2772158"/>
            <a:ext cx="371435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49" name="Google Shape;149;p151"/>
          <p:cNvSpPr txBox="1">
            <a:spLocks noGrp="1"/>
          </p:cNvSpPr>
          <p:nvPr>
            <p:ph type="body" idx="5"/>
          </p:nvPr>
        </p:nvSpPr>
        <p:spPr>
          <a:xfrm>
            <a:off x="8187986" y="2174875"/>
            <a:ext cx="3714354"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50" name="Google Shape;150;p151"/>
          <p:cNvSpPr txBox="1">
            <a:spLocks noGrp="1"/>
          </p:cNvSpPr>
          <p:nvPr>
            <p:ph type="body" idx="6"/>
          </p:nvPr>
        </p:nvSpPr>
        <p:spPr>
          <a:xfrm>
            <a:off x="8187986" y="2772158"/>
            <a:ext cx="371435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1" name="Google Shape;151;p151"/>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52" name="Google Shape;152;p151"/>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51"/>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54" name="Google Shape;154;p151"/>
          <p:cNvSpPr txBox="1">
            <a:spLocks noGrp="1"/>
          </p:cNvSpPr>
          <p:nvPr>
            <p:ph type="body" idx="7"/>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ll Out Three Column Dots">
  <p:cSld name="Call Out Three Column Dots">
    <p:spTree>
      <p:nvGrpSpPr>
        <p:cNvPr id="1" name="Shape 155"/>
        <p:cNvGrpSpPr/>
        <p:nvPr/>
      </p:nvGrpSpPr>
      <p:grpSpPr>
        <a:xfrm>
          <a:off x="0" y="0"/>
          <a:ext cx="0" cy="0"/>
          <a:chOff x="0" y="0"/>
          <a:chExt cx="0" cy="0"/>
        </a:xfrm>
      </p:grpSpPr>
      <p:pic>
        <p:nvPicPr>
          <p:cNvPr id="156" name="Google Shape;156;p152"/>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57" name="Google Shape;157;p152"/>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8" name="Google Shape;158;p152"/>
          <p:cNvSpPr txBox="1">
            <a:spLocks noGrp="1"/>
          </p:cNvSpPr>
          <p:nvPr>
            <p:ph type="body" idx="2"/>
          </p:nvPr>
        </p:nvSpPr>
        <p:spPr>
          <a:xfrm>
            <a:off x="350190" y="3131410"/>
            <a:ext cx="3710975"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59" name="Google Shape;159;p152"/>
          <p:cNvSpPr txBox="1">
            <a:spLocks noGrp="1"/>
          </p:cNvSpPr>
          <p:nvPr>
            <p:ph type="body" idx="3"/>
          </p:nvPr>
        </p:nvSpPr>
        <p:spPr>
          <a:xfrm>
            <a:off x="350191" y="3943350"/>
            <a:ext cx="3710974" cy="2166847"/>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0" name="Google Shape;160;p152"/>
          <p:cNvSpPr txBox="1">
            <a:spLocks noGrp="1"/>
          </p:cNvSpPr>
          <p:nvPr>
            <p:ph type="body" idx="4"/>
          </p:nvPr>
        </p:nvSpPr>
        <p:spPr>
          <a:xfrm>
            <a:off x="4275184" y="3131410"/>
            <a:ext cx="3714354"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1" name="Google Shape;161;p152"/>
          <p:cNvSpPr txBox="1">
            <a:spLocks noGrp="1"/>
          </p:cNvSpPr>
          <p:nvPr>
            <p:ph type="body" idx="5"/>
          </p:nvPr>
        </p:nvSpPr>
        <p:spPr>
          <a:xfrm>
            <a:off x="4275184" y="3943350"/>
            <a:ext cx="3714354" cy="21668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2" name="Google Shape;162;p152"/>
          <p:cNvSpPr txBox="1">
            <a:spLocks noGrp="1"/>
          </p:cNvSpPr>
          <p:nvPr>
            <p:ph type="body" idx="6"/>
          </p:nvPr>
        </p:nvSpPr>
        <p:spPr>
          <a:xfrm>
            <a:off x="8187986" y="3131410"/>
            <a:ext cx="3714354"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3" name="Google Shape;163;p152"/>
          <p:cNvSpPr txBox="1">
            <a:spLocks noGrp="1"/>
          </p:cNvSpPr>
          <p:nvPr>
            <p:ph type="body" idx="7"/>
          </p:nvPr>
        </p:nvSpPr>
        <p:spPr>
          <a:xfrm>
            <a:off x="8187986" y="3943350"/>
            <a:ext cx="3714354" cy="21668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4" name="Google Shape;164;p152"/>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65" name="Google Shape;165;p152"/>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152"/>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67" name="Google Shape;167;p152"/>
          <p:cNvSpPr txBox="1">
            <a:spLocks noGrp="1"/>
          </p:cNvSpPr>
          <p:nvPr>
            <p:ph type="body" idx="8"/>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Third Two Third Left Text Dots">
  <p:cSld name="One Third Two Third Left Text Dots">
    <p:spTree>
      <p:nvGrpSpPr>
        <p:cNvPr id="1" name="Shape 168"/>
        <p:cNvGrpSpPr/>
        <p:nvPr/>
      </p:nvGrpSpPr>
      <p:grpSpPr>
        <a:xfrm>
          <a:off x="0" y="0"/>
          <a:ext cx="0" cy="0"/>
          <a:chOff x="0" y="0"/>
          <a:chExt cx="0" cy="0"/>
        </a:xfrm>
      </p:grpSpPr>
      <p:pic>
        <p:nvPicPr>
          <p:cNvPr id="169" name="Google Shape;169;p153"/>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170" name="Google Shape;170;p153"/>
          <p:cNvCxnSpPr/>
          <p:nvPr/>
        </p:nvCxnSpPr>
        <p:spPr>
          <a:xfrm rot="10800000">
            <a:off x="4083050"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171" name="Google Shape;171;p153"/>
          <p:cNvSpPr txBox="1">
            <a:spLocks noGrp="1"/>
          </p:cNvSpPr>
          <p:nvPr>
            <p:ph type="body" idx="1"/>
          </p:nvPr>
        </p:nvSpPr>
        <p:spPr>
          <a:xfrm>
            <a:off x="350190" y="1765301"/>
            <a:ext cx="353443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72" name="Google Shape;172;p153"/>
          <p:cNvSpPr txBox="1">
            <a:spLocks noGrp="1"/>
          </p:cNvSpPr>
          <p:nvPr>
            <p:ph type="body" idx="2"/>
          </p:nvPr>
        </p:nvSpPr>
        <p:spPr>
          <a:xfrm>
            <a:off x="350191" y="2457450"/>
            <a:ext cx="3534430" cy="344660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73" name="Google Shape;173;p153"/>
          <p:cNvSpPr txBox="1">
            <a:spLocks noGrp="1"/>
          </p:cNvSpPr>
          <p:nvPr>
            <p:ph type="body" idx="3"/>
          </p:nvPr>
        </p:nvSpPr>
        <p:spPr>
          <a:xfrm>
            <a:off x="4298043" y="1691640"/>
            <a:ext cx="7512957" cy="43077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74" name="Google Shape;174;p153"/>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75" name="Google Shape;175;p153"/>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53"/>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77" name="Google Shape;177;p153"/>
          <p:cNvSpPr txBox="1">
            <a:spLocks noGrp="1"/>
          </p:cNvSpPr>
          <p:nvPr>
            <p:ph type="body" idx="4"/>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ll Out Top One Third Two Third Left Dots">
  <p:cSld name="Call Out Top One Third Two Third Left Dots">
    <p:spTree>
      <p:nvGrpSpPr>
        <p:cNvPr id="1" name="Shape 178"/>
        <p:cNvGrpSpPr/>
        <p:nvPr/>
      </p:nvGrpSpPr>
      <p:grpSpPr>
        <a:xfrm>
          <a:off x="0" y="0"/>
          <a:ext cx="0" cy="0"/>
          <a:chOff x="0" y="0"/>
          <a:chExt cx="0" cy="0"/>
        </a:xfrm>
      </p:grpSpPr>
      <p:pic>
        <p:nvPicPr>
          <p:cNvPr id="179" name="Google Shape;179;p154"/>
          <p:cNvPicPr preferRelativeResize="0"/>
          <p:nvPr/>
        </p:nvPicPr>
        <p:blipFill rotWithShape="1">
          <a:blip r:embed="rId2">
            <a:alphaModFix/>
          </a:blip>
          <a:srcRect l="2785" b="18406"/>
          <a:stretch/>
        </p:blipFill>
        <p:spPr>
          <a:xfrm flipH="1">
            <a:off x="9144000" y="4029075"/>
            <a:ext cx="3047996" cy="2828925"/>
          </a:xfrm>
          <a:prstGeom prst="rect">
            <a:avLst/>
          </a:prstGeom>
          <a:noFill/>
          <a:ln>
            <a:noFill/>
          </a:ln>
        </p:spPr>
      </p:pic>
      <p:cxnSp>
        <p:nvCxnSpPr>
          <p:cNvPr id="180" name="Google Shape;180;p154"/>
          <p:cNvCxnSpPr/>
          <p:nvPr/>
        </p:nvCxnSpPr>
        <p:spPr>
          <a:xfrm rot="10800000">
            <a:off x="4083050" y="3124200"/>
            <a:ext cx="0" cy="2932113"/>
          </a:xfrm>
          <a:prstGeom prst="straightConnector1">
            <a:avLst/>
          </a:prstGeom>
          <a:noFill/>
          <a:ln w="9525" cap="flat" cmpd="sng">
            <a:solidFill>
              <a:srgbClr val="979797"/>
            </a:solidFill>
            <a:prstDash val="solid"/>
            <a:round/>
            <a:headEnd type="none" w="sm" len="sm"/>
            <a:tailEnd type="none" w="sm" len="sm"/>
          </a:ln>
        </p:spPr>
      </p:cxnSp>
      <p:sp>
        <p:nvSpPr>
          <p:cNvPr id="181" name="Google Shape;181;p154"/>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2" name="Google Shape;182;p154"/>
          <p:cNvSpPr txBox="1">
            <a:spLocks noGrp="1"/>
          </p:cNvSpPr>
          <p:nvPr>
            <p:ph type="body" idx="2"/>
          </p:nvPr>
        </p:nvSpPr>
        <p:spPr>
          <a:xfrm>
            <a:off x="350190" y="3123774"/>
            <a:ext cx="353443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83" name="Google Shape;183;p154"/>
          <p:cNvSpPr txBox="1">
            <a:spLocks noGrp="1"/>
          </p:cNvSpPr>
          <p:nvPr>
            <p:ph type="body" idx="3"/>
          </p:nvPr>
        </p:nvSpPr>
        <p:spPr>
          <a:xfrm>
            <a:off x="350191" y="3815923"/>
            <a:ext cx="3534430" cy="22405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4" name="Google Shape;184;p154"/>
          <p:cNvSpPr txBox="1">
            <a:spLocks noGrp="1"/>
          </p:cNvSpPr>
          <p:nvPr>
            <p:ph type="body" idx="4"/>
          </p:nvPr>
        </p:nvSpPr>
        <p:spPr>
          <a:xfrm>
            <a:off x="4275184" y="3039199"/>
            <a:ext cx="7535816" cy="3017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5" name="Google Shape;185;p154"/>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86" name="Google Shape;186;p154"/>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54"/>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88" name="Google Shape;188;p154"/>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ll Out One Third Two Third Left Dots">
  <p:cSld name="Call Out One Third Two Third Left Dots">
    <p:spTree>
      <p:nvGrpSpPr>
        <p:cNvPr id="1" name="Shape 189"/>
        <p:cNvGrpSpPr/>
        <p:nvPr/>
      </p:nvGrpSpPr>
      <p:grpSpPr>
        <a:xfrm>
          <a:off x="0" y="0"/>
          <a:ext cx="0" cy="0"/>
          <a:chOff x="0" y="0"/>
          <a:chExt cx="0" cy="0"/>
        </a:xfrm>
      </p:grpSpPr>
      <p:pic>
        <p:nvPicPr>
          <p:cNvPr id="190" name="Google Shape;190;p155"/>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191" name="Google Shape;191;p155"/>
          <p:cNvCxnSpPr/>
          <p:nvPr/>
        </p:nvCxnSpPr>
        <p:spPr>
          <a:xfrm rot="10800000">
            <a:off x="4083050"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192" name="Google Shape;192;p155"/>
          <p:cNvSpPr txBox="1">
            <a:spLocks noGrp="1"/>
          </p:cNvSpPr>
          <p:nvPr>
            <p:ph type="body" idx="1"/>
          </p:nvPr>
        </p:nvSpPr>
        <p:spPr>
          <a:xfrm>
            <a:off x="4298044" y="1691640"/>
            <a:ext cx="7512956" cy="43077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93" name="Google Shape;193;p155"/>
          <p:cNvSpPr txBox="1">
            <a:spLocks noGrp="1"/>
          </p:cNvSpPr>
          <p:nvPr>
            <p:ph type="body" idx="2"/>
          </p:nvPr>
        </p:nvSpPr>
        <p:spPr>
          <a:xfrm>
            <a:off x="350190" y="1694490"/>
            <a:ext cx="3534430" cy="363189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94" name="Google Shape;194;p155"/>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95" name="Google Shape;195;p155"/>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155"/>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97" name="Google Shape;197;p155"/>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ll Out Top One Third Two Third Right Dots">
  <p:cSld name="Call Out Top One Third Two Third Right Dots">
    <p:spTree>
      <p:nvGrpSpPr>
        <p:cNvPr id="1" name="Shape 208"/>
        <p:cNvGrpSpPr/>
        <p:nvPr/>
      </p:nvGrpSpPr>
      <p:grpSpPr>
        <a:xfrm>
          <a:off x="0" y="0"/>
          <a:ext cx="0" cy="0"/>
          <a:chOff x="0" y="0"/>
          <a:chExt cx="0" cy="0"/>
        </a:xfrm>
      </p:grpSpPr>
      <p:pic>
        <p:nvPicPr>
          <p:cNvPr id="209" name="Google Shape;209;p157"/>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210" name="Google Shape;210;p157"/>
          <p:cNvCxnSpPr/>
          <p:nvPr/>
        </p:nvCxnSpPr>
        <p:spPr>
          <a:xfrm rot="10800000">
            <a:off x="8108950" y="3028950"/>
            <a:ext cx="0" cy="3071813"/>
          </a:xfrm>
          <a:prstGeom prst="straightConnector1">
            <a:avLst/>
          </a:prstGeom>
          <a:noFill/>
          <a:ln w="9525" cap="flat" cmpd="sng">
            <a:solidFill>
              <a:srgbClr val="979797"/>
            </a:solidFill>
            <a:prstDash val="solid"/>
            <a:round/>
            <a:headEnd type="none" w="sm" len="sm"/>
            <a:tailEnd type="none" w="sm" len="sm"/>
          </a:ln>
        </p:spPr>
      </p:cxnSp>
      <p:sp>
        <p:nvSpPr>
          <p:cNvPr id="211" name="Google Shape;211;p157"/>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2" name="Google Shape;212;p157"/>
          <p:cNvSpPr txBox="1">
            <a:spLocks noGrp="1"/>
          </p:cNvSpPr>
          <p:nvPr>
            <p:ph type="body" idx="2"/>
          </p:nvPr>
        </p:nvSpPr>
        <p:spPr>
          <a:xfrm>
            <a:off x="8307373" y="3029041"/>
            <a:ext cx="3503627"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213" name="Google Shape;213;p157"/>
          <p:cNvSpPr txBox="1">
            <a:spLocks noGrp="1"/>
          </p:cNvSpPr>
          <p:nvPr>
            <p:ph type="body" idx="3"/>
          </p:nvPr>
        </p:nvSpPr>
        <p:spPr>
          <a:xfrm>
            <a:off x="8307374" y="3721189"/>
            <a:ext cx="3503621" cy="241929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4" name="Google Shape;214;p157"/>
          <p:cNvSpPr txBox="1">
            <a:spLocks noGrp="1"/>
          </p:cNvSpPr>
          <p:nvPr>
            <p:ph type="body" idx="4"/>
          </p:nvPr>
        </p:nvSpPr>
        <p:spPr>
          <a:xfrm>
            <a:off x="332397" y="2971891"/>
            <a:ext cx="7566621" cy="312846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5" name="Google Shape;215;p157"/>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16" name="Google Shape;216;p157"/>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57"/>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218" name="Google Shape;218;p157"/>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ll Out One Third Two Third Right Dots">
  <p:cSld name="Call Out One Third Two Third Right Dots">
    <p:spTree>
      <p:nvGrpSpPr>
        <p:cNvPr id="1" name="Shape 219"/>
        <p:cNvGrpSpPr/>
        <p:nvPr/>
      </p:nvGrpSpPr>
      <p:grpSpPr>
        <a:xfrm>
          <a:off x="0" y="0"/>
          <a:ext cx="0" cy="0"/>
          <a:chOff x="0" y="0"/>
          <a:chExt cx="0" cy="0"/>
        </a:xfrm>
      </p:grpSpPr>
      <p:pic>
        <p:nvPicPr>
          <p:cNvPr id="220" name="Google Shape;220;p158"/>
          <p:cNvPicPr preferRelativeResize="0"/>
          <p:nvPr/>
        </p:nvPicPr>
        <p:blipFill rotWithShape="1">
          <a:blip r:embed="rId2">
            <a:alphaModFix/>
          </a:blip>
          <a:srcRect l="2785" b="18406"/>
          <a:stretch/>
        </p:blipFill>
        <p:spPr>
          <a:xfrm flipH="1">
            <a:off x="9144000" y="4029075"/>
            <a:ext cx="3047996" cy="2828925"/>
          </a:xfrm>
          <a:prstGeom prst="rect">
            <a:avLst/>
          </a:prstGeom>
          <a:noFill/>
          <a:ln>
            <a:noFill/>
          </a:ln>
        </p:spPr>
      </p:pic>
      <p:cxnSp>
        <p:nvCxnSpPr>
          <p:cNvPr id="221" name="Google Shape;221;p158"/>
          <p:cNvCxnSpPr/>
          <p:nvPr/>
        </p:nvCxnSpPr>
        <p:spPr>
          <a:xfrm rot="10800000">
            <a:off x="8120063"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222" name="Google Shape;222;p158"/>
          <p:cNvSpPr txBox="1">
            <a:spLocks noGrp="1"/>
          </p:cNvSpPr>
          <p:nvPr>
            <p:ph type="body" idx="1"/>
          </p:nvPr>
        </p:nvSpPr>
        <p:spPr>
          <a:xfrm>
            <a:off x="332397" y="1708152"/>
            <a:ext cx="7566621" cy="42226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23" name="Google Shape;223;p158"/>
          <p:cNvSpPr txBox="1">
            <a:spLocks noGrp="1"/>
          </p:cNvSpPr>
          <p:nvPr>
            <p:ph type="body" idx="2"/>
          </p:nvPr>
        </p:nvSpPr>
        <p:spPr>
          <a:xfrm>
            <a:off x="8354646" y="1607797"/>
            <a:ext cx="3456348" cy="4363057"/>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24" name="Google Shape;224;p158"/>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25" name="Google Shape;225;p158"/>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58"/>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227" name="Google Shape;227;p158"/>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8"/>
        <p:cNvGrpSpPr/>
        <p:nvPr/>
      </p:nvGrpSpPr>
      <p:grpSpPr>
        <a:xfrm>
          <a:off x="0" y="0"/>
          <a:ext cx="0" cy="0"/>
          <a:chOff x="0" y="0"/>
          <a:chExt cx="0" cy="0"/>
        </a:xfrm>
      </p:grpSpPr>
      <p:sp>
        <p:nvSpPr>
          <p:cNvPr id="229" name="Google Shape;229;g14557cf09d4_0_1960"/>
          <p:cNvSpPr txBox="1"/>
          <p:nvPr/>
        </p:nvSpPr>
        <p:spPr>
          <a:xfrm>
            <a:off x="2560638" y="6413500"/>
            <a:ext cx="71010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30" name="Google Shape;230;g14557cf09d4_0_1960"/>
          <p:cNvSpPr txBox="1"/>
          <p:nvPr/>
        </p:nvSpPr>
        <p:spPr>
          <a:xfrm>
            <a:off x="11274425" y="6489700"/>
            <a:ext cx="6000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380-8412-EF45-864E-1CE87DF3AAB2}"/>
              </a:ext>
            </a:extLst>
          </p:cNvPr>
          <p:cNvSpPr>
            <a:spLocks noGrp="1"/>
          </p:cNvSpPr>
          <p:nvPr>
            <p:ph type="title" hasCustomPrompt="1"/>
          </p:nvPr>
        </p:nvSpPr>
        <p:spPr>
          <a:xfrm>
            <a:off x="459824" y="431628"/>
            <a:ext cx="11249576" cy="715530"/>
          </a:xfrm>
          <a:prstGeom prst="rect">
            <a:avLst/>
          </a:prstGeom>
        </p:spPr>
        <p:txBody>
          <a:bodyPr/>
          <a:lstStyle>
            <a:lvl1pPr>
              <a:defRPr b="1" i="0">
                <a:solidFill>
                  <a:schemeClr val="tx1"/>
                </a:solidFill>
                <a:latin typeface="Century Gothic" panose="020B0502020202020204" pitchFamily="34" charset="0"/>
              </a:defRPr>
            </a:lvl1pPr>
          </a:lstStyle>
          <a:p>
            <a:r>
              <a:rPr lang="en-US" dirty="0"/>
              <a:t>Content Slide</a:t>
            </a:r>
          </a:p>
        </p:txBody>
      </p:sp>
      <p:sp>
        <p:nvSpPr>
          <p:cNvPr id="3" name="Slide Number Placeholder 5">
            <a:extLst>
              <a:ext uri="{FF2B5EF4-FFF2-40B4-BE49-F238E27FC236}">
                <a16:creationId xmlns:a16="http://schemas.microsoft.com/office/drawing/2014/main" id="{A49CE553-0E51-234B-9C71-CD9C95DCCD35}"/>
              </a:ext>
            </a:extLst>
          </p:cNvPr>
          <p:cNvSpPr>
            <a:spLocks noGrp="1"/>
          </p:cNvSpPr>
          <p:nvPr>
            <p:ph type="sldNum" sz="quarter" idx="4"/>
          </p:nvPr>
        </p:nvSpPr>
        <p:spPr>
          <a:xfrm>
            <a:off x="10000218" y="6523400"/>
            <a:ext cx="566479" cy="261504"/>
          </a:xfrm>
          <a:prstGeom prst="rect">
            <a:avLst/>
          </a:prstGeom>
        </p:spPr>
        <p:txBody>
          <a:bodyPr anchor="b"/>
          <a:lstStyle>
            <a:lvl1pPr algn="r">
              <a:defRPr sz="1200" b="0" i="0">
                <a:solidFill>
                  <a:schemeClr val="tx1"/>
                </a:solidFill>
                <a:latin typeface="+mn-lt"/>
              </a:defRPr>
            </a:lvl1pPr>
          </a:lstStyle>
          <a:p>
            <a:fld id="{35CF00DF-501A-45D7-80BF-AE35460882AF}" type="slidenum">
              <a:rPr lang="en-US" smtClean="0"/>
              <a:t>‹#›</a:t>
            </a:fld>
            <a:endParaRPr lang="en-US" dirty="0"/>
          </a:p>
        </p:txBody>
      </p:sp>
    </p:spTree>
    <p:extLst>
      <p:ext uri="{BB962C8B-B14F-4D97-AF65-F5344CB8AC3E}">
        <p14:creationId xmlns:p14="http://schemas.microsoft.com/office/powerpoint/2010/main" val="4268998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E75D-83C9-A371-F000-E424A173EAA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C1F26DB-366B-E2AC-75C1-069D9DB8D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98026F7-CD4C-A7FA-7C6B-E93F63E228DB}"/>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5" name="Footer Placeholder 4">
            <a:extLst>
              <a:ext uri="{FF2B5EF4-FFF2-40B4-BE49-F238E27FC236}">
                <a16:creationId xmlns:a16="http://schemas.microsoft.com/office/drawing/2014/main" id="{211C72F9-E72F-95C1-5DF5-81452E617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6F23-461A-AB4B-2510-B5516FCF6CD1}"/>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03491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ductions">
  <p:cSld name="Introductions">
    <p:spTree>
      <p:nvGrpSpPr>
        <p:cNvPr id="1" name="Shape 26"/>
        <p:cNvGrpSpPr/>
        <p:nvPr/>
      </p:nvGrpSpPr>
      <p:grpSpPr>
        <a:xfrm>
          <a:off x="0" y="0"/>
          <a:ext cx="0" cy="0"/>
          <a:chOff x="0" y="0"/>
          <a:chExt cx="0" cy="0"/>
        </a:xfrm>
      </p:grpSpPr>
      <p:sp>
        <p:nvSpPr>
          <p:cNvPr id="27" name="Google Shape;27;p25"/>
          <p:cNvSpPr/>
          <p:nvPr/>
        </p:nvSpPr>
        <p:spPr>
          <a:xfrm>
            <a:off x="6096000" y="0"/>
            <a:ext cx="609600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25"/>
          <p:cNvSpPr txBox="1">
            <a:spLocks noGrp="1"/>
          </p:cNvSpPr>
          <p:nvPr>
            <p:ph type="title"/>
          </p:nvPr>
        </p:nvSpPr>
        <p:spPr>
          <a:xfrm>
            <a:off x="425662" y="341807"/>
            <a:ext cx="5423805" cy="66869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427970" y="1636776"/>
            <a:ext cx="5423804" cy="438912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grpSp>
        <p:nvGrpSpPr>
          <p:cNvPr id="30" name="Google Shape;30;p25"/>
          <p:cNvGrpSpPr/>
          <p:nvPr/>
        </p:nvGrpSpPr>
        <p:grpSpPr>
          <a:xfrm>
            <a:off x="8062031" y="2454755"/>
            <a:ext cx="2363415" cy="1980000"/>
            <a:chOff x="2615" y="886"/>
            <a:chExt cx="358" cy="300"/>
          </a:xfrm>
        </p:grpSpPr>
        <p:sp>
          <p:nvSpPr>
            <p:cNvPr id="31" name="Google Shape;31;p25"/>
            <p:cNvSpPr/>
            <p:nvPr/>
          </p:nvSpPr>
          <p:spPr>
            <a:xfrm>
              <a:off x="2664" y="986"/>
              <a:ext cx="122" cy="129"/>
            </a:xfrm>
            <a:custGeom>
              <a:avLst/>
              <a:gdLst/>
              <a:ahLst/>
              <a:cxnLst/>
              <a:rect l="l" t="t" r="r" b="b"/>
              <a:pathLst>
                <a:path w="86" h="88" extrusionOk="0">
                  <a:moveTo>
                    <a:pt x="65" y="22"/>
                  </a:moveTo>
                  <a:cubicBezTo>
                    <a:pt x="65" y="34"/>
                    <a:pt x="55" y="44"/>
                    <a:pt x="43" y="44"/>
                  </a:cubicBezTo>
                  <a:cubicBezTo>
                    <a:pt x="31" y="44"/>
                    <a:pt x="21" y="34"/>
                    <a:pt x="21" y="22"/>
                  </a:cubicBezTo>
                  <a:cubicBezTo>
                    <a:pt x="21" y="10"/>
                    <a:pt x="31" y="0"/>
                    <a:pt x="43" y="0"/>
                  </a:cubicBezTo>
                  <a:cubicBezTo>
                    <a:pt x="55" y="0"/>
                    <a:pt x="65" y="10"/>
                    <a:pt x="65" y="22"/>
                  </a:cubicBezTo>
                  <a:close/>
                  <a:moveTo>
                    <a:pt x="78" y="88"/>
                  </a:moveTo>
                  <a:cubicBezTo>
                    <a:pt x="83" y="88"/>
                    <a:pt x="86" y="85"/>
                    <a:pt x="85" y="81"/>
                  </a:cubicBezTo>
                  <a:cubicBezTo>
                    <a:pt x="82" y="65"/>
                    <a:pt x="64" y="52"/>
                    <a:pt x="43" y="52"/>
                  </a:cubicBezTo>
                  <a:cubicBezTo>
                    <a:pt x="22" y="52"/>
                    <a:pt x="4" y="65"/>
                    <a:pt x="1" y="81"/>
                  </a:cubicBezTo>
                  <a:cubicBezTo>
                    <a:pt x="0" y="85"/>
                    <a:pt x="3" y="88"/>
                    <a:pt x="8" y="88"/>
                  </a:cubicBezTo>
                  <a:lnTo>
                    <a:pt x="78" y="88"/>
                  </a:lnTo>
                  <a:close/>
                </a:path>
              </a:pathLst>
            </a:custGeom>
            <a:solidFill>
              <a:srgbClr val="81B5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2" name="Google Shape;32;p25"/>
            <p:cNvSpPr/>
            <p:nvPr/>
          </p:nvSpPr>
          <p:spPr>
            <a:xfrm>
              <a:off x="2615" y="886"/>
              <a:ext cx="358" cy="300"/>
            </a:xfrm>
            <a:custGeom>
              <a:avLst/>
              <a:gdLst/>
              <a:ahLst/>
              <a:cxnLst/>
              <a:rect l="l" t="t" r="r" b="b"/>
              <a:pathLst>
                <a:path w="252" h="204" extrusionOk="0">
                  <a:moveTo>
                    <a:pt x="144" y="78"/>
                  </a:moveTo>
                  <a:cubicBezTo>
                    <a:pt x="144" y="75"/>
                    <a:pt x="147" y="72"/>
                    <a:pt x="150" y="72"/>
                  </a:cubicBezTo>
                  <a:cubicBezTo>
                    <a:pt x="198" y="72"/>
                    <a:pt x="198" y="72"/>
                    <a:pt x="198" y="72"/>
                  </a:cubicBezTo>
                  <a:cubicBezTo>
                    <a:pt x="201" y="72"/>
                    <a:pt x="204" y="75"/>
                    <a:pt x="204" y="78"/>
                  </a:cubicBezTo>
                  <a:cubicBezTo>
                    <a:pt x="204" y="81"/>
                    <a:pt x="201" y="84"/>
                    <a:pt x="198" y="84"/>
                  </a:cubicBezTo>
                  <a:cubicBezTo>
                    <a:pt x="150" y="84"/>
                    <a:pt x="150" y="84"/>
                    <a:pt x="150" y="84"/>
                  </a:cubicBezTo>
                  <a:cubicBezTo>
                    <a:pt x="147" y="84"/>
                    <a:pt x="144" y="81"/>
                    <a:pt x="144" y="78"/>
                  </a:cubicBezTo>
                  <a:close/>
                  <a:moveTo>
                    <a:pt x="214" y="104"/>
                  </a:moveTo>
                  <a:cubicBezTo>
                    <a:pt x="150" y="104"/>
                    <a:pt x="150" y="104"/>
                    <a:pt x="150" y="104"/>
                  </a:cubicBezTo>
                  <a:cubicBezTo>
                    <a:pt x="147" y="104"/>
                    <a:pt x="144" y="107"/>
                    <a:pt x="144" y="110"/>
                  </a:cubicBezTo>
                  <a:cubicBezTo>
                    <a:pt x="144" y="113"/>
                    <a:pt x="147" y="116"/>
                    <a:pt x="150" y="116"/>
                  </a:cubicBezTo>
                  <a:cubicBezTo>
                    <a:pt x="214" y="116"/>
                    <a:pt x="214" y="116"/>
                    <a:pt x="214" y="116"/>
                  </a:cubicBezTo>
                  <a:cubicBezTo>
                    <a:pt x="217" y="116"/>
                    <a:pt x="220" y="113"/>
                    <a:pt x="220" y="110"/>
                  </a:cubicBezTo>
                  <a:cubicBezTo>
                    <a:pt x="220" y="107"/>
                    <a:pt x="217" y="104"/>
                    <a:pt x="214" y="104"/>
                  </a:cubicBezTo>
                  <a:close/>
                  <a:moveTo>
                    <a:pt x="198" y="136"/>
                  </a:moveTo>
                  <a:cubicBezTo>
                    <a:pt x="150" y="136"/>
                    <a:pt x="150" y="136"/>
                    <a:pt x="150" y="136"/>
                  </a:cubicBezTo>
                  <a:cubicBezTo>
                    <a:pt x="147" y="136"/>
                    <a:pt x="144" y="139"/>
                    <a:pt x="144" y="142"/>
                  </a:cubicBezTo>
                  <a:cubicBezTo>
                    <a:pt x="144" y="145"/>
                    <a:pt x="147" y="148"/>
                    <a:pt x="150" y="148"/>
                  </a:cubicBezTo>
                  <a:cubicBezTo>
                    <a:pt x="198" y="148"/>
                    <a:pt x="198" y="148"/>
                    <a:pt x="198" y="148"/>
                  </a:cubicBezTo>
                  <a:cubicBezTo>
                    <a:pt x="201" y="148"/>
                    <a:pt x="204" y="145"/>
                    <a:pt x="204" y="142"/>
                  </a:cubicBezTo>
                  <a:cubicBezTo>
                    <a:pt x="204" y="139"/>
                    <a:pt x="201" y="136"/>
                    <a:pt x="198" y="136"/>
                  </a:cubicBezTo>
                  <a:close/>
                  <a:moveTo>
                    <a:pt x="252" y="34"/>
                  </a:moveTo>
                  <a:cubicBezTo>
                    <a:pt x="252" y="186"/>
                    <a:pt x="252" y="186"/>
                    <a:pt x="252" y="186"/>
                  </a:cubicBezTo>
                  <a:cubicBezTo>
                    <a:pt x="252" y="196"/>
                    <a:pt x="244" y="204"/>
                    <a:pt x="234" y="204"/>
                  </a:cubicBezTo>
                  <a:cubicBezTo>
                    <a:pt x="18" y="204"/>
                    <a:pt x="18" y="204"/>
                    <a:pt x="18" y="204"/>
                  </a:cubicBezTo>
                  <a:cubicBezTo>
                    <a:pt x="8" y="204"/>
                    <a:pt x="0" y="196"/>
                    <a:pt x="0" y="186"/>
                  </a:cubicBezTo>
                  <a:cubicBezTo>
                    <a:pt x="0" y="34"/>
                    <a:pt x="0" y="34"/>
                    <a:pt x="0" y="34"/>
                  </a:cubicBezTo>
                  <a:cubicBezTo>
                    <a:pt x="0" y="24"/>
                    <a:pt x="8" y="16"/>
                    <a:pt x="18" y="16"/>
                  </a:cubicBezTo>
                  <a:cubicBezTo>
                    <a:pt x="96" y="16"/>
                    <a:pt x="96" y="16"/>
                    <a:pt x="96" y="16"/>
                  </a:cubicBezTo>
                  <a:cubicBezTo>
                    <a:pt x="96" y="6"/>
                    <a:pt x="96" y="6"/>
                    <a:pt x="96" y="6"/>
                  </a:cubicBezTo>
                  <a:cubicBezTo>
                    <a:pt x="96" y="3"/>
                    <a:pt x="99" y="0"/>
                    <a:pt x="102" y="0"/>
                  </a:cubicBezTo>
                  <a:cubicBezTo>
                    <a:pt x="150" y="0"/>
                    <a:pt x="150" y="0"/>
                    <a:pt x="150" y="0"/>
                  </a:cubicBezTo>
                  <a:cubicBezTo>
                    <a:pt x="153" y="0"/>
                    <a:pt x="156" y="3"/>
                    <a:pt x="156" y="6"/>
                  </a:cubicBezTo>
                  <a:cubicBezTo>
                    <a:pt x="156" y="16"/>
                    <a:pt x="156" y="16"/>
                    <a:pt x="156" y="16"/>
                  </a:cubicBezTo>
                  <a:cubicBezTo>
                    <a:pt x="234" y="16"/>
                    <a:pt x="234" y="16"/>
                    <a:pt x="234" y="16"/>
                  </a:cubicBezTo>
                  <a:cubicBezTo>
                    <a:pt x="244" y="16"/>
                    <a:pt x="252" y="24"/>
                    <a:pt x="252" y="34"/>
                  </a:cubicBezTo>
                  <a:close/>
                  <a:moveTo>
                    <a:pt x="108" y="32"/>
                  </a:moveTo>
                  <a:cubicBezTo>
                    <a:pt x="144" y="32"/>
                    <a:pt x="144" y="32"/>
                    <a:pt x="144" y="32"/>
                  </a:cubicBezTo>
                  <a:cubicBezTo>
                    <a:pt x="144" y="12"/>
                    <a:pt x="144" y="12"/>
                    <a:pt x="144" y="12"/>
                  </a:cubicBezTo>
                  <a:cubicBezTo>
                    <a:pt x="108" y="12"/>
                    <a:pt x="108" y="12"/>
                    <a:pt x="108" y="12"/>
                  </a:cubicBezTo>
                  <a:lnTo>
                    <a:pt x="108" y="32"/>
                  </a:lnTo>
                  <a:close/>
                  <a:moveTo>
                    <a:pt x="240" y="34"/>
                  </a:moveTo>
                  <a:cubicBezTo>
                    <a:pt x="240" y="31"/>
                    <a:pt x="237" y="28"/>
                    <a:pt x="234" y="28"/>
                  </a:cubicBezTo>
                  <a:cubicBezTo>
                    <a:pt x="156" y="28"/>
                    <a:pt x="156" y="28"/>
                    <a:pt x="156" y="28"/>
                  </a:cubicBezTo>
                  <a:cubicBezTo>
                    <a:pt x="156" y="38"/>
                    <a:pt x="156" y="38"/>
                    <a:pt x="156" y="38"/>
                  </a:cubicBezTo>
                  <a:cubicBezTo>
                    <a:pt x="156" y="41"/>
                    <a:pt x="153" y="44"/>
                    <a:pt x="150" y="44"/>
                  </a:cubicBezTo>
                  <a:cubicBezTo>
                    <a:pt x="102" y="44"/>
                    <a:pt x="102" y="44"/>
                    <a:pt x="102" y="44"/>
                  </a:cubicBezTo>
                  <a:cubicBezTo>
                    <a:pt x="99" y="44"/>
                    <a:pt x="96" y="41"/>
                    <a:pt x="96" y="38"/>
                  </a:cubicBezTo>
                  <a:cubicBezTo>
                    <a:pt x="96" y="28"/>
                    <a:pt x="96" y="28"/>
                    <a:pt x="96" y="28"/>
                  </a:cubicBezTo>
                  <a:cubicBezTo>
                    <a:pt x="18" y="28"/>
                    <a:pt x="18" y="28"/>
                    <a:pt x="18" y="28"/>
                  </a:cubicBezTo>
                  <a:cubicBezTo>
                    <a:pt x="15" y="28"/>
                    <a:pt x="12" y="31"/>
                    <a:pt x="12" y="34"/>
                  </a:cubicBezTo>
                  <a:cubicBezTo>
                    <a:pt x="12" y="186"/>
                    <a:pt x="12" y="186"/>
                    <a:pt x="12" y="186"/>
                  </a:cubicBezTo>
                  <a:cubicBezTo>
                    <a:pt x="12" y="189"/>
                    <a:pt x="15" y="192"/>
                    <a:pt x="18" y="192"/>
                  </a:cubicBezTo>
                  <a:cubicBezTo>
                    <a:pt x="234" y="192"/>
                    <a:pt x="234" y="192"/>
                    <a:pt x="234" y="192"/>
                  </a:cubicBezTo>
                  <a:cubicBezTo>
                    <a:pt x="237" y="192"/>
                    <a:pt x="240" y="189"/>
                    <a:pt x="240" y="186"/>
                  </a:cubicBezTo>
                  <a:lnTo>
                    <a:pt x="240"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6498-9E7E-5D33-B846-425227901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1EC91B-09F8-F96F-1FD9-410FD55FE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70D74-B196-25A4-0891-995BC7E7BD3A}"/>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5" name="Footer Placeholder 4">
            <a:extLst>
              <a:ext uri="{FF2B5EF4-FFF2-40B4-BE49-F238E27FC236}">
                <a16:creationId xmlns:a16="http://schemas.microsoft.com/office/drawing/2014/main" id="{EC251C7B-7976-5F5F-2767-AD6074DEA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508A1-A0AD-E22E-C70E-28B6ADE218D6}"/>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489191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5D3B-1AE4-9346-7718-EB2B34A83BA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9C8CDF1-932D-36EA-6DEB-E05A0E52A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96D71-0769-50A5-4CF6-FE2B92BA1A8F}"/>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5" name="Footer Placeholder 4">
            <a:extLst>
              <a:ext uri="{FF2B5EF4-FFF2-40B4-BE49-F238E27FC236}">
                <a16:creationId xmlns:a16="http://schemas.microsoft.com/office/drawing/2014/main" id="{85802D50-99AD-2E1A-E7A5-48F763B52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1A358-9805-9C1B-9DF5-B613655D13D5}"/>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4083962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8A46-F77C-6855-9580-C1177BF65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1DA9E-5749-BF13-E8A7-E157B2179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B8F25A-C177-1798-1A98-E2DDCF923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DF0FE-2EF8-4FDA-5742-84520868E0D5}"/>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6" name="Footer Placeholder 5">
            <a:extLst>
              <a:ext uri="{FF2B5EF4-FFF2-40B4-BE49-F238E27FC236}">
                <a16:creationId xmlns:a16="http://schemas.microsoft.com/office/drawing/2014/main" id="{16686C97-2D70-443D-7B24-79C2E0573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AC49E-FA0C-3284-1B93-3AE92F807996}"/>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30540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89E-A467-B378-A908-36502182D0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CA100F-0877-5711-CF92-43778E511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80708-5D15-943C-95C7-98B840236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5CE6AB-A4C7-8EAA-2C3E-D4DCD3ACA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2A864-935D-0E95-39E2-41EA28075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0541E-AE80-9B9A-04CF-088B9C4BCA01}"/>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8" name="Footer Placeholder 7">
            <a:extLst>
              <a:ext uri="{FF2B5EF4-FFF2-40B4-BE49-F238E27FC236}">
                <a16:creationId xmlns:a16="http://schemas.microsoft.com/office/drawing/2014/main" id="{5B105A18-0094-4E6E-F639-C37F91D392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BE3EAC-8408-AE89-AB30-1A0D605B14E5}"/>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631608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BEED-BC47-F38C-87D4-8E3FC941CDD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5F3E527-4DEE-065F-0186-FB1E13064C82}"/>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4" name="Footer Placeholder 3">
            <a:extLst>
              <a:ext uri="{FF2B5EF4-FFF2-40B4-BE49-F238E27FC236}">
                <a16:creationId xmlns:a16="http://schemas.microsoft.com/office/drawing/2014/main" id="{BDAF827F-8D9D-BE62-C159-6DAADC8D3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6464C7-36DF-221F-8662-F658A473BFF4}"/>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918156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F701B-E23F-2F34-7A59-0D661D59C93F}"/>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3" name="Footer Placeholder 2">
            <a:extLst>
              <a:ext uri="{FF2B5EF4-FFF2-40B4-BE49-F238E27FC236}">
                <a16:creationId xmlns:a16="http://schemas.microsoft.com/office/drawing/2014/main" id="{74F3A2E9-A73B-473B-3C02-021A39D6D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CAF72D-56C4-D116-6BDC-D336D0B4C2D3}"/>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835362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8787-B293-87CE-0861-459D3DD0E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35CE3-DDCB-892E-57DC-81C05BCD5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76310-7B91-62E2-295B-66FEFD9FC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E1A77-8366-99E6-B179-867F8C98364D}"/>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6" name="Footer Placeholder 5">
            <a:extLst>
              <a:ext uri="{FF2B5EF4-FFF2-40B4-BE49-F238E27FC236}">
                <a16:creationId xmlns:a16="http://schemas.microsoft.com/office/drawing/2014/main" id="{734FD1FC-FE25-6D3E-F5CD-C7C2D0E2F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76E4A-13D6-87D1-C6A1-C6DC021936FC}"/>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879102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1ACC-6D10-8F73-081D-3BC30DF49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4ACAB-090C-BABF-C2AA-C69026C8F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2F493-2E75-AA65-052E-EB5F73FB2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32A06-1347-E6F4-24DA-423F07542DB5}"/>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6" name="Footer Placeholder 5">
            <a:extLst>
              <a:ext uri="{FF2B5EF4-FFF2-40B4-BE49-F238E27FC236}">
                <a16:creationId xmlns:a16="http://schemas.microsoft.com/office/drawing/2014/main" id="{92B53691-D6CF-C980-FAFC-83E86EF8D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4796B-0F06-DFE2-4E84-A0AEE60F1FDE}"/>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336072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9B5B-D5BD-5D15-5FA6-402D91F291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36383-487F-CF29-59FD-AA6D8C4D30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C52EA-28CB-6B03-1486-7720581DC3C9}"/>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5" name="Footer Placeholder 4">
            <a:extLst>
              <a:ext uri="{FF2B5EF4-FFF2-40B4-BE49-F238E27FC236}">
                <a16:creationId xmlns:a16="http://schemas.microsoft.com/office/drawing/2014/main" id="{C19284E8-37D0-38D0-B60E-4463DA44A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7A9F9-A23F-945D-CA47-71552086849F}"/>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570487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D7C42-B38C-7FBF-27D3-34A856A95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20419-A696-DD91-D4A6-C324AE63F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D6EDA-A058-88B2-98E3-07EEB0C37B0D}"/>
              </a:ext>
            </a:extLst>
          </p:cNvPr>
          <p:cNvSpPr>
            <a:spLocks noGrp="1"/>
          </p:cNvSpPr>
          <p:nvPr>
            <p:ph type="dt" sz="half" idx="10"/>
          </p:nvPr>
        </p:nvSpPr>
        <p:spPr/>
        <p:txBody>
          <a:bodyPr/>
          <a:lstStyle/>
          <a:p>
            <a:fld id="{945DA648-C25B-9648-B4E1-D2D75F048B6D}" type="datetimeFigureOut">
              <a:rPr lang="en-US" smtClean="0"/>
              <a:t>6/28/23</a:t>
            </a:fld>
            <a:endParaRPr lang="en-US"/>
          </a:p>
        </p:txBody>
      </p:sp>
      <p:sp>
        <p:nvSpPr>
          <p:cNvPr id="5" name="Footer Placeholder 4">
            <a:extLst>
              <a:ext uri="{FF2B5EF4-FFF2-40B4-BE49-F238E27FC236}">
                <a16:creationId xmlns:a16="http://schemas.microsoft.com/office/drawing/2014/main" id="{7C58EFA2-B2C1-D157-BEE9-F9739D6A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9CD64-6BD3-6578-71F6-5EBFC6F933B1}"/>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58196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gue Slide Fuel Yellow">
  <p:cSld name="Segue Slide Fuel Yellow">
    <p:bg>
      <p:bgPr>
        <a:solidFill>
          <a:schemeClr val="accent1"/>
        </a:solidFill>
        <a:effectLst/>
      </p:bgPr>
    </p:bg>
    <p:spTree>
      <p:nvGrpSpPr>
        <p:cNvPr id="1" name="Shape 40"/>
        <p:cNvGrpSpPr/>
        <p:nvPr/>
      </p:nvGrpSpPr>
      <p:grpSpPr>
        <a:xfrm>
          <a:off x="0" y="0"/>
          <a:ext cx="0" cy="0"/>
          <a:chOff x="0" y="0"/>
          <a:chExt cx="0" cy="0"/>
        </a:xfrm>
      </p:grpSpPr>
      <p:pic>
        <p:nvPicPr>
          <p:cNvPr id="41" name="Google Shape;41;g10230076b95_0_50"/>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42" name="Google Shape;42;g10230076b95_0_50"/>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0230076b95_0_50"/>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dirty="0"/>
          </a:p>
        </p:txBody>
      </p:sp>
      <p:sp>
        <p:nvSpPr>
          <p:cNvPr id="44" name="Google Shape;44;g10230076b95_0_50"/>
          <p:cNvSpPr/>
          <p:nvPr/>
        </p:nvSpPr>
        <p:spPr>
          <a:xfrm>
            <a:off x="291014" y="6230762"/>
            <a:ext cx="1182000" cy="36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5" name="Google Shape;45;g10230076b95_0_50" descr="A picture containing drawing, light&#10;&#10;Description automatically generated"/>
          <p:cNvPicPr preferRelativeResize="0"/>
          <p:nvPr/>
        </p:nvPicPr>
        <p:blipFill rotWithShape="1">
          <a:blip r:embed="rId3">
            <a:alphaModFix/>
          </a:blip>
          <a:srcRect/>
          <a:stretch/>
        </p:blipFill>
        <p:spPr>
          <a:xfrm>
            <a:off x="419100" y="6303024"/>
            <a:ext cx="925858" cy="288925"/>
          </a:xfrm>
          <a:prstGeom prst="rect">
            <a:avLst/>
          </a:prstGeom>
          <a:solidFill>
            <a:schemeClr val="accent1"/>
          </a:solidFill>
          <a:ln>
            <a:noFill/>
          </a:ln>
        </p:spPr>
      </p:pic>
      <p:sp>
        <p:nvSpPr>
          <p:cNvPr id="46" name="Google Shape;46;g10230076b95_0_50"/>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684392" y="5699867"/>
            <a:ext cx="668987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676452" y="6149633"/>
            <a:ext cx="6697819"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userDrawn="1"/>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317239797"/>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684392"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676451"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userDrawn="1"/>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45" name="Text Placeholder 51">
            <a:extLst>
              <a:ext uri="{FF2B5EF4-FFF2-40B4-BE49-F238E27FC236}">
                <a16:creationId xmlns:a16="http://schemas.microsoft.com/office/drawing/2014/main" id="{ABE3865F-3881-4B0F-9508-C51F48183662}"/>
              </a:ext>
            </a:extLst>
          </p:cNvPr>
          <p:cNvSpPr>
            <a:spLocks noGrp="1"/>
          </p:cNvSpPr>
          <p:nvPr>
            <p:ph type="body" sz="quarter" idx="13"/>
          </p:nvPr>
        </p:nvSpPr>
        <p:spPr>
          <a:xfrm>
            <a:off x="684392"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7" name="Text Placeholder 53">
            <a:extLst>
              <a:ext uri="{FF2B5EF4-FFF2-40B4-BE49-F238E27FC236}">
                <a16:creationId xmlns:a16="http://schemas.microsoft.com/office/drawing/2014/main" id="{5C896202-E27A-43F0-A463-C4A604F6E441}"/>
              </a:ext>
            </a:extLst>
          </p:cNvPr>
          <p:cNvSpPr>
            <a:spLocks noGrp="1"/>
          </p:cNvSpPr>
          <p:nvPr>
            <p:ph type="body" sz="quarter" idx="14"/>
          </p:nvPr>
        </p:nvSpPr>
        <p:spPr>
          <a:xfrm>
            <a:off x="676451"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5" name="Text Placeholder 51">
            <a:extLst>
              <a:ext uri="{FF2B5EF4-FFF2-40B4-BE49-F238E27FC236}">
                <a16:creationId xmlns:a16="http://schemas.microsoft.com/office/drawing/2014/main" id="{BD35E350-03EB-40A9-B8B8-6F0223E271DF}"/>
              </a:ext>
            </a:extLst>
          </p:cNvPr>
          <p:cNvSpPr>
            <a:spLocks noGrp="1"/>
          </p:cNvSpPr>
          <p:nvPr>
            <p:ph type="body" sz="quarter" idx="15"/>
          </p:nvPr>
        </p:nvSpPr>
        <p:spPr>
          <a:xfrm>
            <a:off x="5390359"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6" name="Text Placeholder 53">
            <a:extLst>
              <a:ext uri="{FF2B5EF4-FFF2-40B4-BE49-F238E27FC236}">
                <a16:creationId xmlns:a16="http://schemas.microsoft.com/office/drawing/2014/main" id="{B0D067D1-6196-4CC4-A3EB-77B743842D09}"/>
              </a:ext>
            </a:extLst>
          </p:cNvPr>
          <p:cNvSpPr>
            <a:spLocks noGrp="1"/>
          </p:cNvSpPr>
          <p:nvPr>
            <p:ph type="body" sz="quarter" idx="16"/>
          </p:nvPr>
        </p:nvSpPr>
        <p:spPr>
          <a:xfrm>
            <a:off x="5382418"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7" name="Text Placeholder 51">
            <a:extLst>
              <a:ext uri="{FF2B5EF4-FFF2-40B4-BE49-F238E27FC236}">
                <a16:creationId xmlns:a16="http://schemas.microsoft.com/office/drawing/2014/main" id="{D5F1420B-B298-4E74-B56D-72CC96174960}"/>
              </a:ext>
            </a:extLst>
          </p:cNvPr>
          <p:cNvSpPr>
            <a:spLocks noGrp="1"/>
          </p:cNvSpPr>
          <p:nvPr>
            <p:ph type="body" sz="quarter" idx="17"/>
          </p:nvPr>
        </p:nvSpPr>
        <p:spPr>
          <a:xfrm>
            <a:off x="5390359"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8" name="Text Placeholder 53">
            <a:extLst>
              <a:ext uri="{FF2B5EF4-FFF2-40B4-BE49-F238E27FC236}">
                <a16:creationId xmlns:a16="http://schemas.microsoft.com/office/drawing/2014/main" id="{4B8416A3-0876-4832-B2D5-0D2B467CA09B}"/>
              </a:ext>
            </a:extLst>
          </p:cNvPr>
          <p:cNvSpPr>
            <a:spLocks noGrp="1"/>
          </p:cNvSpPr>
          <p:nvPr>
            <p:ph type="body" sz="quarter" idx="18"/>
          </p:nvPr>
        </p:nvSpPr>
        <p:spPr>
          <a:xfrm>
            <a:off x="5382418"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41886047"/>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5203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954260"/>
            <a:ext cx="10838463" cy="410046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a:defRPr lang="en-US" sz="2000" dirty="0"/>
            </a:lvl1pPr>
          </a:lstStyle>
          <a:p>
            <a:pPr marL="0" lvl="0" indent="0">
              <a:buFontTx/>
              <a:buNone/>
            </a:pPr>
            <a:r>
              <a:rPr lang="en-US"/>
              <a:t>Click to edit Master text styles</a:t>
            </a:r>
          </a:p>
        </p:txBody>
      </p:sp>
    </p:spTree>
    <p:extLst>
      <p:ext uri="{BB962C8B-B14F-4D97-AF65-F5344CB8AC3E}">
        <p14:creationId xmlns:p14="http://schemas.microsoft.com/office/powerpoint/2010/main" val="3928943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768" y="1897748"/>
            <a:ext cx="10838463" cy="4185285"/>
          </a:xfrm>
        </p:spPr>
        <p:txBody>
          <a:bodyPr>
            <a:noAutofit/>
          </a:bodyPr>
          <a:lstStyle>
            <a:lvl1pPr marL="0" indent="0">
              <a:spcBef>
                <a:spcPts val="22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648348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main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p:txBody>
          <a:bodyPr>
            <a:noAutofit/>
          </a:body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userDrawn="1"/>
        </p:nvSpPr>
        <p:spPr>
          <a:xfrm>
            <a:off x="798222" y="2075520"/>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userDrawn="1"/>
        </p:nvSpPr>
        <p:spPr>
          <a:xfrm>
            <a:off x="798222" y="3420925"/>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userDrawn="1"/>
        </p:nvSpPr>
        <p:spPr>
          <a:xfrm>
            <a:off x="798222" y="4766332"/>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9786629" cy="548640"/>
          </a:xfrm>
          <a:ln>
            <a:noFill/>
          </a:ln>
        </p:spPr>
        <p:txBody>
          <a:bodyPr>
            <a:noAutofit/>
          </a:bodyPr>
          <a:lstStyle>
            <a:lvl1pPr marL="0" indent="0">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978662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9786629" cy="548640"/>
          </a:xfrm>
          <a:ln>
            <a:noFill/>
          </a:ln>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401552869"/>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p:nvPr>
        </p:nvSpPr>
        <p:spPr/>
        <p:txBody>
          <a:bodyPr>
            <a:noAutofit/>
          </a:bodyPr>
          <a:lstStyle/>
          <a:p>
            <a:r>
              <a:rPr lang="en-US"/>
              <a:t>Click to edit Master title style</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797132" y="2020889"/>
            <a:ext cx="5246469" cy="674285"/>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154753" y="2030706"/>
            <a:ext cx="5240115" cy="663282"/>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790777"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154753"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473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2773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676452" y="1867414"/>
            <a:ext cx="527607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237452" y="1867414"/>
            <a:ext cx="527746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26710166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676452" y="115889"/>
            <a:ext cx="10839097"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676451"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676451"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238087"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238087"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205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55"/>
        <p:cNvGrpSpPr/>
        <p:nvPr/>
      </p:nvGrpSpPr>
      <p:grpSpPr>
        <a:xfrm>
          <a:off x="0" y="0"/>
          <a:ext cx="0" cy="0"/>
          <a:chOff x="0" y="0"/>
          <a:chExt cx="0" cy="0"/>
        </a:xfrm>
      </p:grpSpPr>
      <p:sp>
        <p:nvSpPr>
          <p:cNvPr id="56" name="Google Shape;56;p29"/>
          <p:cNvSpPr txBox="1">
            <a:spLocks noGrp="1"/>
          </p:cNvSpPr>
          <p:nvPr>
            <p:ph type="title"/>
          </p:nvPr>
        </p:nvSpPr>
        <p:spPr>
          <a:xfrm>
            <a:off x="303213" y="287339"/>
            <a:ext cx="11507787" cy="66992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475612" y="1902266"/>
            <a:ext cx="11175895" cy="4446033"/>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0289614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1545745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6" cy="3363912"/>
          </a:xfrm>
        </p:spPr>
        <p:txBody>
          <a:bodyPr>
            <a:noAutofit/>
          </a:bodyPr>
          <a:lstStyle/>
          <a:p>
            <a:r>
              <a:rPr lang="en-US"/>
              <a:t>Click icon to add table</a:t>
            </a:r>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48306"/>
            <a:ext cx="10839098"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38742633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5854927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gray">
          <a:xfrm>
            <a:off x="695126" y="1393894"/>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Tree>
    <p:extLst>
      <p:ext uri="{BB962C8B-B14F-4D97-AF65-F5344CB8AC3E}">
        <p14:creationId xmlns:p14="http://schemas.microsoft.com/office/powerpoint/2010/main" val="6426131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with photo">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8049135" y="0"/>
            <a:ext cx="414286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676451" y="115888"/>
            <a:ext cx="7273208" cy="1195883"/>
          </a:xfrm>
        </p:spPr>
        <p:txBody>
          <a:bodyPr/>
          <a:lstStyle/>
          <a:p>
            <a:r>
              <a:rPr lang="en-US"/>
              <a:t>Click to edit Master title style</a:t>
            </a:r>
          </a:p>
        </p:txBody>
      </p:sp>
    </p:spTree>
    <p:extLst>
      <p:ext uri="{BB962C8B-B14F-4D97-AF65-F5344CB8AC3E}">
        <p14:creationId xmlns:p14="http://schemas.microsoft.com/office/powerpoint/2010/main" val="20547813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0919A1-5A96-6244-B62C-0F0AE6DD1B3D}"/>
              </a:ext>
            </a:extLst>
          </p:cNvPr>
          <p:cNvSpPr>
            <a:spLocks noGrp="1"/>
          </p:cNvSpPr>
          <p:nvPr>
            <p:ph type="pic" idx="1"/>
          </p:nvPr>
        </p:nvSpPr>
        <p:spPr>
          <a:xfrm>
            <a:off x="5365561" y="0"/>
            <a:ext cx="6826440" cy="6858000"/>
          </a:xfrm>
          <a:solidFill>
            <a:schemeClr val="bg1">
              <a:lumMod val="95000"/>
            </a:schemeClr>
          </a:solidFill>
        </p:spPr>
        <p:txBody>
          <a:bodyPr anchor="ctr" anchorCtr="0">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7">
            <a:extLst>
              <a:ext uri="{FF2B5EF4-FFF2-40B4-BE49-F238E27FC236}">
                <a16:creationId xmlns:a16="http://schemas.microsoft.com/office/drawing/2014/main" id="{799D7B19-6F8B-354C-AA55-DFD98542870C}"/>
              </a:ext>
            </a:extLst>
          </p:cNvPr>
          <p:cNvSpPr>
            <a:spLocks noGrp="1"/>
          </p:cNvSpPr>
          <p:nvPr>
            <p:ph sz="quarter" idx="13"/>
          </p:nvPr>
        </p:nvSpPr>
        <p:spPr>
          <a:xfrm>
            <a:off x="676451" y="1868489"/>
            <a:ext cx="4136515"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5CAF6DB-8E17-DC41-8723-56F3F593471A}"/>
              </a:ext>
            </a:extLst>
          </p:cNvPr>
          <p:cNvSpPr>
            <a:spLocks noGrp="1"/>
          </p:cNvSpPr>
          <p:nvPr>
            <p:ph type="title"/>
          </p:nvPr>
        </p:nvSpPr>
        <p:spPr>
          <a:xfrm>
            <a:off x="676452" y="115888"/>
            <a:ext cx="4689110" cy="1195883"/>
          </a:xfrm>
        </p:spPr>
        <p:txBody>
          <a:bodyPr/>
          <a:lstStyle/>
          <a:p>
            <a:r>
              <a:rPr lang="en-US"/>
              <a:t>Click to edit Master title style</a:t>
            </a:r>
          </a:p>
        </p:txBody>
      </p:sp>
    </p:spTree>
    <p:extLst>
      <p:ext uri="{BB962C8B-B14F-4D97-AF65-F5344CB8AC3E}">
        <p14:creationId xmlns:p14="http://schemas.microsoft.com/office/powerpoint/2010/main" val="12328557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A6C86B-E19E-4246-8A04-02528AA5D601}"/>
              </a:ext>
            </a:extLst>
          </p:cNvPr>
          <p:cNvSpPr>
            <a:spLocks noGrp="1"/>
          </p:cNvSpPr>
          <p:nvPr>
            <p:ph type="pic" sz="quarter" idx="12"/>
          </p:nvPr>
        </p:nvSpPr>
        <p:spPr>
          <a:xfrm>
            <a:off x="1" y="0"/>
            <a:ext cx="6824852" cy="6858000"/>
          </a:xfrm>
          <a:solidFill>
            <a:schemeClr val="bg1">
              <a:lumMod val="95000"/>
            </a:schemeClr>
          </a:solidFill>
        </p:spPr>
        <p:txBody>
          <a:bodyPr anchor="ctr" anchorCtr="0">
            <a:noAutofit/>
          </a:bodyPr>
          <a:lstStyle/>
          <a:p>
            <a:r>
              <a:rPr lang="en-US"/>
              <a:t>Click icon to add picture</a:t>
            </a:r>
          </a:p>
        </p:txBody>
      </p:sp>
      <p:sp>
        <p:nvSpPr>
          <p:cNvPr id="8" name="Text Placeholder 7">
            <a:extLst>
              <a:ext uri="{FF2B5EF4-FFF2-40B4-BE49-F238E27FC236}">
                <a16:creationId xmlns:a16="http://schemas.microsoft.com/office/drawing/2014/main" id="{BC3E566D-53A8-6D48-9773-E274FFA123FB}"/>
              </a:ext>
            </a:extLst>
          </p:cNvPr>
          <p:cNvSpPr>
            <a:spLocks noGrp="1"/>
          </p:cNvSpPr>
          <p:nvPr>
            <p:ph type="body" sz="quarter" idx="13"/>
          </p:nvPr>
        </p:nvSpPr>
        <p:spPr>
          <a:xfrm>
            <a:off x="7261432" y="1878649"/>
            <a:ext cx="4254117" cy="40338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08AD52A-5500-D04F-8CC5-38ABB863F6AD}"/>
              </a:ext>
            </a:extLst>
          </p:cNvPr>
          <p:cNvSpPr>
            <a:spLocks noGrp="1"/>
          </p:cNvSpPr>
          <p:nvPr>
            <p:ph type="title"/>
          </p:nvPr>
        </p:nvSpPr>
        <p:spPr>
          <a:xfrm>
            <a:off x="7261432" y="123262"/>
            <a:ext cx="4254117" cy="1186864"/>
          </a:xfrm>
        </p:spPr>
        <p:txBody>
          <a:bodyPr>
            <a:noAutofit/>
          </a:bodyPr>
          <a:lstStyle/>
          <a:p>
            <a:r>
              <a:rPr lang="en-US"/>
              <a:t>Click to edit Master title style</a:t>
            </a:r>
          </a:p>
        </p:txBody>
      </p:sp>
    </p:spTree>
    <p:extLst>
      <p:ext uri="{BB962C8B-B14F-4D97-AF65-F5344CB8AC3E}">
        <p14:creationId xmlns:p14="http://schemas.microsoft.com/office/powerpoint/2010/main" val="24913495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points with imag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5"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1" y="115888"/>
            <a:ext cx="7393982" cy="1195883"/>
          </a:xfrm>
        </p:spPr>
        <p:txBody>
          <a:bodyPr>
            <a:noAutofit/>
          </a:bodyPr>
          <a:lstStyle>
            <a:lvl1pPr>
              <a:lnSpc>
                <a:spcPct val="100000"/>
              </a:lnSpc>
              <a:defRPr/>
            </a:lvl1p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userDrawn="1"/>
        </p:nvSpPr>
        <p:spPr>
          <a:xfrm>
            <a:off x="798222" y="2075520"/>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userDrawn="1"/>
        </p:nvSpPr>
        <p:spPr>
          <a:xfrm>
            <a:off x="798222" y="3420925"/>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userDrawn="1"/>
        </p:nvSpPr>
        <p:spPr>
          <a:xfrm>
            <a:off x="798222" y="4766332"/>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602489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lnSpc>
                <a:spcPct val="100000"/>
              </a:lnSpc>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Tree>
    <p:extLst>
      <p:ext uri="{BB962C8B-B14F-4D97-AF65-F5344CB8AC3E}">
        <p14:creationId xmlns:p14="http://schemas.microsoft.com/office/powerpoint/2010/main" val="408151132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Right Pictur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4"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2" y="115888"/>
            <a:ext cx="7372683" cy="1195883"/>
          </a:xfrm>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14328069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58"/>
        <p:cNvGrpSpPr/>
        <p:nvPr/>
      </p:nvGrpSpPr>
      <p:grpSpPr>
        <a:xfrm>
          <a:off x="0" y="0"/>
          <a:ext cx="0" cy="0"/>
          <a:chOff x="0" y="0"/>
          <a:chExt cx="0" cy="0"/>
        </a:xfrm>
      </p:grpSpPr>
      <p:sp>
        <p:nvSpPr>
          <p:cNvPr id="59" name="Google Shape;59;p30"/>
          <p:cNvSpPr txBox="1">
            <a:spLocks noGrp="1"/>
          </p:cNvSpPr>
          <p:nvPr>
            <p:ph type="body" idx="1"/>
          </p:nvPr>
        </p:nvSpPr>
        <p:spPr>
          <a:xfrm>
            <a:off x="457319" y="5951218"/>
            <a:ext cx="11112854" cy="260484"/>
          </a:xfrm>
          <a:prstGeom prst="rect">
            <a:avLst/>
          </a:prstGeom>
          <a:noFill/>
          <a:ln>
            <a:noFill/>
          </a:ln>
        </p:spPr>
        <p:txBody>
          <a:bodyPr spcFirstLastPara="1" wrap="square" lIns="91425" tIns="45700" rIns="91425" bIns="0" anchor="b" anchorCtr="0">
            <a:normAutofit/>
          </a:bodyPr>
          <a:lstStyle>
            <a:lvl1pPr marL="457200" lvl="0" indent="-228600" algn="l">
              <a:lnSpc>
                <a:spcPct val="100000"/>
              </a:lnSpc>
              <a:spcBef>
                <a:spcPts val="160"/>
              </a:spcBef>
              <a:spcAft>
                <a:spcPts val="0"/>
              </a:spcAft>
              <a:buSzPts val="800"/>
              <a:buNone/>
              <a:defRPr sz="8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0" name="Google Shape;60;p30"/>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0"/>
          <p:cNvSpPr/>
          <p:nvPr/>
        </p:nvSpPr>
        <p:spPr>
          <a:xfrm>
            <a:off x="281354" y="855785"/>
            <a:ext cx="11605846" cy="1641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3647-EA6F-F24C-91CA-E091B9BE6092}"/>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BBE4C5B0-C2BF-2B4B-8A2D-2D013DD8569E}"/>
              </a:ext>
            </a:extLst>
          </p:cNvPr>
          <p:cNvSpPr>
            <a:spLocks noGrp="1"/>
          </p:cNvSpPr>
          <p:nvPr>
            <p:ph type="pic" sz="quarter" idx="12"/>
          </p:nvPr>
        </p:nvSpPr>
        <p:spPr>
          <a:xfrm>
            <a:off x="2013474" y="1462089"/>
            <a:ext cx="3896359" cy="39227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32635277-5223-9647-B137-4D8D07DD7B7B}"/>
              </a:ext>
            </a:extLst>
          </p:cNvPr>
          <p:cNvSpPr>
            <a:spLocks noGrp="1"/>
          </p:cNvSpPr>
          <p:nvPr>
            <p:ph type="pic" sz="quarter" idx="13"/>
          </p:nvPr>
        </p:nvSpPr>
        <p:spPr>
          <a:xfrm>
            <a:off x="6154754" y="1462089"/>
            <a:ext cx="3899916" cy="3922713"/>
          </a:xfrm>
          <a:solidFill>
            <a:schemeClr val="bg1">
              <a:lumMod val="95000"/>
            </a:schemeClr>
          </a:solidFill>
        </p:spPr>
        <p:txBody>
          <a:bodyPr anchor="ctr" anchorCtr="0">
            <a:noAutofit/>
          </a:bodyPr>
          <a:lstStyle/>
          <a:p>
            <a:r>
              <a:rPr lang="en-US"/>
              <a:t>Click icon to add picture</a:t>
            </a:r>
          </a:p>
        </p:txBody>
      </p:sp>
      <p:sp>
        <p:nvSpPr>
          <p:cNvPr id="7" name="Text Placeholder 11">
            <a:extLst>
              <a:ext uri="{FF2B5EF4-FFF2-40B4-BE49-F238E27FC236}">
                <a16:creationId xmlns:a16="http://schemas.microsoft.com/office/drawing/2014/main" id="{AA5B839F-65AF-734A-95E3-4E71F88745A3}"/>
              </a:ext>
            </a:extLst>
          </p:cNvPr>
          <p:cNvSpPr>
            <a:spLocks noGrp="1"/>
          </p:cNvSpPr>
          <p:nvPr>
            <p:ph type="body" sz="quarter" idx="15"/>
          </p:nvPr>
        </p:nvSpPr>
        <p:spPr>
          <a:xfrm>
            <a:off x="2021415"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9" name="Text Placeholder 13">
            <a:extLst>
              <a:ext uri="{FF2B5EF4-FFF2-40B4-BE49-F238E27FC236}">
                <a16:creationId xmlns:a16="http://schemas.microsoft.com/office/drawing/2014/main" id="{3A24166F-51E9-A64A-8CAE-A9977A7E1F82}"/>
              </a:ext>
            </a:extLst>
          </p:cNvPr>
          <p:cNvSpPr>
            <a:spLocks noGrp="1"/>
          </p:cNvSpPr>
          <p:nvPr>
            <p:ph type="body" sz="quarter" idx="16"/>
          </p:nvPr>
        </p:nvSpPr>
        <p:spPr>
          <a:xfrm>
            <a:off x="6156341"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19483343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0D2-28D0-6F45-A332-A2DFFCEBA5A8}"/>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E28F40CF-E918-934E-80BF-465A3EE2150D}"/>
              </a:ext>
            </a:extLst>
          </p:cNvPr>
          <p:cNvSpPr>
            <a:spLocks noGrp="1"/>
          </p:cNvSpPr>
          <p:nvPr>
            <p:ph type="pic" sz="quarter" idx="12"/>
          </p:nvPr>
        </p:nvSpPr>
        <p:spPr>
          <a:xfrm>
            <a:off x="799207" y="2020888"/>
            <a:ext cx="3347322" cy="33639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E6F2A05A-8C29-E746-BA87-4CA7E8F02D12}"/>
              </a:ext>
            </a:extLst>
          </p:cNvPr>
          <p:cNvSpPr>
            <a:spLocks noGrp="1" noChangeAspect="1"/>
          </p:cNvSpPr>
          <p:nvPr>
            <p:ph type="pic" sz="quarter" idx="13"/>
          </p:nvPr>
        </p:nvSpPr>
        <p:spPr>
          <a:xfrm>
            <a:off x="4422085" y="2020888"/>
            <a:ext cx="3347576" cy="3364167"/>
          </a:xfrm>
          <a:solidFill>
            <a:schemeClr val="bg1">
              <a:lumMod val="95000"/>
            </a:schemeClr>
          </a:solidFill>
        </p:spPr>
        <p:txBody>
          <a:bodyPr anchor="ctr" anchorCtr="0">
            <a:noAutofit/>
          </a:bodyPr>
          <a:lstStyle/>
          <a:p>
            <a:r>
              <a:rPr lang="en-US"/>
              <a:t>Click icon to add picture</a:t>
            </a:r>
          </a:p>
        </p:txBody>
      </p:sp>
      <p:sp>
        <p:nvSpPr>
          <p:cNvPr id="10" name="Picture Placeholder 9">
            <a:extLst>
              <a:ext uri="{FF2B5EF4-FFF2-40B4-BE49-F238E27FC236}">
                <a16:creationId xmlns:a16="http://schemas.microsoft.com/office/drawing/2014/main" id="{E1AB9BCF-6ED8-364D-9345-67B996D5032F}"/>
              </a:ext>
            </a:extLst>
          </p:cNvPr>
          <p:cNvSpPr>
            <a:spLocks noGrp="1" noChangeAspect="1"/>
          </p:cNvSpPr>
          <p:nvPr>
            <p:ph type="pic" sz="quarter" idx="14"/>
          </p:nvPr>
        </p:nvSpPr>
        <p:spPr>
          <a:xfrm>
            <a:off x="8038995" y="2020888"/>
            <a:ext cx="3347576" cy="3364167"/>
          </a:xfrm>
          <a:solidFill>
            <a:schemeClr val="bg1">
              <a:lumMod val="95000"/>
            </a:schemeClr>
          </a:solidFill>
        </p:spPr>
        <p:txBody>
          <a:bodyPr anchor="ctr" anchorCtr="0">
            <a:noAutofit/>
          </a:bodyPr>
          <a:lstStyle/>
          <a:p>
            <a:r>
              <a:rPr lang="en-US"/>
              <a:t>Click icon to add picture</a:t>
            </a:r>
          </a:p>
        </p:txBody>
      </p:sp>
      <p:sp>
        <p:nvSpPr>
          <p:cNvPr id="12" name="Text Placeholder 11">
            <a:extLst>
              <a:ext uri="{FF2B5EF4-FFF2-40B4-BE49-F238E27FC236}">
                <a16:creationId xmlns:a16="http://schemas.microsoft.com/office/drawing/2014/main" id="{189FAD61-047F-9143-B2A3-DD71D79EA87B}"/>
              </a:ext>
            </a:extLst>
          </p:cNvPr>
          <p:cNvSpPr>
            <a:spLocks noGrp="1"/>
          </p:cNvSpPr>
          <p:nvPr>
            <p:ph type="body" sz="quarter" idx="15"/>
          </p:nvPr>
        </p:nvSpPr>
        <p:spPr>
          <a:xfrm>
            <a:off x="798721"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4" name="Text Placeholder 13">
            <a:extLst>
              <a:ext uri="{FF2B5EF4-FFF2-40B4-BE49-F238E27FC236}">
                <a16:creationId xmlns:a16="http://schemas.microsoft.com/office/drawing/2014/main" id="{629FC7D4-8743-BF4C-87A5-9A21757609BE}"/>
              </a:ext>
            </a:extLst>
          </p:cNvPr>
          <p:cNvSpPr>
            <a:spLocks noGrp="1"/>
          </p:cNvSpPr>
          <p:nvPr>
            <p:ph type="body" sz="quarter" idx="16"/>
          </p:nvPr>
        </p:nvSpPr>
        <p:spPr>
          <a:xfrm>
            <a:off x="4422340"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6" name="Text Placeholder 15">
            <a:extLst>
              <a:ext uri="{FF2B5EF4-FFF2-40B4-BE49-F238E27FC236}">
                <a16:creationId xmlns:a16="http://schemas.microsoft.com/office/drawing/2014/main" id="{0FCDED72-CBD0-5E46-BC74-96F27E08509B}"/>
              </a:ext>
            </a:extLst>
          </p:cNvPr>
          <p:cNvSpPr>
            <a:spLocks noGrp="1"/>
          </p:cNvSpPr>
          <p:nvPr>
            <p:ph type="body" sz="quarter" idx="17"/>
          </p:nvPr>
        </p:nvSpPr>
        <p:spPr>
          <a:xfrm>
            <a:off x="8049134" y="5518139"/>
            <a:ext cx="3337437"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21455317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picture full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DC9B19-461B-6E4E-8038-66158F24AD92}"/>
              </a:ext>
            </a:extLst>
          </p:cNvPr>
          <p:cNvSpPr>
            <a:spLocks noGrp="1"/>
          </p:cNvSpPr>
          <p:nvPr>
            <p:ph type="pic" sz="quarter" idx="13"/>
          </p:nvPr>
        </p:nvSpPr>
        <p:spPr>
          <a:xfrm>
            <a:off x="6154754" y="0"/>
            <a:ext cx="6037247" cy="6859476"/>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6" name="Picture Placeholder 5">
            <a:extLst>
              <a:ext uri="{FF2B5EF4-FFF2-40B4-BE49-F238E27FC236}">
                <a16:creationId xmlns:a16="http://schemas.microsoft.com/office/drawing/2014/main" id="{8305A32E-8A05-B340-84F0-B8B4DA751EA6}"/>
              </a:ext>
            </a:extLst>
          </p:cNvPr>
          <p:cNvSpPr>
            <a:spLocks noGrp="1"/>
          </p:cNvSpPr>
          <p:nvPr>
            <p:ph type="pic" sz="quarter" idx="12"/>
          </p:nvPr>
        </p:nvSpPr>
        <p:spPr>
          <a:xfrm>
            <a:off x="1" y="0"/>
            <a:ext cx="6037247"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691954" y="388470"/>
            <a:ext cx="4019010" cy="510530"/>
          </a:xfrm>
        </p:spPr>
        <p:txBody>
          <a:bodyPr anchor="b" anchorCtr="0">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6724089" y="202492"/>
            <a:ext cx="4570015" cy="696509"/>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16792210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picture full bleed">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173922" y="0"/>
            <a:ext cx="4018078"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 y="0"/>
            <a:ext cx="4018079"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4156229" y="0"/>
            <a:ext cx="389290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138151" y="38745"/>
            <a:ext cx="3906266" cy="857608"/>
          </a:xfrm>
        </p:spPr>
        <p:txBody>
          <a:bodyPr>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4222664"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
        <p:nvSpPr>
          <p:cNvPr id="21" name="Text Placeholder 10">
            <a:extLst>
              <a:ext uri="{FF2B5EF4-FFF2-40B4-BE49-F238E27FC236}">
                <a16:creationId xmlns:a16="http://schemas.microsoft.com/office/drawing/2014/main" id="{444DB5ED-8EED-4D45-8002-A6203EC293CB}"/>
              </a:ext>
            </a:extLst>
          </p:cNvPr>
          <p:cNvSpPr>
            <a:spLocks noGrp="1"/>
          </p:cNvSpPr>
          <p:nvPr>
            <p:ph type="body" sz="quarter" idx="18"/>
          </p:nvPr>
        </p:nvSpPr>
        <p:spPr>
          <a:xfrm>
            <a:off x="8183563"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308238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836740" y="3486150"/>
            <a:ext cx="3355261" cy="3371850"/>
          </a:xfrm>
          <a:solidFill>
            <a:schemeClr val="bg1">
              <a:lumMod val="95000"/>
            </a:schemeClr>
          </a:solidFill>
        </p:spPr>
        <p:txBody>
          <a:bodyPr anchor="ctr" anchorCtr="0"/>
          <a:lstStyle/>
          <a:p>
            <a:r>
              <a:rPr lang="en-US"/>
              <a:t>Click icon to add picture</a:t>
            </a:r>
          </a:p>
        </p:txBody>
      </p:sp>
      <p:sp>
        <p:nvSpPr>
          <p:cNvPr id="12" name="Picture Placeholder 4">
            <a:extLst>
              <a:ext uri="{FF2B5EF4-FFF2-40B4-BE49-F238E27FC236}">
                <a16:creationId xmlns:a16="http://schemas.microsoft.com/office/drawing/2014/main" id="{D2F57E6B-0A3E-1C47-9A0B-D2736C358718}"/>
              </a:ext>
            </a:extLst>
          </p:cNvPr>
          <p:cNvSpPr>
            <a:spLocks noGrp="1"/>
          </p:cNvSpPr>
          <p:nvPr>
            <p:ph type="pic" sz="quarter" idx="19"/>
          </p:nvPr>
        </p:nvSpPr>
        <p:spPr>
          <a:xfrm>
            <a:off x="5483065" y="0"/>
            <a:ext cx="6708934" cy="3365500"/>
          </a:xfrm>
          <a:solidFill>
            <a:schemeClr val="bg1">
              <a:lumMod val="95000"/>
            </a:schemeClr>
          </a:solidFill>
        </p:spPr>
        <p:txBody>
          <a:bodyPr anchor="ctr" anchorCtr="0"/>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6092" y="0"/>
            <a:ext cx="5381652" cy="6858000"/>
          </a:xfrm>
          <a:solidFill>
            <a:schemeClr val="bg1">
              <a:lumMod val="95000"/>
            </a:schemeClr>
          </a:solidFill>
        </p:spPr>
        <p:txBody>
          <a:bodyPr anchor="ctr" anchorCtr="0"/>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5483065" y="3486150"/>
            <a:ext cx="3236168" cy="3371850"/>
          </a:xfrm>
          <a:solidFill>
            <a:schemeClr val="bg1">
              <a:lumMod val="95000"/>
            </a:schemeClr>
          </a:solidFill>
        </p:spPr>
        <p:txBody>
          <a:bodyPr anchor="ctr" anchorCtr="0"/>
          <a:lstStyle/>
          <a:p>
            <a:r>
              <a:rPr lang="en-US"/>
              <a:t>Click icon to add picture</a:t>
            </a:r>
          </a:p>
        </p:txBody>
      </p:sp>
    </p:spTree>
    <p:extLst>
      <p:ext uri="{BB962C8B-B14F-4D97-AF65-F5344CB8AC3E}">
        <p14:creationId xmlns:p14="http://schemas.microsoft.com/office/powerpoint/2010/main" val="27045802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3143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_Slide_Dark">
    <p:bg>
      <p:bgPr>
        <a:solidFill>
          <a:schemeClr val="tx1"/>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3" name="Graphic 28">
            <a:extLst>
              <a:ext uri="{FF2B5EF4-FFF2-40B4-BE49-F238E27FC236}">
                <a16:creationId xmlns:a16="http://schemas.microsoft.com/office/drawing/2014/main" id="{7676467A-99C1-4ACB-840F-89A07FAFEB95}"/>
              </a:ext>
            </a:extLst>
          </p:cNvPr>
          <p:cNvGrpSpPr>
            <a:grpSpLocks noChangeAspect="1"/>
          </p:cNvGrpSpPr>
          <p:nvPr userDrawn="1"/>
        </p:nvGrpSpPr>
        <p:grpSpPr bwMode="black">
          <a:xfrm>
            <a:off x="783767" y="6173892"/>
            <a:ext cx="589142" cy="162562"/>
            <a:chOff x="4724433" y="3391882"/>
            <a:chExt cx="3520097" cy="971550"/>
          </a:xfrm>
          <a:solidFill>
            <a:schemeClr val="bg1"/>
          </a:solidFill>
        </p:grpSpPr>
        <p:sp>
          <p:nvSpPr>
            <p:cNvPr id="24" name="Freeform: Shape 98">
              <a:extLst>
                <a:ext uri="{FF2B5EF4-FFF2-40B4-BE49-F238E27FC236}">
                  <a16:creationId xmlns:a16="http://schemas.microsoft.com/office/drawing/2014/main" id="{7F01235B-D468-4AB6-BC69-12746CBB10DB}"/>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5" name="Freeform: Shape 99">
              <a:extLst>
                <a:ext uri="{FF2B5EF4-FFF2-40B4-BE49-F238E27FC236}">
                  <a16:creationId xmlns:a16="http://schemas.microsoft.com/office/drawing/2014/main" id="{C4B1B73E-2637-464C-BA9D-228371262BA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6" name="Freeform: Shape 100">
              <a:extLst>
                <a:ext uri="{FF2B5EF4-FFF2-40B4-BE49-F238E27FC236}">
                  <a16:creationId xmlns:a16="http://schemas.microsoft.com/office/drawing/2014/main" id="{C1BD1F33-A442-44D4-B19C-B8FEEE9998A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7" name="Freeform: Shape 101">
              <a:extLst>
                <a:ext uri="{FF2B5EF4-FFF2-40B4-BE49-F238E27FC236}">
                  <a16:creationId xmlns:a16="http://schemas.microsoft.com/office/drawing/2014/main" id="{B756DC0B-D41B-4E83-8E41-DBD47938779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8" name="Freeform: Shape 102">
              <a:extLst>
                <a:ext uri="{FF2B5EF4-FFF2-40B4-BE49-F238E27FC236}">
                  <a16:creationId xmlns:a16="http://schemas.microsoft.com/office/drawing/2014/main" id="{01563A87-CA24-4F8B-9AC2-671D04787C73}"/>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18" name="Footer Placeholder 4">
            <a:extLst>
              <a:ext uri="{FF2B5EF4-FFF2-40B4-BE49-F238E27FC236}">
                <a16:creationId xmlns:a16="http://schemas.microsoft.com/office/drawing/2014/main" id="{CBEDA625-172A-490E-879D-D7D94C6E68D4}"/>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19" name="Slide Number Placeholder 5">
            <a:extLst>
              <a:ext uri="{FF2B5EF4-FFF2-40B4-BE49-F238E27FC236}">
                <a16:creationId xmlns:a16="http://schemas.microsoft.com/office/drawing/2014/main" id="{CC92994D-E851-4334-B227-629C182B3765}"/>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2194717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_Slide_1">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7C692-C05B-0D44-A3A2-993F718AA9DA}"/>
              </a:ext>
            </a:extLst>
          </p:cNvPr>
          <p:cNvSpPr/>
          <p:nvPr userDrawn="1"/>
        </p:nvSpPr>
        <p:spPr bwMode="white">
          <a:xfrm>
            <a:off x="557357" y="5957889"/>
            <a:ext cx="1043259"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21" name="Title 47">
            <a:extLst>
              <a:ext uri="{FF2B5EF4-FFF2-40B4-BE49-F238E27FC236}">
                <a16:creationId xmlns:a16="http://schemas.microsoft.com/office/drawing/2014/main" id="{C5970F6F-02E3-B640-BD03-912C14AF2E0D}"/>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22" name="Text Placeholder 49">
            <a:extLst>
              <a:ext uri="{FF2B5EF4-FFF2-40B4-BE49-F238E27FC236}">
                <a16:creationId xmlns:a16="http://schemas.microsoft.com/office/drawing/2014/main" id="{2C3B92D3-82BC-8849-BD62-137532F2D5DF}"/>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7" name="Graphic 28">
            <a:extLst>
              <a:ext uri="{FF2B5EF4-FFF2-40B4-BE49-F238E27FC236}">
                <a16:creationId xmlns:a16="http://schemas.microsoft.com/office/drawing/2014/main" id="{313F2797-DB94-4D03-90A5-FF7F816844F7}"/>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28" name="Freeform: Shape 98">
              <a:extLst>
                <a:ext uri="{FF2B5EF4-FFF2-40B4-BE49-F238E27FC236}">
                  <a16:creationId xmlns:a16="http://schemas.microsoft.com/office/drawing/2014/main" id="{3B42F6E9-8CB6-494E-9640-55D34111415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9" name="Freeform: Shape 99">
              <a:extLst>
                <a:ext uri="{FF2B5EF4-FFF2-40B4-BE49-F238E27FC236}">
                  <a16:creationId xmlns:a16="http://schemas.microsoft.com/office/drawing/2014/main" id="{5BA18714-520A-4657-AB62-849D5D626F3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30" name="Freeform: Shape 100">
              <a:extLst>
                <a:ext uri="{FF2B5EF4-FFF2-40B4-BE49-F238E27FC236}">
                  <a16:creationId xmlns:a16="http://schemas.microsoft.com/office/drawing/2014/main" id="{603108B2-A939-4352-97C4-C2FD60FD4FB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31" name="Freeform: Shape 101">
              <a:extLst>
                <a:ext uri="{FF2B5EF4-FFF2-40B4-BE49-F238E27FC236}">
                  <a16:creationId xmlns:a16="http://schemas.microsoft.com/office/drawing/2014/main" id="{2EB91C09-A5FB-4250-992F-9A3D8063BB2F}"/>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32" name="Freeform: Shape 102">
              <a:extLst>
                <a:ext uri="{FF2B5EF4-FFF2-40B4-BE49-F238E27FC236}">
                  <a16:creationId xmlns:a16="http://schemas.microsoft.com/office/drawing/2014/main" id="{821649EF-ECE8-4463-8F06-F25C43B9DF8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327452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_Slide_2">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7D8A3CBE-4130-4B13-97C2-3A165A5465FA}"/>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9C8C9C1F-9A34-4FB9-B048-B7263D2C7F5F}"/>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0B95FB64-C3FF-45B5-BF1F-DCE04F335D0A}"/>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E4C9985B-F558-4EDF-949A-B639D33DBD5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7EF7DD9-284F-4EE1-BC2E-4E086562D13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559F7CE9-2521-4EAB-AE53-C1BD2B721A0C}"/>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2375576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_Slide_3">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EF8A7-0923-9F42-A89E-B7262CB33BFF}"/>
              </a:ext>
            </a:extLst>
          </p:cNvPr>
          <p:cNvSpPr/>
          <p:nvPr userDrawn="1"/>
        </p:nvSpPr>
        <p:spPr bwMode="white">
          <a:xfrm>
            <a:off x="683227" y="6175800"/>
            <a:ext cx="81735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3A61D825-8574-B04B-9327-65B4BC411ACE}"/>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88596F8-34AE-EB4A-B58B-8644D352754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24765004-0942-4954-9DAC-7E80B13538F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1D2D9FE1-F60C-4B08-B339-33C18250F4A5}"/>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DF06BBD7-0A56-4612-920C-FCE25182F8E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8C702FB0-E226-42B8-9370-7EA1E47DD8B8}"/>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CE8B7D5F-365A-4CEF-A514-6D30E65235E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A314674F-D27B-4D6E-B264-FEC21E76AE1E}"/>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0939585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2">
  <p:cSld name="Title and Content_1">
    <p:spTree>
      <p:nvGrpSpPr>
        <p:cNvPr id="1" name="Shape 62"/>
        <p:cNvGrpSpPr/>
        <p:nvPr/>
      </p:nvGrpSpPr>
      <p:grpSpPr>
        <a:xfrm>
          <a:off x="0" y="0"/>
          <a:ext cx="0" cy="0"/>
          <a:chOff x="0" y="0"/>
          <a:chExt cx="0" cy="0"/>
        </a:xfrm>
      </p:grpSpPr>
      <p:sp>
        <p:nvSpPr>
          <p:cNvPr id="63" name="Google Shape;63;g10230076b95_0_57"/>
          <p:cNvSpPr txBox="1">
            <a:spLocks noGrp="1"/>
          </p:cNvSpPr>
          <p:nvPr>
            <p:ph type="body" idx="1"/>
          </p:nvPr>
        </p:nvSpPr>
        <p:spPr>
          <a:xfrm>
            <a:off x="332397" y="1581319"/>
            <a:ext cx="11478600" cy="4277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4" name="Google Shape;64;g10230076b95_0_5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65" name="Google Shape;65;g10230076b95_0_57"/>
          <p:cNvSpPr txBox="1">
            <a:spLocks noGrp="1"/>
          </p:cNvSpPr>
          <p:nvPr>
            <p:ph type="title"/>
          </p:nvPr>
        </p:nvSpPr>
        <p:spPr>
          <a:xfrm>
            <a:off x="303213" y="287339"/>
            <a:ext cx="11507700" cy="669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0230076b95_0_57"/>
          <p:cNvSpPr txBox="1"/>
          <p:nvPr/>
        </p:nvSpPr>
        <p:spPr>
          <a:xfrm>
            <a:off x="11274726" y="6438788"/>
            <a:ext cx="5994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67" name="Google Shape;67;g10230076b95_0_57"/>
          <p:cNvSpPr txBox="1">
            <a:spLocks noGrp="1"/>
          </p:cNvSpPr>
          <p:nvPr>
            <p:ph type="body" idx="2"/>
          </p:nvPr>
        </p:nvSpPr>
        <p:spPr>
          <a:xfrm>
            <a:off x="332397" y="910022"/>
            <a:ext cx="11478600" cy="290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_Slide_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952E23-370A-B545-BEAA-6D8CAB62168E}"/>
              </a:ext>
            </a:extLst>
          </p:cNvPr>
          <p:cNvSpPr/>
          <p:nvPr userDrawn="1"/>
        </p:nvSpPr>
        <p:spPr bwMode="white">
          <a:xfrm>
            <a:off x="676452" y="6043614"/>
            <a:ext cx="766962" cy="360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E68ACE3B-1101-F347-A7BC-CE10A9ADAC93}"/>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16F5B464-1275-B547-B52C-E21583D82CF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F40D9827-B9FD-4CED-9ECE-4B143967F892}"/>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48CC5728-BEE7-4B3C-B7F7-33E596D16ED0}"/>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473F7250-4E42-4D9E-BB6D-6A730FFA057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8339B397-4816-4B2D-98B2-2C2A9863989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9C8ACD1-9BC0-479D-99B5-258DD009FBF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E7FAA1F9-D291-430B-8838-41655359C8C2}"/>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400299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_Slide_5">
    <p:bg>
      <p:bgPr>
        <a:solidFill>
          <a:srgbClr val="AFE1C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7C64A-E19F-064D-A864-97737428AEEE}"/>
              </a:ext>
            </a:extLst>
          </p:cNvPr>
          <p:cNvSpPr/>
          <p:nvPr userDrawn="1"/>
        </p:nvSpPr>
        <p:spPr bwMode="white">
          <a:xfrm>
            <a:off x="683227" y="6029326"/>
            <a:ext cx="774478" cy="375075"/>
          </a:xfrm>
          <a:prstGeom prst="rect">
            <a:avLst/>
          </a:prstGeom>
          <a:solidFill>
            <a:srgbClr val="AF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8" name="Title 47">
            <a:extLst>
              <a:ext uri="{FF2B5EF4-FFF2-40B4-BE49-F238E27FC236}">
                <a16:creationId xmlns:a16="http://schemas.microsoft.com/office/drawing/2014/main" id="{7D368C63-D706-3247-BD8F-B1E4919710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9" name="Text Placeholder 49">
            <a:extLst>
              <a:ext uri="{FF2B5EF4-FFF2-40B4-BE49-F238E27FC236}">
                <a16:creationId xmlns:a16="http://schemas.microsoft.com/office/drawing/2014/main" id="{9BE97447-E841-874B-BC67-61FC2725696E}"/>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6" name="Graphic 28">
            <a:extLst>
              <a:ext uri="{FF2B5EF4-FFF2-40B4-BE49-F238E27FC236}">
                <a16:creationId xmlns:a16="http://schemas.microsoft.com/office/drawing/2014/main" id="{73B39FFF-30A4-4D5D-BFA0-148DA6F49DB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7" name="Freeform: Shape 98">
              <a:extLst>
                <a:ext uri="{FF2B5EF4-FFF2-40B4-BE49-F238E27FC236}">
                  <a16:creationId xmlns:a16="http://schemas.microsoft.com/office/drawing/2014/main" id="{68E1C420-4A3C-4B72-BD83-3518751A7E52}"/>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0" name="Freeform: Shape 99">
              <a:extLst>
                <a:ext uri="{FF2B5EF4-FFF2-40B4-BE49-F238E27FC236}">
                  <a16:creationId xmlns:a16="http://schemas.microsoft.com/office/drawing/2014/main" id="{F818931D-2CF2-46BD-A78D-FF5B3B66CCB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1" name="Freeform: Shape 100">
              <a:extLst>
                <a:ext uri="{FF2B5EF4-FFF2-40B4-BE49-F238E27FC236}">
                  <a16:creationId xmlns:a16="http://schemas.microsoft.com/office/drawing/2014/main" id="{660D80DC-A6AE-4423-AA70-9F20B39BC35D}"/>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2" name="Freeform: Shape 101">
              <a:extLst>
                <a:ext uri="{FF2B5EF4-FFF2-40B4-BE49-F238E27FC236}">
                  <a16:creationId xmlns:a16="http://schemas.microsoft.com/office/drawing/2014/main" id="{91583C6D-AF4F-46D7-AF40-5C4B37A7EAC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3" name="Freeform: Shape 102">
              <a:extLst>
                <a:ext uri="{FF2B5EF4-FFF2-40B4-BE49-F238E27FC236}">
                  <a16:creationId xmlns:a16="http://schemas.microsoft.com/office/drawing/2014/main" id="{01C3FF82-A1DD-4A87-8CCB-AB4BADCB164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8131803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_Slide_6">
    <p:bg>
      <p:bgPr>
        <a:solidFill>
          <a:srgbClr val="B2B1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AACC-3F1B-9B43-B71D-9240E1C79684}"/>
              </a:ext>
            </a:extLst>
          </p:cNvPr>
          <p:cNvSpPr/>
          <p:nvPr userDrawn="1"/>
        </p:nvSpPr>
        <p:spPr bwMode="white">
          <a:xfrm>
            <a:off x="676453" y="6029326"/>
            <a:ext cx="781252" cy="485775"/>
          </a:xfrm>
          <a:prstGeom prst="rect">
            <a:avLst/>
          </a:prstGeom>
          <a:solidFill>
            <a:srgbClr val="B2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7" name="Title 47">
            <a:extLst>
              <a:ext uri="{FF2B5EF4-FFF2-40B4-BE49-F238E27FC236}">
                <a16:creationId xmlns:a16="http://schemas.microsoft.com/office/drawing/2014/main" id="{CC13BBAA-D7D4-354A-B807-57B3EDACEF2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8" name="Text Placeholder 49">
            <a:extLst>
              <a:ext uri="{FF2B5EF4-FFF2-40B4-BE49-F238E27FC236}">
                <a16:creationId xmlns:a16="http://schemas.microsoft.com/office/drawing/2014/main" id="{99F899A2-4263-AE4D-B608-09F670370D1D}"/>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5" name="Graphic 28">
            <a:extLst>
              <a:ext uri="{FF2B5EF4-FFF2-40B4-BE49-F238E27FC236}">
                <a16:creationId xmlns:a16="http://schemas.microsoft.com/office/drawing/2014/main" id="{0E7C0778-9414-48A4-9284-3B511A90ED3A}"/>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6" name="Freeform: Shape 98">
              <a:extLst>
                <a:ext uri="{FF2B5EF4-FFF2-40B4-BE49-F238E27FC236}">
                  <a16:creationId xmlns:a16="http://schemas.microsoft.com/office/drawing/2014/main" id="{DE4B943D-386E-4291-BC49-5FDEEBBDC61A}"/>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BF05AFFB-28DF-46B0-A4F1-669329584DE4}"/>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59C48823-B7E7-4B29-8C1C-B17B4679D1DF}"/>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C18EB19E-719B-4C61-9257-2E1352367D2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665CBFB-D013-46CD-B3C4-7CAF1EC88788}"/>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2153187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_Slide_7">
    <p:bg>
      <p:bgPr>
        <a:solidFill>
          <a:srgbClr val="A6D6D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76C706-CB65-DA46-838E-9C6E522A5C49}"/>
              </a:ext>
            </a:extLst>
          </p:cNvPr>
          <p:cNvSpPr/>
          <p:nvPr userDrawn="1"/>
        </p:nvSpPr>
        <p:spPr bwMode="white">
          <a:xfrm>
            <a:off x="676453" y="6029325"/>
            <a:ext cx="895582" cy="514350"/>
          </a:xfrm>
          <a:prstGeom prst="rect">
            <a:avLst/>
          </a:prstGeom>
          <a:solidFill>
            <a:srgbClr val="A6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548CB51C-5123-EA4F-8361-24F30E1AF6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BC83B75-7A5B-034B-9A1B-6E744B5B82B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F32F229B-0864-48B5-9911-4187680D7B5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73BBCA92-69B4-4C27-9D48-C4493CEDF1B8}"/>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AF7B82DC-BD21-483A-B5C9-D33560B26F9C}"/>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622C2D77-3F44-4AEC-9644-5AE4DFB029F0}"/>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8B7862D9-51F1-44CB-8DFC-2F46D597EDE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CD1EC14E-86B0-4084-A6D2-817D51C8FAAB}"/>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7186383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_Slide_8">
    <p:bg>
      <p:bgPr>
        <a:solidFill>
          <a:srgbClr val="F7F7F7"/>
        </a:solidFill>
        <a:effectLst/>
      </p:bgPr>
    </p:bg>
    <p:spTree>
      <p:nvGrpSpPr>
        <p:cNvPr id="1" name=""/>
        <p:cNvGrpSpPr/>
        <p:nvPr/>
      </p:nvGrpSpPr>
      <p:grpSpPr>
        <a:xfrm>
          <a:off x="0" y="0"/>
          <a:ext cx="0" cy="0"/>
          <a:chOff x="0" y="0"/>
          <a:chExt cx="0" cy="0"/>
        </a:xfrm>
      </p:grpSpPr>
      <p:sp>
        <p:nvSpPr>
          <p:cNvPr id="9" name="Title 47">
            <a:extLst>
              <a:ext uri="{FF2B5EF4-FFF2-40B4-BE49-F238E27FC236}">
                <a16:creationId xmlns:a16="http://schemas.microsoft.com/office/drawing/2014/main" id="{F72AB68A-AF23-D34B-B475-1D067A2CD916}"/>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0" name="Text Placeholder 49">
            <a:extLst>
              <a:ext uri="{FF2B5EF4-FFF2-40B4-BE49-F238E27FC236}">
                <a16:creationId xmlns:a16="http://schemas.microsoft.com/office/drawing/2014/main" id="{94513FCE-FD2F-F64A-8EB1-775EF2B099D8}"/>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550296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Quot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1918200" y="2009672"/>
            <a:ext cx="8260326" cy="1325880"/>
          </a:xfrm>
        </p:spPr>
        <p:txBody>
          <a:bodyPr anchor="t">
            <a:noAutofit/>
          </a:bodyPr>
          <a:lstStyle>
            <a:lvl1pPr>
              <a:lnSpc>
                <a:spcPct val="100000"/>
              </a:lnSpc>
              <a:defRPr sz="3000">
                <a:solidFill>
                  <a:schemeClr val="bg1"/>
                </a:solidFill>
              </a:defRPr>
            </a:lvl1pPr>
          </a:lstStyle>
          <a:p>
            <a:r>
              <a:rPr lang="en-US"/>
              <a:t>Click to edit Master title style</a:t>
            </a:r>
            <a:br>
              <a:rPr lang="en-US"/>
            </a:br>
            <a:br>
              <a:rPr lang="en-US"/>
            </a:br>
            <a:endParaRPr lang="en-US"/>
          </a:p>
        </p:txBody>
      </p:sp>
      <p:sp>
        <p:nvSpPr>
          <p:cNvPr id="5" name="Rectangle 4">
            <a:extLst>
              <a:ext uri="{FF2B5EF4-FFF2-40B4-BE49-F238E27FC236}">
                <a16:creationId xmlns:a16="http://schemas.microsoft.com/office/drawing/2014/main" id="{6BAECDFE-F4F8-8048-A7F5-4E3A5274AC4F}"/>
              </a:ext>
            </a:extLst>
          </p:cNvPr>
          <p:cNvSpPr/>
          <p:nvPr userDrawn="1"/>
        </p:nvSpPr>
        <p:spPr>
          <a:xfrm>
            <a:off x="676452" y="6057900"/>
            <a:ext cx="809836" cy="34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6" name="Rectangle 5">
            <a:extLst>
              <a:ext uri="{FF2B5EF4-FFF2-40B4-BE49-F238E27FC236}">
                <a16:creationId xmlns:a16="http://schemas.microsoft.com/office/drawing/2014/main" id="{A86F4F8A-C24B-9B41-8F5E-ADF3EEE136FF}"/>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pic>
        <p:nvPicPr>
          <p:cNvPr id="16" name="Picture 15" descr="A picture containing drawing&#10;&#10;Description automatically generated">
            <a:extLst>
              <a:ext uri="{FF2B5EF4-FFF2-40B4-BE49-F238E27FC236}">
                <a16:creationId xmlns:a16="http://schemas.microsoft.com/office/drawing/2014/main" id="{220F8D5E-9A93-45D2-8AE6-D7A7BDB893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029353" y="1394508"/>
            <a:ext cx="455626" cy="320040"/>
          </a:xfrm>
          <a:prstGeom prst="rect">
            <a:avLst/>
          </a:prstGeom>
        </p:spPr>
      </p:pic>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1943087" y="4757819"/>
            <a:ext cx="8260326" cy="623888"/>
          </a:xfrm>
        </p:spPr>
        <p:txBody>
          <a:bodyPr>
            <a:noAutofit/>
          </a:bodyPr>
          <a:lstStyle>
            <a:lvl1pPr marL="112713" indent="-112713">
              <a:lnSpc>
                <a:spcPct val="100000"/>
              </a:lnSpc>
              <a:buClr>
                <a:schemeClr val="bg1"/>
              </a:buClr>
              <a:buFont typeface="Century Gothic" panose="020B0502020202020204" pitchFamily="34" charset="0"/>
              <a:buChar char="–"/>
              <a:defRPr sz="1600">
                <a:solidFill>
                  <a:schemeClr val="bg1"/>
                </a:solidFill>
              </a:defRPr>
            </a:lvl1pPr>
            <a:lvl2pPr>
              <a:buNone/>
              <a:defRPr/>
            </a:lvl2pPr>
          </a:lstStyle>
          <a:p>
            <a:pPr lvl="0"/>
            <a:r>
              <a:rPr lang="en-US"/>
              <a:t>Click to edit Master text styles</a:t>
            </a:r>
          </a:p>
        </p:txBody>
      </p:sp>
      <p:grpSp>
        <p:nvGrpSpPr>
          <p:cNvPr id="17" name="Graphic 28">
            <a:extLst>
              <a:ext uri="{FF2B5EF4-FFF2-40B4-BE49-F238E27FC236}">
                <a16:creationId xmlns:a16="http://schemas.microsoft.com/office/drawing/2014/main" id="{47F0CB88-1EF7-43B5-A0F8-BDED52C49565}"/>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8" name="Freeform: Shape 98">
              <a:extLst>
                <a:ext uri="{FF2B5EF4-FFF2-40B4-BE49-F238E27FC236}">
                  <a16:creationId xmlns:a16="http://schemas.microsoft.com/office/drawing/2014/main" id="{C2EE9A61-187B-49AD-B75E-578F1014CE7E}"/>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478491B1-E89F-477A-8DA2-943226A0292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C511AF1C-488F-4A4C-8102-D2DFAC9968BC}"/>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F2330953-E5C1-45D7-B141-DD2A916039D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CACDF977-CB26-457E-9ADC-47B47307212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6034296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8D374-6993-EA45-9140-0BB63DDFF6D1}"/>
              </a:ext>
            </a:extLst>
          </p:cNvPr>
          <p:cNvSpPr/>
          <p:nvPr userDrawn="1"/>
        </p:nvSpPr>
        <p:spPr bwMode="white">
          <a:xfrm>
            <a:off x="676453" y="6043613"/>
            <a:ext cx="795544" cy="50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7" name="Graphic 28">
            <a:extLst>
              <a:ext uri="{FF2B5EF4-FFF2-40B4-BE49-F238E27FC236}">
                <a16:creationId xmlns:a16="http://schemas.microsoft.com/office/drawing/2014/main" id="{0DFB26FD-3EBE-40C8-969E-55EC2E597D4D}"/>
              </a:ext>
            </a:extLst>
          </p:cNvPr>
          <p:cNvGrpSpPr>
            <a:grpSpLocks noChangeAspect="1"/>
          </p:cNvGrpSpPr>
          <p:nvPr userDrawn="1"/>
        </p:nvGrpSpPr>
        <p:grpSpPr bwMode="black">
          <a:xfrm>
            <a:off x="783767" y="6173892"/>
            <a:ext cx="589142" cy="162562"/>
            <a:chOff x="4724433" y="3391882"/>
            <a:chExt cx="3520097" cy="971550"/>
          </a:xfrm>
          <a:solidFill>
            <a:schemeClr val="bg1"/>
          </a:solidFill>
        </p:grpSpPr>
        <p:sp>
          <p:nvSpPr>
            <p:cNvPr id="18" name="Freeform: Shape 98">
              <a:extLst>
                <a:ext uri="{FF2B5EF4-FFF2-40B4-BE49-F238E27FC236}">
                  <a16:creationId xmlns:a16="http://schemas.microsoft.com/office/drawing/2014/main" id="{7E1249F1-48FA-4EA1-8671-72E8C0E96E8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20EE33A1-4979-4C01-8EC4-632F0CAD3456}"/>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69CB67EC-CEA3-41BD-AB64-2DBC2B5CC4BE}"/>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5F38C014-FEA9-49BD-99F4-C650F5C6B1C5}"/>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1A88320-7AA5-4FEA-B535-90C971B0CBF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23" name="Footer Placeholder 4">
            <a:extLst>
              <a:ext uri="{FF2B5EF4-FFF2-40B4-BE49-F238E27FC236}">
                <a16:creationId xmlns:a16="http://schemas.microsoft.com/office/drawing/2014/main" id="{9E83AD0C-5B60-4F58-843E-3A42D48FA18C}"/>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24" name="Slide Number Placeholder 5">
            <a:extLst>
              <a:ext uri="{FF2B5EF4-FFF2-40B4-BE49-F238E27FC236}">
                <a16:creationId xmlns:a16="http://schemas.microsoft.com/office/drawing/2014/main" id="{AB2671F6-123D-4A66-A773-413026131E62}"/>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3842532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DA5A43A2-6CC6-446A-8589-57AC8933A797}"/>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2D7D125B-478B-478E-936B-4FF741C64E29}"/>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F457FCFC-8256-461D-81E4-6FA25B3E6FC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DD0C4153-150D-4028-BE04-1D19A1C70552}"/>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2C13789F-930B-46D7-9E94-805D203D390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F5B42C57-D58D-4B70-B760-290C88258404}"/>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3588241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84392" y="6054726"/>
            <a:ext cx="1008372"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wrap="square"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a:extLst>
              <a:ext uri="{FF2B5EF4-FFF2-40B4-BE49-F238E27FC236}">
                <a16:creationId xmlns:a16="http://schemas.microsoft.com/office/drawing/2014/main" id="{930CA39E-6FCB-4E2F-869C-4905B2EACE09}"/>
              </a:ext>
            </a:extLst>
          </p:cNvPr>
          <p:cNvGrpSpPr/>
          <p:nvPr userDrawn="1"/>
        </p:nvGrpSpPr>
        <p:grpSpPr bwMode="gray">
          <a:xfrm>
            <a:off x="10843078" y="-976"/>
            <a:ext cx="1352002" cy="6858976"/>
            <a:chOff x="10837175" y="-976"/>
            <a:chExt cx="1351650" cy="6844176"/>
          </a:xfrm>
        </p:grpSpPr>
        <p:sp>
          <p:nvSpPr>
            <p:cNvPr id="43" name="Rectangle 42">
              <a:extLst>
                <a:ext uri="{FF2B5EF4-FFF2-40B4-BE49-F238E27FC236}">
                  <a16:creationId xmlns:a16="http://schemas.microsoft.com/office/drawing/2014/main" id="{4D4ECFE7-97DE-41ED-822F-474A45B516B8}"/>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4" name="Freeform 74">
              <a:extLst>
                <a:ext uri="{FF2B5EF4-FFF2-40B4-BE49-F238E27FC236}">
                  <a16:creationId xmlns:a16="http://schemas.microsoft.com/office/drawing/2014/main" id="{FD0DCF6A-8E39-421B-B82C-CB2179E72887}"/>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5" name="Rectangle 63">
              <a:extLst>
                <a:ext uri="{FF2B5EF4-FFF2-40B4-BE49-F238E27FC236}">
                  <a16:creationId xmlns:a16="http://schemas.microsoft.com/office/drawing/2014/main" id="{93A2A0F3-FDAD-49FA-B4DF-B439D46F3C3D}"/>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7" name="Rectangle 42">
              <a:extLst>
                <a:ext uri="{FF2B5EF4-FFF2-40B4-BE49-F238E27FC236}">
                  <a16:creationId xmlns:a16="http://schemas.microsoft.com/office/drawing/2014/main" id="{0DD913F2-FEBB-4135-9EC9-237B6BAAF6B4}"/>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9" name="Rectangle 40">
              <a:extLst>
                <a:ext uri="{FF2B5EF4-FFF2-40B4-BE49-F238E27FC236}">
                  <a16:creationId xmlns:a16="http://schemas.microsoft.com/office/drawing/2014/main" id="{7B41EA52-CCAF-4406-8E09-2CCFF3BCB37B}"/>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1" name="Freeform 43">
              <a:extLst>
                <a:ext uri="{FF2B5EF4-FFF2-40B4-BE49-F238E27FC236}">
                  <a16:creationId xmlns:a16="http://schemas.microsoft.com/office/drawing/2014/main" id="{C91BEE92-29B7-4B12-8DD9-070386B3F8F8}"/>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2" name="Oval 44">
              <a:extLst>
                <a:ext uri="{FF2B5EF4-FFF2-40B4-BE49-F238E27FC236}">
                  <a16:creationId xmlns:a16="http://schemas.microsoft.com/office/drawing/2014/main" id="{926AD5D2-2E59-453D-AB01-B74423ECE9F8}"/>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3" name="Freeform 48">
              <a:extLst>
                <a:ext uri="{FF2B5EF4-FFF2-40B4-BE49-F238E27FC236}">
                  <a16:creationId xmlns:a16="http://schemas.microsoft.com/office/drawing/2014/main" id="{C46775BA-F8BC-478C-9328-A59C4BDB9F4C}"/>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4" name="Rectangle 58">
              <a:extLst>
                <a:ext uri="{FF2B5EF4-FFF2-40B4-BE49-F238E27FC236}">
                  <a16:creationId xmlns:a16="http://schemas.microsoft.com/office/drawing/2014/main" id="{5038D401-138F-41C5-B03F-8C89BDF5C16D}"/>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5" name="Rectangle 14">
              <a:extLst>
                <a:ext uri="{FF2B5EF4-FFF2-40B4-BE49-F238E27FC236}">
                  <a16:creationId xmlns:a16="http://schemas.microsoft.com/office/drawing/2014/main" id="{32D9DD49-3C47-436F-84B6-4BCF51C19527}"/>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6" name="Freeform 15">
              <a:extLst>
                <a:ext uri="{FF2B5EF4-FFF2-40B4-BE49-F238E27FC236}">
                  <a16:creationId xmlns:a16="http://schemas.microsoft.com/office/drawing/2014/main" id="{27091388-463D-4A6A-94C4-7ED86700C0B5}"/>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7" name="Freeform 16">
              <a:extLst>
                <a:ext uri="{FF2B5EF4-FFF2-40B4-BE49-F238E27FC236}">
                  <a16:creationId xmlns:a16="http://schemas.microsoft.com/office/drawing/2014/main" id="{D748DA9F-46C5-4E1F-816E-67EE188493AB}"/>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8" name="Freeform 17">
              <a:extLst>
                <a:ext uri="{FF2B5EF4-FFF2-40B4-BE49-F238E27FC236}">
                  <a16:creationId xmlns:a16="http://schemas.microsoft.com/office/drawing/2014/main" id="{E27B70F8-1CC7-4D9E-9B25-001A91FAD228}"/>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9" name="Freeform 18">
              <a:extLst>
                <a:ext uri="{FF2B5EF4-FFF2-40B4-BE49-F238E27FC236}">
                  <a16:creationId xmlns:a16="http://schemas.microsoft.com/office/drawing/2014/main" id="{AA889068-6EAB-4CEE-AB7F-983D4188720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0" name="Freeform 19">
              <a:extLst>
                <a:ext uri="{FF2B5EF4-FFF2-40B4-BE49-F238E27FC236}">
                  <a16:creationId xmlns:a16="http://schemas.microsoft.com/office/drawing/2014/main" id="{7A52ACA3-4E02-436E-BC75-AE655246FB69}"/>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1" name="Freeform 20">
              <a:extLst>
                <a:ext uri="{FF2B5EF4-FFF2-40B4-BE49-F238E27FC236}">
                  <a16:creationId xmlns:a16="http://schemas.microsoft.com/office/drawing/2014/main" id="{B63B667C-C510-4853-87AC-83784FC28CE0}"/>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2" name="Freeform 21">
              <a:extLst>
                <a:ext uri="{FF2B5EF4-FFF2-40B4-BE49-F238E27FC236}">
                  <a16:creationId xmlns:a16="http://schemas.microsoft.com/office/drawing/2014/main" id="{2FDFBA9D-3614-4444-B1E0-037FB6C85F6C}"/>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3" name="Freeform 22">
              <a:extLst>
                <a:ext uri="{FF2B5EF4-FFF2-40B4-BE49-F238E27FC236}">
                  <a16:creationId xmlns:a16="http://schemas.microsoft.com/office/drawing/2014/main" id="{9674FCC2-A01C-4791-A414-D3A93BABC785}"/>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4" name="Freeform 38">
              <a:extLst>
                <a:ext uri="{FF2B5EF4-FFF2-40B4-BE49-F238E27FC236}">
                  <a16:creationId xmlns:a16="http://schemas.microsoft.com/office/drawing/2014/main" id="{407E0E87-D7EA-4BE4-ABAD-B7A4D5D79F37}"/>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5" name="Rectangle 64">
              <a:extLst>
                <a:ext uri="{FF2B5EF4-FFF2-40B4-BE49-F238E27FC236}">
                  <a16:creationId xmlns:a16="http://schemas.microsoft.com/office/drawing/2014/main" id="{50DC1B6D-5638-438A-9B93-B1EB46F75391}"/>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6" name="Freeform 11">
              <a:extLst>
                <a:ext uri="{FF2B5EF4-FFF2-40B4-BE49-F238E27FC236}">
                  <a16:creationId xmlns:a16="http://schemas.microsoft.com/office/drawing/2014/main" id="{81559F6A-6118-42DF-BC54-B507F06D35AD}"/>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7" name="Freeform 59">
              <a:extLst>
                <a:ext uri="{FF2B5EF4-FFF2-40B4-BE49-F238E27FC236}">
                  <a16:creationId xmlns:a16="http://schemas.microsoft.com/office/drawing/2014/main" id="{1B746D87-B387-4025-B948-AE9EBF715C08}"/>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8" name="Rectangle 45">
              <a:extLst>
                <a:ext uri="{FF2B5EF4-FFF2-40B4-BE49-F238E27FC236}">
                  <a16:creationId xmlns:a16="http://schemas.microsoft.com/office/drawing/2014/main" id="{72B5E409-B16B-4DE3-AEE8-BA1E86041DC8}"/>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9" name="Freeform 46">
              <a:extLst>
                <a:ext uri="{FF2B5EF4-FFF2-40B4-BE49-F238E27FC236}">
                  <a16:creationId xmlns:a16="http://schemas.microsoft.com/office/drawing/2014/main" id="{73DC46A9-E0EF-4EE1-ACDC-F11E8DC46D8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sp>
          <p:nvSpPr>
            <p:cNvPr id="70" name="Freeform 11">
              <a:extLst>
                <a:ext uri="{FF2B5EF4-FFF2-40B4-BE49-F238E27FC236}">
                  <a16:creationId xmlns:a16="http://schemas.microsoft.com/office/drawing/2014/main" id="{AF146D76-FB64-4280-87BA-3007A77F66CD}"/>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nvGrpSpPr>
            <p:cNvPr id="71" name="Group 70">
              <a:extLst>
                <a:ext uri="{FF2B5EF4-FFF2-40B4-BE49-F238E27FC236}">
                  <a16:creationId xmlns:a16="http://schemas.microsoft.com/office/drawing/2014/main" id="{E5787A19-3007-4B92-94BE-946920192AFB}"/>
                </a:ext>
              </a:extLst>
            </p:cNvPr>
            <p:cNvGrpSpPr/>
            <p:nvPr userDrawn="1"/>
          </p:nvGrpSpPr>
          <p:grpSpPr bwMode="gray">
            <a:xfrm>
              <a:off x="10837954" y="5466269"/>
              <a:ext cx="675436" cy="692349"/>
              <a:chOff x="10837954" y="5468935"/>
              <a:chExt cx="675436" cy="681919"/>
            </a:xfrm>
          </p:grpSpPr>
          <p:sp>
            <p:nvSpPr>
              <p:cNvPr id="74" name="Freeform 32">
                <a:extLst>
                  <a:ext uri="{FF2B5EF4-FFF2-40B4-BE49-F238E27FC236}">
                    <a16:creationId xmlns:a16="http://schemas.microsoft.com/office/drawing/2014/main" id="{255845FF-1497-4252-9135-F9F1A6EEE98A}"/>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5" name="Freeform 33">
                <a:extLst>
                  <a:ext uri="{FF2B5EF4-FFF2-40B4-BE49-F238E27FC236}">
                    <a16:creationId xmlns:a16="http://schemas.microsoft.com/office/drawing/2014/main" id="{784FE247-2A57-4070-A819-E4EF546BBE14}"/>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6" name="Freeform 34">
                <a:extLst>
                  <a:ext uri="{FF2B5EF4-FFF2-40B4-BE49-F238E27FC236}">
                    <a16:creationId xmlns:a16="http://schemas.microsoft.com/office/drawing/2014/main" id="{606B5BE5-BFB7-4268-9F04-7FC65D62E2FC}"/>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7" name="Freeform 35">
                <a:extLst>
                  <a:ext uri="{FF2B5EF4-FFF2-40B4-BE49-F238E27FC236}">
                    <a16:creationId xmlns:a16="http://schemas.microsoft.com/office/drawing/2014/main" id="{B67687A9-0EB2-48D2-AB4C-D893F3909D2C}"/>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8" name="Freeform 36">
                <a:extLst>
                  <a:ext uri="{FF2B5EF4-FFF2-40B4-BE49-F238E27FC236}">
                    <a16:creationId xmlns:a16="http://schemas.microsoft.com/office/drawing/2014/main" id="{190F575A-E9B1-4963-B3A1-1A11B8058BEF}"/>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9" name="Freeform 37">
                <a:extLst>
                  <a:ext uri="{FF2B5EF4-FFF2-40B4-BE49-F238E27FC236}">
                    <a16:creationId xmlns:a16="http://schemas.microsoft.com/office/drawing/2014/main" id="{B58BA98E-6948-4ED2-A65D-5B3F48A696DC}"/>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0" name="Freeform 38">
                <a:extLst>
                  <a:ext uri="{FF2B5EF4-FFF2-40B4-BE49-F238E27FC236}">
                    <a16:creationId xmlns:a16="http://schemas.microsoft.com/office/drawing/2014/main" id="{E6484080-A9F8-4BB4-8534-A82344648367}"/>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1" name="Freeform 31">
                <a:extLst>
                  <a:ext uri="{FF2B5EF4-FFF2-40B4-BE49-F238E27FC236}">
                    <a16:creationId xmlns:a16="http://schemas.microsoft.com/office/drawing/2014/main" id="{E4F09B3C-40D5-4627-94AE-E06B2D55111D}"/>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sp>
          <p:nvSpPr>
            <p:cNvPr id="72" name="Rectangle 47">
              <a:extLst>
                <a:ext uri="{FF2B5EF4-FFF2-40B4-BE49-F238E27FC236}">
                  <a16:creationId xmlns:a16="http://schemas.microsoft.com/office/drawing/2014/main" id="{6A816FE2-DE9E-4153-802B-E3190F0F4008}"/>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3" name="Rectangle 72">
              <a:extLst>
                <a:ext uri="{FF2B5EF4-FFF2-40B4-BE49-F238E27FC236}">
                  <a16:creationId xmlns:a16="http://schemas.microsoft.com/office/drawing/2014/main" id="{16443CCE-3D47-4A35-9BC4-145AAF37EBFE}"/>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grpSp>
    </p:spTree>
    <p:extLst>
      <p:ext uri="{BB962C8B-B14F-4D97-AF65-F5344CB8AC3E}">
        <p14:creationId xmlns:p14="http://schemas.microsoft.com/office/powerpoint/2010/main" val="3829940433"/>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Now logo">
    <p:bg>
      <p:bgPr>
        <a:solidFill>
          <a:schemeClr val="tx1"/>
        </a:solidFill>
        <a:effectLst/>
      </p:bgPr>
    </p:bg>
    <p:spTree>
      <p:nvGrpSpPr>
        <p:cNvPr id="1" name=""/>
        <p:cNvGrpSpPr/>
        <p:nvPr/>
      </p:nvGrpSpPr>
      <p:grpSpPr>
        <a:xfrm>
          <a:off x="0" y="0"/>
          <a:ext cx="0" cy="0"/>
          <a:chOff x="0" y="0"/>
          <a:chExt cx="0" cy="0"/>
        </a:xfrm>
      </p:grpSpPr>
      <p:grpSp>
        <p:nvGrpSpPr>
          <p:cNvPr id="19" name="Graphic 28">
            <a:extLst>
              <a:ext uri="{FF2B5EF4-FFF2-40B4-BE49-F238E27FC236}">
                <a16:creationId xmlns:a16="http://schemas.microsoft.com/office/drawing/2014/main" id="{45D12896-64AF-4B65-8CA0-63518C0B4735}"/>
              </a:ext>
            </a:extLst>
          </p:cNvPr>
          <p:cNvGrpSpPr/>
          <p:nvPr userDrawn="1"/>
        </p:nvGrpSpPr>
        <p:grpSpPr bwMode="invGray">
          <a:xfrm>
            <a:off x="3633162" y="1977578"/>
            <a:ext cx="4948642" cy="2625837"/>
            <a:chOff x="3834550" y="2440725"/>
            <a:chExt cx="5419725" cy="2876550"/>
          </a:xfrm>
        </p:grpSpPr>
        <p:sp>
          <p:nvSpPr>
            <p:cNvPr id="20" name="Freeform: Shape 98">
              <a:extLst>
                <a:ext uri="{FF2B5EF4-FFF2-40B4-BE49-F238E27FC236}">
                  <a16:creationId xmlns:a16="http://schemas.microsoft.com/office/drawing/2014/main" id="{9ACA19CD-BC0D-4427-845E-240C27926A74}"/>
                </a:ext>
              </a:extLst>
            </p:cNvPr>
            <p:cNvSpPr/>
            <p:nvPr/>
          </p:nvSpPr>
          <p:spPr bwMode="inv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1" name="Freeform: Shape 99">
              <a:extLst>
                <a:ext uri="{FF2B5EF4-FFF2-40B4-BE49-F238E27FC236}">
                  <a16:creationId xmlns:a16="http://schemas.microsoft.com/office/drawing/2014/main" id="{DF3ADDF6-19C0-4AAC-ACC3-8A71A1491A07}"/>
                </a:ext>
              </a:extLst>
            </p:cNvPr>
            <p:cNvSpPr/>
            <p:nvPr/>
          </p:nvSpPr>
          <p:spPr bwMode="inv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latin typeface="Century Gothic" panose="020B0502020202020204" pitchFamily="34" charset="0"/>
              </a:endParaRPr>
            </a:p>
          </p:txBody>
        </p:sp>
        <p:sp>
          <p:nvSpPr>
            <p:cNvPr id="22" name="Freeform: Shape 100">
              <a:extLst>
                <a:ext uri="{FF2B5EF4-FFF2-40B4-BE49-F238E27FC236}">
                  <a16:creationId xmlns:a16="http://schemas.microsoft.com/office/drawing/2014/main" id="{6434A48D-AC69-4FF7-90C4-3C2B006927A3}"/>
                </a:ext>
              </a:extLst>
            </p:cNvPr>
            <p:cNvSpPr/>
            <p:nvPr/>
          </p:nvSpPr>
          <p:spPr bwMode="inv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3" name="Freeform: Shape 101">
              <a:extLst>
                <a:ext uri="{FF2B5EF4-FFF2-40B4-BE49-F238E27FC236}">
                  <a16:creationId xmlns:a16="http://schemas.microsoft.com/office/drawing/2014/main" id="{2969C5B3-3B02-493B-AFBA-CC8ADF3C4220}"/>
                </a:ext>
              </a:extLst>
            </p:cNvPr>
            <p:cNvSpPr/>
            <p:nvPr/>
          </p:nvSpPr>
          <p:spPr bwMode="inv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4" name="Freeform: Shape 102">
              <a:extLst>
                <a:ext uri="{FF2B5EF4-FFF2-40B4-BE49-F238E27FC236}">
                  <a16:creationId xmlns:a16="http://schemas.microsoft.com/office/drawing/2014/main" id="{9C4FD08C-E7AA-49BA-A60D-EF977AB1AC05}"/>
                </a:ext>
              </a:extLst>
            </p:cNvPr>
            <p:cNvSpPr/>
            <p:nvPr/>
          </p:nvSpPr>
          <p:spPr bwMode="inv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grpSp>
    </p:spTree>
    <p:extLst>
      <p:ext uri="{BB962C8B-B14F-4D97-AF65-F5344CB8AC3E}">
        <p14:creationId xmlns:p14="http://schemas.microsoft.com/office/powerpoint/2010/main" val="32960701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1" type="obj">
  <p:cSld name="OBJECT">
    <p:spTree>
      <p:nvGrpSpPr>
        <p:cNvPr id="1" name="Shape 68"/>
        <p:cNvGrpSpPr/>
        <p:nvPr/>
      </p:nvGrpSpPr>
      <p:grpSpPr>
        <a:xfrm>
          <a:off x="0" y="0"/>
          <a:ext cx="0" cy="0"/>
          <a:chOff x="0" y="0"/>
          <a:chExt cx="0" cy="0"/>
        </a:xfrm>
      </p:grpSpPr>
      <p:sp>
        <p:nvSpPr>
          <p:cNvPr id="69" name="Google Shape;69;g10230076b95_0_76"/>
          <p:cNvSpPr txBox="1">
            <a:spLocks noGrp="1"/>
          </p:cNvSpPr>
          <p:nvPr>
            <p:ph type="title"/>
          </p:nvPr>
        </p:nvSpPr>
        <p:spPr>
          <a:xfrm>
            <a:off x="635000" y="365126"/>
            <a:ext cx="10972800" cy="7620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2"/>
              </a:buClr>
              <a:buSzPts val="4000"/>
              <a:buFont typeface="Helvetica Neue"/>
              <a:buNone/>
              <a:defRPr sz="4000" b="0" i="0" u="none" strike="noStrike" cap="none">
                <a:solidFill>
                  <a:schemeClr val="lt2"/>
                </a:solidFill>
                <a:latin typeface="Century Gothic" panose="020B0502020202020204" pitchFamily="34" charset="0"/>
                <a:ea typeface="Helvetica Neue"/>
                <a:cs typeface="Helvetica Neue"/>
                <a:sym typeface="Helvetica Neue"/>
              </a:defRPr>
            </a:lvl1pPr>
            <a:lvl2pPr lvl="1" algn="l">
              <a:lnSpc>
                <a:spcPct val="100000"/>
              </a:lnSpc>
              <a:spcBef>
                <a:spcPts val="0"/>
              </a:spcBef>
              <a:spcAft>
                <a:spcPts val="0"/>
              </a:spcAft>
              <a:buClr>
                <a:schemeClr val="lt2"/>
              </a:buClr>
              <a:buSzPts val="1400"/>
              <a:buFont typeface="Century Gothic"/>
              <a:buNone/>
              <a:defRPr sz="1800"/>
            </a:lvl2pPr>
            <a:lvl3pPr lvl="2" algn="l">
              <a:lnSpc>
                <a:spcPct val="100000"/>
              </a:lnSpc>
              <a:spcBef>
                <a:spcPts val="0"/>
              </a:spcBef>
              <a:spcAft>
                <a:spcPts val="0"/>
              </a:spcAft>
              <a:buClr>
                <a:schemeClr val="lt2"/>
              </a:buClr>
              <a:buSzPts val="1400"/>
              <a:buFont typeface="Century Gothic"/>
              <a:buNone/>
              <a:defRPr sz="1800"/>
            </a:lvl3pPr>
            <a:lvl4pPr lvl="3" algn="l">
              <a:lnSpc>
                <a:spcPct val="100000"/>
              </a:lnSpc>
              <a:spcBef>
                <a:spcPts val="0"/>
              </a:spcBef>
              <a:spcAft>
                <a:spcPts val="0"/>
              </a:spcAft>
              <a:buClr>
                <a:schemeClr val="lt2"/>
              </a:buClr>
              <a:buSzPts val="1400"/>
              <a:buFont typeface="Century Gothic"/>
              <a:buNone/>
              <a:defRPr sz="1800"/>
            </a:lvl4pPr>
            <a:lvl5pPr lvl="4" algn="l">
              <a:lnSpc>
                <a:spcPct val="100000"/>
              </a:lnSpc>
              <a:spcBef>
                <a:spcPts val="0"/>
              </a:spcBef>
              <a:spcAft>
                <a:spcPts val="0"/>
              </a:spcAft>
              <a:buClr>
                <a:schemeClr val="lt2"/>
              </a:buClr>
              <a:buSzPts val="1400"/>
              <a:buFont typeface="Century Gothic"/>
              <a:buNone/>
              <a:defRPr sz="1800"/>
            </a:lvl5pPr>
            <a:lvl6pPr lvl="5" algn="l">
              <a:lnSpc>
                <a:spcPct val="100000"/>
              </a:lnSpc>
              <a:spcBef>
                <a:spcPts val="0"/>
              </a:spcBef>
              <a:spcAft>
                <a:spcPts val="0"/>
              </a:spcAft>
              <a:buClr>
                <a:schemeClr val="dk2"/>
              </a:buClr>
              <a:buSzPts val="1400"/>
              <a:buNone/>
              <a:defRPr sz="1800"/>
            </a:lvl6pPr>
            <a:lvl7pPr lvl="6" algn="l">
              <a:lnSpc>
                <a:spcPct val="100000"/>
              </a:lnSpc>
              <a:spcBef>
                <a:spcPts val="0"/>
              </a:spcBef>
              <a:spcAft>
                <a:spcPts val="0"/>
              </a:spcAft>
              <a:buClr>
                <a:schemeClr val="dk2"/>
              </a:buClr>
              <a:buSzPts val="1400"/>
              <a:buNone/>
              <a:defRPr sz="1800"/>
            </a:lvl7pPr>
            <a:lvl8pPr lvl="7" algn="l">
              <a:lnSpc>
                <a:spcPct val="100000"/>
              </a:lnSpc>
              <a:spcBef>
                <a:spcPts val="0"/>
              </a:spcBef>
              <a:spcAft>
                <a:spcPts val="0"/>
              </a:spcAft>
              <a:buClr>
                <a:schemeClr val="dk2"/>
              </a:buClr>
              <a:buSzPts val="1400"/>
              <a:buNone/>
              <a:defRPr sz="1800"/>
            </a:lvl8pPr>
            <a:lvl9pPr lvl="8" algn="l">
              <a:lnSpc>
                <a:spcPct val="100000"/>
              </a:lnSpc>
              <a:spcBef>
                <a:spcPts val="0"/>
              </a:spcBef>
              <a:spcAft>
                <a:spcPts val="0"/>
              </a:spcAft>
              <a:buClr>
                <a:schemeClr val="dk2"/>
              </a:buClr>
              <a:buSzPts val="1400"/>
              <a:buNone/>
              <a:defRPr sz="1800"/>
            </a:lvl9pPr>
          </a:lstStyle>
          <a:p>
            <a:endParaRPr dirty="0"/>
          </a:p>
        </p:txBody>
      </p:sp>
      <p:sp>
        <p:nvSpPr>
          <p:cNvPr id="70" name="Google Shape;70;g10230076b95_0_76"/>
          <p:cNvSpPr txBox="1">
            <a:spLocks noGrp="1"/>
          </p:cNvSpPr>
          <p:nvPr>
            <p:ph type="body" idx="1"/>
          </p:nvPr>
        </p:nvSpPr>
        <p:spPr>
          <a:xfrm>
            <a:off x="635000" y="1460500"/>
            <a:ext cx="10972800" cy="4716600"/>
          </a:xfrm>
          <a:prstGeom prst="rect">
            <a:avLst/>
          </a:prstGeom>
          <a:noFill/>
          <a:ln>
            <a:noFill/>
          </a:ln>
        </p:spPr>
        <p:txBody>
          <a:bodyPr spcFirstLastPara="1" wrap="square" lIns="91425" tIns="45700" rIns="91425" bIns="45700" anchor="t" anchorCtr="0">
            <a:noAutofit/>
          </a:bodyPr>
          <a:lstStyle>
            <a:lvl1pPr marL="457200" marR="0" lvl="0" indent="-330200" algn="l">
              <a:lnSpc>
                <a:spcPct val="90000"/>
              </a:lnSpc>
              <a:spcBef>
                <a:spcPts val="1000"/>
              </a:spcBef>
              <a:spcAft>
                <a:spcPts val="0"/>
              </a:spcAft>
              <a:buClr>
                <a:schemeClr val="lt2"/>
              </a:buClr>
              <a:buSzPts val="1600"/>
              <a:buFont typeface="Arial"/>
              <a:buChar char="•"/>
              <a:defRPr sz="1600" b="0" i="0" u="none" strike="noStrike" cap="none">
                <a:solidFill>
                  <a:schemeClr val="lt2"/>
                </a:solidFill>
                <a:latin typeface="Century Gothic" panose="020B0502020202020204" pitchFamily="34" charset="0"/>
                <a:ea typeface="Helvetica Neue"/>
                <a:cs typeface="Helvetica Neue"/>
                <a:sym typeface="Helvetica Neue"/>
              </a:defRPr>
            </a:lvl1pPr>
            <a:lvl2pPr marL="914400" marR="0" lvl="1" indent="-317500" algn="l">
              <a:lnSpc>
                <a:spcPct val="90000"/>
              </a:lnSpc>
              <a:spcBef>
                <a:spcPts val="600"/>
              </a:spcBef>
              <a:spcAft>
                <a:spcPts val="0"/>
              </a:spcAft>
              <a:buClr>
                <a:schemeClr val="lt2"/>
              </a:buClr>
              <a:buSzPts val="1400"/>
              <a:buFont typeface="Arial"/>
              <a:buChar char="•"/>
              <a:defRPr sz="1400" b="0" i="0" u="none" strike="noStrike" cap="none">
                <a:solidFill>
                  <a:schemeClr val="lt2"/>
                </a:solidFill>
                <a:latin typeface="Helvetica Neue"/>
                <a:ea typeface="Helvetica Neue"/>
                <a:cs typeface="Helvetica Neue"/>
                <a:sym typeface="Helvetica Neue"/>
              </a:defRPr>
            </a:lvl2pPr>
            <a:lvl3pPr marL="1371600" marR="0" lvl="2" indent="-304800" algn="l">
              <a:lnSpc>
                <a:spcPct val="90000"/>
              </a:lnSpc>
              <a:spcBef>
                <a:spcPts val="600"/>
              </a:spcBef>
              <a:spcAft>
                <a:spcPts val="0"/>
              </a:spcAft>
              <a:buClr>
                <a:schemeClr val="lt2"/>
              </a:buClr>
              <a:buSzPts val="1200"/>
              <a:buFont typeface="Arial"/>
              <a:buChar char="•"/>
              <a:defRPr sz="1200" b="0" i="0" u="none" strike="noStrike" cap="none">
                <a:solidFill>
                  <a:schemeClr val="lt2"/>
                </a:solidFill>
                <a:latin typeface="Helvetica Neue"/>
                <a:ea typeface="Helvetica Neue"/>
                <a:cs typeface="Helvetica Neue"/>
                <a:sym typeface="Helvetica Neue"/>
              </a:defRPr>
            </a:lvl3pPr>
            <a:lvl4pPr marL="1828800" marR="0" lvl="3" indent="-298450" algn="l">
              <a:lnSpc>
                <a:spcPct val="90000"/>
              </a:lnSpc>
              <a:spcBef>
                <a:spcPts val="600"/>
              </a:spcBef>
              <a:spcAft>
                <a:spcPts val="0"/>
              </a:spcAft>
              <a:buClr>
                <a:schemeClr val="lt2"/>
              </a:buClr>
              <a:buSzPts val="1100"/>
              <a:buFont typeface="Arial"/>
              <a:buChar char="•"/>
              <a:defRPr sz="1100" b="0" i="0" u="none" strike="noStrike" cap="none">
                <a:solidFill>
                  <a:schemeClr val="lt2"/>
                </a:solidFill>
                <a:latin typeface="Helvetica Neue"/>
                <a:ea typeface="Helvetica Neue"/>
                <a:cs typeface="Helvetica Neue"/>
                <a:sym typeface="Helvetica Neue"/>
              </a:defRPr>
            </a:lvl4pPr>
            <a:lvl5pPr marL="2286000" marR="0" lvl="4" indent="-298450" algn="l">
              <a:lnSpc>
                <a:spcPct val="90000"/>
              </a:lnSpc>
              <a:spcBef>
                <a:spcPts val="600"/>
              </a:spcBef>
              <a:spcAft>
                <a:spcPts val="0"/>
              </a:spcAft>
              <a:buClr>
                <a:schemeClr val="lt2"/>
              </a:buClr>
              <a:buSzPts val="1100"/>
              <a:buFont typeface="Arial"/>
              <a:buChar char="•"/>
              <a:defRPr sz="1100" b="0" i="0" u="none" strike="noStrike" cap="none">
                <a:solidFill>
                  <a:schemeClr val="lt2"/>
                </a:solidFill>
                <a:latin typeface="Helvetica Neue"/>
                <a:ea typeface="Helvetica Neue"/>
                <a:cs typeface="Helvetica Neue"/>
                <a:sym typeface="Helvetica Neue"/>
              </a:defRPr>
            </a:lvl5pPr>
            <a:lvl6pPr marL="2743200" marR="0" lvl="5"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600"/>
              </a:spcBef>
              <a:spcAft>
                <a:spcPts val="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71" name="Google Shape;71;g10230076b95_0_76"/>
          <p:cNvSpPr txBox="1">
            <a:spLocks noGrp="1"/>
          </p:cNvSpPr>
          <p:nvPr>
            <p:ph type="ftr" idx="11"/>
          </p:nvPr>
        </p:nvSpPr>
        <p:spPr>
          <a:xfrm>
            <a:off x="2545278" y="6410858"/>
            <a:ext cx="7101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chemeClr val="lt2"/>
                </a:solidFill>
                <a:latin typeface="Century Gothic" panose="020B0502020202020204" pitchFamily="34" charset="0"/>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2" name="Google Shape;72;g10230076b95_0_76"/>
          <p:cNvSpPr txBox="1">
            <a:spLocks noGrp="1"/>
          </p:cNvSpPr>
          <p:nvPr>
            <p:ph type="sldNum" idx="12"/>
          </p:nvPr>
        </p:nvSpPr>
        <p:spPr>
          <a:xfrm>
            <a:off x="11352849" y="6415725"/>
            <a:ext cx="599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Century Gothic" panose="020B0502020202020204" pitchFamily="34" charset="0"/>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17485943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with tim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58697509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Housekeep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6D634-E9EA-C740-887B-909608209948}"/>
              </a:ext>
            </a:extLst>
          </p:cNvPr>
          <p:cNvSpPr/>
          <p:nvPr userDrawn="1"/>
        </p:nvSpPr>
        <p:spPr>
          <a:xfrm>
            <a:off x="609600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itle 2"/>
          <p:cNvSpPr>
            <a:spLocks noGrp="1"/>
          </p:cNvSpPr>
          <p:nvPr>
            <p:ph type="title" hasCustomPrompt="1"/>
          </p:nvPr>
        </p:nvSpPr>
        <p:spPr>
          <a:xfrm>
            <a:off x="425662" y="341807"/>
            <a:ext cx="5423805" cy="668692"/>
          </a:xfrm>
        </p:spPr>
        <p:txBody>
          <a:bodyPr/>
          <a:lstStyle>
            <a:lvl1pPr>
              <a:defRPr/>
            </a:lvl1pPr>
          </a:lstStyle>
          <a:p>
            <a:r>
              <a:rPr lang="en-US"/>
              <a:t>Click to edit master title</a:t>
            </a:r>
          </a:p>
        </p:txBody>
      </p:sp>
      <p:sp>
        <p:nvSpPr>
          <p:cNvPr id="4" name="Content Placeholder 5">
            <a:extLst>
              <a:ext uri="{FF2B5EF4-FFF2-40B4-BE49-F238E27FC236}">
                <a16:creationId xmlns:a16="http://schemas.microsoft.com/office/drawing/2014/main" id="{2EC07057-2D29-254B-865F-6E3603069FD8}"/>
              </a:ext>
            </a:extLst>
          </p:cNvPr>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grpSp>
        <p:nvGrpSpPr>
          <p:cNvPr id="9" name="Group 56">
            <a:extLst>
              <a:ext uri="{FF2B5EF4-FFF2-40B4-BE49-F238E27FC236}">
                <a16:creationId xmlns:a16="http://schemas.microsoft.com/office/drawing/2014/main" id="{534A6E73-7B30-0D48-B7BE-1FF2FC8FFA6A}"/>
              </a:ext>
            </a:extLst>
          </p:cNvPr>
          <p:cNvGrpSpPr>
            <a:grpSpLocks noChangeAspect="1"/>
          </p:cNvGrpSpPr>
          <p:nvPr userDrawn="1"/>
        </p:nvGrpSpPr>
        <p:grpSpPr bwMode="auto">
          <a:xfrm>
            <a:off x="8169889" y="2471670"/>
            <a:ext cx="2136849" cy="1914661"/>
            <a:chOff x="6898" y="884"/>
            <a:chExt cx="347" cy="311"/>
          </a:xfrm>
        </p:grpSpPr>
        <p:sp>
          <p:nvSpPr>
            <p:cNvPr id="10" name="Freeform 57">
              <a:extLst>
                <a:ext uri="{FF2B5EF4-FFF2-40B4-BE49-F238E27FC236}">
                  <a16:creationId xmlns:a16="http://schemas.microsoft.com/office/drawing/2014/main" id="{80D0EF2A-F246-3F47-B552-0C89434BE153}"/>
                </a:ext>
              </a:extLst>
            </p:cNvPr>
            <p:cNvSpPr>
              <a:spLocks/>
            </p:cNvSpPr>
            <p:nvPr/>
          </p:nvSpPr>
          <p:spPr bwMode="auto">
            <a:xfrm>
              <a:off x="7031" y="1077"/>
              <a:ext cx="82" cy="101"/>
            </a:xfrm>
            <a:custGeom>
              <a:avLst/>
              <a:gdLst>
                <a:gd name="T0" fmla="*/ 60 w 60"/>
                <a:gd name="T1" fmla="*/ 8 h 72"/>
                <a:gd name="T2" fmla="*/ 60 w 60"/>
                <a:gd name="T3" fmla="*/ 72 h 72"/>
                <a:gd name="T4" fmla="*/ 0 w 60"/>
                <a:gd name="T5" fmla="*/ 72 h 72"/>
                <a:gd name="T6" fmla="*/ 0 w 60"/>
                <a:gd name="T7" fmla="*/ 8 h 72"/>
                <a:gd name="T8" fmla="*/ 8 w 60"/>
                <a:gd name="T9" fmla="*/ 0 h 72"/>
                <a:gd name="T10" fmla="*/ 53 w 60"/>
                <a:gd name="T11" fmla="*/ 0 h 72"/>
                <a:gd name="T12" fmla="*/ 60 w 60"/>
                <a:gd name="T13" fmla="*/ 8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60" y="8"/>
                  </a:moveTo>
                  <a:cubicBezTo>
                    <a:pt x="60" y="72"/>
                    <a:pt x="60" y="72"/>
                    <a:pt x="60" y="72"/>
                  </a:cubicBezTo>
                  <a:cubicBezTo>
                    <a:pt x="0" y="72"/>
                    <a:pt x="0" y="72"/>
                    <a:pt x="0" y="72"/>
                  </a:cubicBezTo>
                  <a:cubicBezTo>
                    <a:pt x="0" y="8"/>
                    <a:pt x="0" y="8"/>
                    <a:pt x="0" y="8"/>
                  </a:cubicBezTo>
                  <a:cubicBezTo>
                    <a:pt x="0" y="4"/>
                    <a:pt x="3" y="0"/>
                    <a:pt x="8" y="0"/>
                  </a:cubicBezTo>
                  <a:cubicBezTo>
                    <a:pt x="53" y="0"/>
                    <a:pt x="53" y="0"/>
                    <a:pt x="53" y="0"/>
                  </a:cubicBezTo>
                  <a:cubicBezTo>
                    <a:pt x="57" y="0"/>
                    <a:pt x="60" y="4"/>
                    <a:pt x="60" y="8"/>
                  </a:cubicBez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 name="Freeform 58">
              <a:extLst>
                <a:ext uri="{FF2B5EF4-FFF2-40B4-BE49-F238E27FC236}">
                  <a16:creationId xmlns:a16="http://schemas.microsoft.com/office/drawing/2014/main" id="{58CEC74E-013A-0043-BEF9-7019B6B77F44}"/>
                </a:ext>
              </a:extLst>
            </p:cNvPr>
            <p:cNvSpPr>
              <a:spLocks noEditPoints="1"/>
            </p:cNvSpPr>
            <p:nvPr/>
          </p:nvSpPr>
          <p:spPr bwMode="auto">
            <a:xfrm>
              <a:off x="6898" y="884"/>
              <a:ext cx="347" cy="311"/>
            </a:xfrm>
            <a:custGeom>
              <a:avLst/>
              <a:gdLst>
                <a:gd name="T0" fmla="*/ 251 w 254"/>
                <a:gd name="T1" fmla="*/ 97 h 220"/>
                <a:gd name="T2" fmla="*/ 133 w 254"/>
                <a:gd name="T3" fmla="*/ 1 h 220"/>
                <a:gd name="T4" fmla="*/ 126 w 254"/>
                <a:gd name="T5" fmla="*/ 1 h 220"/>
                <a:gd name="T6" fmla="*/ 3 w 254"/>
                <a:gd name="T7" fmla="*/ 98 h 220"/>
                <a:gd name="T8" fmla="*/ 2 w 254"/>
                <a:gd name="T9" fmla="*/ 106 h 220"/>
                <a:gd name="T10" fmla="*/ 7 w 254"/>
                <a:gd name="T11" fmla="*/ 109 h 220"/>
                <a:gd name="T12" fmla="*/ 11 w 254"/>
                <a:gd name="T13" fmla="*/ 107 h 220"/>
                <a:gd name="T14" fmla="*/ 33 w 254"/>
                <a:gd name="T15" fmla="*/ 90 h 220"/>
                <a:gd name="T16" fmla="*/ 33 w 254"/>
                <a:gd name="T17" fmla="*/ 208 h 220"/>
                <a:gd name="T18" fmla="*/ 15 w 254"/>
                <a:gd name="T19" fmla="*/ 208 h 220"/>
                <a:gd name="T20" fmla="*/ 9 w 254"/>
                <a:gd name="T21" fmla="*/ 214 h 220"/>
                <a:gd name="T22" fmla="*/ 15 w 254"/>
                <a:gd name="T23" fmla="*/ 220 h 220"/>
                <a:gd name="T24" fmla="*/ 33 w 254"/>
                <a:gd name="T25" fmla="*/ 220 h 220"/>
                <a:gd name="T26" fmla="*/ 221 w 254"/>
                <a:gd name="T27" fmla="*/ 220 h 220"/>
                <a:gd name="T28" fmla="*/ 239 w 254"/>
                <a:gd name="T29" fmla="*/ 220 h 220"/>
                <a:gd name="T30" fmla="*/ 245 w 254"/>
                <a:gd name="T31" fmla="*/ 214 h 220"/>
                <a:gd name="T32" fmla="*/ 239 w 254"/>
                <a:gd name="T33" fmla="*/ 208 h 220"/>
                <a:gd name="T34" fmla="*/ 221 w 254"/>
                <a:gd name="T35" fmla="*/ 208 h 220"/>
                <a:gd name="T36" fmla="*/ 221 w 254"/>
                <a:gd name="T37" fmla="*/ 88 h 220"/>
                <a:gd name="T38" fmla="*/ 243 w 254"/>
                <a:gd name="T39" fmla="*/ 107 h 220"/>
                <a:gd name="T40" fmla="*/ 252 w 254"/>
                <a:gd name="T41" fmla="*/ 106 h 220"/>
                <a:gd name="T42" fmla="*/ 251 w 254"/>
                <a:gd name="T43" fmla="*/ 97 h 220"/>
                <a:gd name="T44" fmla="*/ 209 w 254"/>
                <a:gd name="T45" fmla="*/ 208 h 220"/>
                <a:gd name="T46" fmla="*/ 45 w 254"/>
                <a:gd name="T47" fmla="*/ 208 h 220"/>
                <a:gd name="T48" fmla="*/ 45 w 254"/>
                <a:gd name="T49" fmla="*/ 80 h 220"/>
                <a:gd name="T50" fmla="*/ 130 w 254"/>
                <a:gd name="T51" fmla="*/ 14 h 220"/>
                <a:gd name="T52" fmla="*/ 209 w 254"/>
                <a:gd name="T53" fmla="*/ 79 h 220"/>
                <a:gd name="T54" fmla="*/ 209 w 254"/>
                <a:gd name="T55"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0">
                  <a:moveTo>
                    <a:pt x="251" y="97"/>
                  </a:moveTo>
                  <a:cubicBezTo>
                    <a:pt x="133" y="1"/>
                    <a:pt x="133" y="1"/>
                    <a:pt x="133" y="1"/>
                  </a:cubicBezTo>
                  <a:cubicBezTo>
                    <a:pt x="131" y="0"/>
                    <a:pt x="128" y="0"/>
                    <a:pt x="126" y="1"/>
                  </a:cubicBezTo>
                  <a:cubicBezTo>
                    <a:pt x="3" y="98"/>
                    <a:pt x="3" y="98"/>
                    <a:pt x="3" y="98"/>
                  </a:cubicBezTo>
                  <a:cubicBezTo>
                    <a:pt x="1" y="100"/>
                    <a:pt x="0" y="104"/>
                    <a:pt x="2" y="106"/>
                  </a:cubicBezTo>
                  <a:cubicBezTo>
                    <a:pt x="3" y="108"/>
                    <a:pt x="5" y="109"/>
                    <a:pt x="7" y="109"/>
                  </a:cubicBezTo>
                  <a:cubicBezTo>
                    <a:pt x="8" y="109"/>
                    <a:pt x="10" y="108"/>
                    <a:pt x="11" y="107"/>
                  </a:cubicBezTo>
                  <a:cubicBezTo>
                    <a:pt x="33" y="90"/>
                    <a:pt x="33" y="90"/>
                    <a:pt x="33" y="90"/>
                  </a:cubicBezTo>
                  <a:cubicBezTo>
                    <a:pt x="33" y="208"/>
                    <a:pt x="33" y="208"/>
                    <a:pt x="33" y="208"/>
                  </a:cubicBezTo>
                  <a:cubicBezTo>
                    <a:pt x="15" y="208"/>
                    <a:pt x="15" y="208"/>
                    <a:pt x="15" y="208"/>
                  </a:cubicBezTo>
                  <a:cubicBezTo>
                    <a:pt x="12" y="208"/>
                    <a:pt x="9" y="211"/>
                    <a:pt x="9" y="214"/>
                  </a:cubicBezTo>
                  <a:cubicBezTo>
                    <a:pt x="9" y="217"/>
                    <a:pt x="12" y="220"/>
                    <a:pt x="15" y="220"/>
                  </a:cubicBezTo>
                  <a:cubicBezTo>
                    <a:pt x="33" y="220"/>
                    <a:pt x="33" y="220"/>
                    <a:pt x="33" y="220"/>
                  </a:cubicBezTo>
                  <a:cubicBezTo>
                    <a:pt x="221" y="220"/>
                    <a:pt x="221" y="220"/>
                    <a:pt x="221" y="220"/>
                  </a:cubicBezTo>
                  <a:cubicBezTo>
                    <a:pt x="239" y="220"/>
                    <a:pt x="239" y="220"/>
                    <a:pt x="239" y="220"/>
                  </a:cubicBezTo>
                  <a:cubicBezTo>
                    <a:pt x="242" y="220"/>
                    <a:pt x="245" y="217"/>
                    <a:pt x="245" y="214"/>
                  </a:cubicBezTo>
                  <a:cubicBezTo>
                    <a:pt x="245" y="211"/>
                    <a:pt x="242" y="208"/>
                    <a:pt x="239" y="208"/>
                  </a:cubicBezTo>
                  <a:cubicBezTo>
                    <a:pt x="221" y="208"/>
                    <a:pt x="221" y="208"/>
                    <a:pt x="221" y="208"/>
                  </a:cubicBezTo>
                  <a:cubicBezTo>
                    <a:pt x="221" y="88"/>
                    <a:pt x="221" y="88"/>
                    <a:pt x="221" y="88"/>
                  </a:cubicBezTo>
                  <a:cubicBezTo>
                    <a:pt x="243" y="107"/>
                    <a:pt x="243" y="107"/>
                    <a:pt x="243" y="107"/>
                  </a:cubicBezTo>
                  <a:cubicBezTo>
                    <a:pt x="246" y="109"/>
                    <a:pt x="250" y="108"/>
                    <a:pt x="252" y="106"/>
                  </a:cubicBezTo>
                  <a:cubicBezTo>
                    <a:pt x="254" y="103"/>
                    <a:pt x="253" y="99"/>
                    <a:pt x="251" y="97"/>
                  </a:cubicBezTo>
                  <a:close/>
                  <a:moveTo>
                    <a:pt x="209" y="208"/>
                  </a:moveTo>
                  <a:cubicBezTo>
                    <a:pt x="45" y="208"/>
                    <a:pt x="45" y="208"/>
                    <a:pt x="45" y="208"/>
                  </a:cubicBezTo>
                  <a:cubicBezTo>
                    <a:pt x="45" y="80"/>
                    <a:pt x="45" y="80"/>
                    <a:pt x="45" y="80"/>
                  </a:cubicBezTo>
                  <a:cubicBezTo>
                    <a:pt x="130" y="14"/>
                    <a:pt x="130" y="14"/>
                    <a:pt x="130" y="14"/>
                  </a:cubicBezTo>
                  <a:cubicBezTo>
                    <a:pt x="209" y="79"/>
                    <a:pt x="209" y="79"/>
                    <a:pt x="209" y="79"/>
                  </a:cubicBezTo>
                  <a:lnTo>
                    <a:pt x="209"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2" name="Freeform 59">
              <a:extLst>
                <a:ext uri="{FF2B5EF4-FFF2-40B4-BE49-F238E27FC236}">
                  <a16:creationId xmlns:a16="http://schemas.microsoft.com/office/drawing/2014/main" id="{3991B333-00C5-F34E-ABF0-7FE6FA90B418}"/>
                </a:ext>
              </a:extLst>
            </p:cNvPr>
            <p:cNvSpPr>
              <a:spLocks noEditPoints="1"/>
            </p:cNvSpPr>
            <p:nvPr/>
          </p:nvSpPr>
          <p:spPr bwMode="auto">
            <a:xfrm>
              <a:off x="7031" y="980"/>
              <a:ext cx="82" cy="68"/>
            </a:xfrm>
            <a:custGeom>
              <a:avLst/>
              <a:gdLst>
                <a:gd name="T0" fmla="*/ 29 w 60"/>
                <a:gd name="T1" fmla="*/ 0 h 48"/>
                <a:gd name="T2" fmla="*/ 0 w 60"/>
                <a:gd name="T3" fmla="*/ 29 h 48"/>
                <a:gd name="T4" fmla="*/ 0 w 60"/>
                <a:gd name="T5" fmla="*/ 42 h 48"/>
                <a:gd name="T6" fmla="*/ 6 w 60"/>
                <a:gd name="T7" fmla="*/ 48 h 48"/>
                <a:gd name="T8" fmla="*/ 54 w 60"/>
                <a:gd name="T9" fmla="*/ 48 h 48"/>
                <a:gd name="T10" fmla="*/ 60 w 60"/>
                <a:gd name="T11" fmla="*/ 42 h 48"/>
                <a:gd name="T12" fmla="*/ 60 w 60"/>
                <a:gd name="T13" fmla="*/ 29 h 48"/>
                <a:gd name="T14" fmla="*/ 31 w 60"/>
                <a:gd name="T15" fmla="*/ 0 h 48"/>
                <a:gd name="T16" fmla="*/ 29 w 60"/>
                <a:gd name="T17" fmla="*/ 0 h 48"/>
                <a:gd name="T18" fmla="*/ 48 w 60"/>
                <a:gd name="T19" fmla="*/ 29 h 48"/>
                <a:gd name="T20" fmla="*/ 48 w 60"/>
                <a:gd name="T21" fmla="*/ 36 h 48"/>
                <a:gd name="T22" fmla="*/ 12 w 60"/>
                <a:gd name="T23" fmla="*/ 36 h 48"/>
                <a:gd name="T24" fmla="*/ 12 w 60"/>
                <a:gd name="T25" fmla="*/ 29 h 48"/>
                <a:gd name="T26" fmla="*/ 29 w 60"/>
                <a:gd name="T27" fmla="*/ 12 h 48"/>
                <a:gd name="T28" fmla="*/ 31 w 60"/>
                <a:gd name="T29" fmla="*/ 12 h 48"/>
                <a:gd name="T30" fmla="*/ 48 w 60"/>
                <a:gd name="T31"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48">
                  <a:moveTo>
                    <a:pt x="29" y="0"/>
                  </a:moveTo>
                  <a:cubicBezTo>
                    <a:pt x="13" y="0"/>
                    <a:pt x="0" y="13"/>
                    <a:pt x="0" y="29"/>
                  </a:cubicBezTo>
                  <a:cubicBezTo>
                    <a:pt x="0" y="42"/>
                    <a:pt x="0" y="42"/>
                    <a:pt x="0" y="42"/>
                  </a:cubicBezTo>
                  <a:cubicBezTo>
                    <a:pt x="0" y="45"/>
                    <a:pt x="3" y="48"/>
                    <a:pt x="6" y="48"/>
                  </a:cubicBezTo>
                  <a:cubicBezTo>
                    <a:pt x="54" y="48"/>
                    <a:pt x="54" y="48"/>
                    <a:pt x="54" y="48"/>
                  </a:cubicBezTo>
                  <a:cubicBezTo>
                    <a:pt x="57" y="48"/>
                    <a:pt x="60" y="45"/>
                    <a:pt x="60" y="42"/>
                  </a:cubicBezTo>
                  <a:cubicBezTo>
                    <a:pt x="60" y="29"/>
                    <a:pt x="60" y="29"/>
                    <a:pt x="60" y="29"/>
                  </a:cubicBezTo>
                  <a:cubicBezTo>
                    <a:pt x="60" y="13"/>
                    <a:pt x="47" y="0"/>
                    <a:pt x="31" y="0"/>
                  </a:cubicBezTo>
                  <a:lnTo>
                    <a:pt x="29" y="0"/>
                  </a:lnTo>
                  <a:close/>
                  <a:moveTo>
                    <a:pt x="48" y="29"/>
                  </a:moveTo>
                  <a:cubicBezTo>
                    <a:pt x="48" y="36"/>
                    <a:pt x="48" y="36"/>
                    <a:pt x="48" y="36"/>
                  </a:cubicBezTo>
                  <a:cubicBezTo>
                    <a:pt x="12" y="36"/>
                    <a:pt x="12" y="36"/>
                    <a:pt x="12" y="36"/>
                  </a:cubicBezTo>
                  <a:cubicBezTo>
                    <a:pt x="12" y="29"/>
                    <a:pt x="12" y="29"/>
                    <a:pt x="12" y="29"/>
                  </a:cubicBezTo>
                  <a:cubicBezTo>
                    <a:pt x="12" y="20"/>
                    <a:pt x="20" y="12"/>
                    <a:pt x="29" y="12"/>
                  </a:cubicBezTo>
                  <a:cubicBezTo>
                    <a:pt x="31" y="12"/>
                    <a:pt x="31" y="12"/>
                    <a:pt x="31" y="12"/>
                  </a:cubicBezTo>
                  <a:cubicBezTo>
                    <a:pt x="40" y="12"/>
                    <a:pt x="48" y="20"/>
                    <a:pt x="48"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27264528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trodu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6D634-E9EA-C740-887B-909608209948}"/>
              </a:ext>
            </a:extLst>
          </p:cNvPr>
          <p:cNvSpPr/>
          <p:nvPr userDrawn="1"/>
        </p:nvSpPr>
        <p:spPr>
          <a:xfrm>
            <a:off x="609600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itle 2"/>
          <p:cNvSpPr>
            <a:spLocks noGrp="1"/>
          </p:cNvSpPr>
          <p:nvPr>
            <p:ph type="title" hasCustomPrompt="1"/>
          </p:nvPr>
        </p:nvSpPr>
        <p:spPr>
          <a:xfrm>
            <a:off x="425662" y="341807"/>
            <a:ext cx="5423805" cy="668692"/>
          </a:xfrm>
        </p:spPr>
        <p:txBody>
          <a:bodyPr/>
          <a:lstStyle>
            <a:lvl1pPr>
              <a:defRPr/>
            </a:lvl1pPr>
          </a:lstStyle>
          <a:p>
            <a:r>
              <a:rPr lang="en-US"/>
              <a:t>Click to edit master title</a:t>
            </a:r>
          </a:p>
        </p:txBody>
      </p:sp>
      <p:sp>
        <p:nvSpPr>
          <p:cNvPr id="4" name="Content Placeholder 5">
            <a:extLst>
              <a:ext uri="{FF2B5EF4-FFF2-40B4-BE49-F238E27FC236}">
                <a16:creationId xmlns:a16="http://schemas.microsoft.com/office/drawing/2014/main" id="{2EC07057-2D29-254B-865F-6E3603069FD8}"/>
              </a:ext>
            </a:extLst>
          </p:cNvPr>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grpSp>
        <p:nvGrpSpPr>
          <p:cNvPr id="13" name="Group 20">
            <a:extLst>
              <a:ext uri="{FF2B5EF4-FFF2-40B4-BE49-F238E27FC236}">
                <a16:creationId xmlns:a16="http://schemas.microsoft.com/office/drawing/2014/main" id="{80AA3B42-C90D-FE4C-89E4-CCBB32EAAC40}"/>
              </a:ext>
            </a:extLst>
          </p:cNvPr>
          <p:cNvGrpSpPr>
            <a:grpSpLocks noChangeAspect="1"/>
          </p:cNvGrpSpPr>
          <p:nvPr userDrawn="1"/>
        </p:nvGrpSpPr>
        <p:grpSpPr bwMode="auto">
          <a:xfrm>
            <a:off x="8062031" y="2454755"/>
            <a:ext cx="2363415" cy="1980000"/>
            <a:chOff x="2615" y="886"/>
            <a:chExt cx="358" cy="300"/>
          </a:xfrm>
        </p:grpSpPr>
        <p:sp>
          <p:nvSpPr>
            <p:cNvPr id="14" name="Freeform 21">
              <a:extLst>
                <a:ext uri="{FF2B5EF4-FFF2-40B4-BE49-F238E27FC236}">
                  <a16:creationId xmlns:a16="http://schemas.microsoft.com/office/drawing/2014/main" id="{287F95F7-8D76-E04E-84A1-FB175371324A}"/>
                </a:ext>
              </a:extLst>
            </p:cNvPr>
            <p:cNvSpPr>
              <a:spLocks noEditPoints="1"/>
            </p:cNvSpPr>
            <p:nvPr/>
          </p:nvSpPr>
          <p:spPr bwMode="auto">
            <a:xfrm>
              <a:off x="2664" y="986"/>
              <a:ext cx="122" cy="129"/>
            </a:xfrm>
            <a:custGeom>
              <a:avLst/>
              <a:gdLst>
                <a:gd name="T0" fmla="*/ 65 w 86"/>
                <a:gd name="T1" fmla="*/ 22 h 88"/>
                <a:gd name="T2" fmla="*/ 43 w 86"/>
                <a:gd name="T3" fmla="*/ 44 h 88"/>
                <a:gd name="T4" fmla="*/ 21 w 86"/>
                <a:gd name="T5" fmla="*/ 22 h 88"/>
                <a:gd name="T6" fmla="*/ 43 w 86"/>
                <a:gd name="T7" fmla="*/ 0 h 88"/>
                <a:gd name="T8" fmla="*/ 65 w 86"/>
                <a:gd name="T9" fmla="*/ 22 h 88"/>
                <a:gd name="T10" fmla="*/ 78 w 86"/>
                <a:gd name="T11" fmla="*/ 88 h 88"/>
                <a:gd name="T12" fmla="*/ 85 w 86"/>
                <a:gd name="T13" fmla="*/ 81 h 88"/>
                <a:gd name="T14" fmla="*/ 43 w 86"/>
                <a:gd name="T15" fmla="*/ 52 h 88"/>
                <a:gd name="T16" fmla="*/ 1 w 86"/>
                <a:gd name="T17" fmla="*/ 81 h 88"/>
                <a:gd name="T18" fmla="*/ 8 w 86"/>
                <a:gd name="T19" fmla="*/ 88 h 88"/>
                <a:gd name="T20" fmla="*/ 78 w 86"/>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88">
                  <a:moveTo>
                    <a:pt x="65" y="22"/>
                  </a:moveTo>
                  <a:cubicBezTo>
                    <a:pt x="65" y="34"/>
                    <a:pt x="55" y="44"/>
                    <a:pt x="43" y="44"/>
                  </a:cubicBezTo>
                  <a:cubicBezTo>
                    <a:pt x="31" y="44"/>
                    <a:pt x="21" y="34"/>
                    <a:pt x="21" y="22"/>
                  </a:cubicBezTo>
                  <a:cubicBezTo>
                    <a:pt x="21" y="10"/>
                    <a:pt x="31" y="0"/>
                    <a:pt x="43" y="0"/>
                  </a:cubicBezTo>
                  <a:cubicBezTo>
                    <a:pt x="55" y="0"/>
                    <a:pt x="65" y="10"/>
                    <a:pt x="65" y="22"/>
                  </a:cubicBezTo>
                  <a:close/>
                  <a:moveTo>
                    <a:pt x="78" y="88"/>
                  </a:moveTo>
                  <a:cubicBezTo>
                    <a:pt x="83" y="88"/>
                    <a:pt x="86" y="85"/>
                    <a:pt x="85" y="81"/>
                  </a:cubicBezTo>
                  <a:cubicBezTo>
                    <a:pt x="82" y="65"/>
                    <a:pt x="64" y="52"/>
                    <a:pt x="43" y="52"/>
                  </a:cubicBezTo>
                  <a:cubicBezTo>
                    <a:pt x="22" y="52"/>
                    <a:pt x="4" y="65"/>
                    <a:pt x="1" y="81"/>
                  </a:cubicBezTo>
                  <a:cubicBezTo>
                    <a:pt x="0" y="85"/>
                    <a:pt x="3" y="88"/>
                    <a:pt x="8" y="88"/>
                  </a:cubicBezTo>
                  <a:lnTo>
                    <a:pt x="78" y="88"/>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22">
              <a:extLst>
                <a:ext uri="{FF2B5EF4-FFF2-40B4-BE49-F238E27FC236}">
                  <a16:creationId xmlns:a16="http://schemas.microsoft.com/office/drawing/2014/main" id="{858165D8-2DE9-7D44-AD9A-2325FCB1A501}"/>
                </a:ext>
              </a:extLst>
            </p:cNvPr>
            <p:cNvSpPr>
              <a:spLocks noEditPoints="1"/>
            </p:cNvSpPr>
            <p:nvPr/>
          </p:nvSpPr>
          <p:spPr bwMode="auto">
            <a:xfrm>
              <a:off x="2615" y="886"/>
              <a:ext cx="358" cy="300"/>
            </a:xfrm>
            <a:custGeom>
              <a:avLst/>
              <a:gdLst>
                <a:gd name="T0" fmla="*/ 144 w 252"/>
                <a:gd name="T1" fmla="*/ 78 h 204"/>
                <a:gd name="T2" fmla="*/ 150 w 252"/>
                <a:gd name="T3" fmla="*/ 72 h 204"/>
                <a:gd name="T4" fmla="*/ 198 w 252"/>
                <a:gd name="T5" fmla="*/ 72 h 204"/>
                <a:gd name="T6" fmla="*/ 204 w 252"/>
                <a:gd name="T7" fmla="*/ 78 h 204"/>
                <a:gd name="T8" fmla="*/ 198 w 252"/>
                <a:gd name="T9" fmla="*/ 84 h 204"/>
                <a:gd name="T10" fmla="*/ 150 w 252"/>
                <a:gd name="T11" fmla="*/ 84 h 204"/>
                <a:gd name="T12" fmla="*/ 144 w 252"/>
                <a:gd name="T13" fmla="*/ 78 h 204"/>
                <a:gd name="T14" fmla="*/ 214 w 252"/>
                <a:gd name="T15" fmla="*/ 104 h 204"/>
                <a:gd name="T16" fmla="*/ 150 w 252"/>
                <a:gd name="T17" fmla="*/ 104 h 204"/>
                <a:gd name="T18" fmla="*/ 144 w 252"/>
                <a:gd name="T19" fmla="*/ 110 h 204"/>
                <a:gd name="T20" fmla="*/ 150 w 252"/>
                <a:gd name="T21" fmla="*/ 116 h 204"/>
                <a:gd name="T22" fmla="*/ 214 w 252"/>
                <a:gd name="T23" fmla="*/ 116 h 204"/>
                <a:gd name="T24" fmla="*/ 220 w 252"/>
                <a:gd name="T25" fmla="*/ 110 h 204"/>
                <a:gd name="T26" fmla="*/ 214 w 252"/>
                <a:gd name="T27" fmla="*/ 104 h 204"/>
                <a:gd name="T28" fmla="*/ 198 w 252"/>
                <a:gd name="T29" fmla="*/ 136 h 204"/>
                <a:gd name="T30" fmla="*/ 150 w 252"/>
                <a:gd name="T31" fmla="*/ 136 h 204"/>
                <a:gd name="T32" fmla="*/ 144 w 252"/>
                <a:gd name="T33" fmla="*/ 142 h 204"/>
                <a:gd name="T34" fmla="*/ 150 w 252"/>
                <a:gd name="T35" fmla="*/ 148 h 204"/>
                <a:gd name="T36" fmla="*/ 198 w 252"/>
                <a:gd name="T37" fmla="*/ 148 h 204"/>
                <a:gd name="T38" fmla="*/ 204 w 252"/>
                <a:gd name="T39" fmla="*/ 142 h 204"/>
                <a:gd name="T40" fmla="*/ 198 w 252"/>
                <a:gd name="T41" fmla="*/ 136 h 204"/>
                <a:gd name="T42" fmla="*/ 252 w 252"/>
                <a:gd name="T43" fmla="*/ 34 h 204"/>
                <a:gd name="T44" fmla="*/ 252 w 252"/>
                <a:gd name="T45" fmla="*/ 186 h 204"/>
                <a:gd name="T46" fmla="*/ 234 w 252"/>
                <a:gd name="T47" fmla="*/ 204 h 204"/>
                <a:gd name="T48" fmla="*/ 18 w 252"/>
                <a:gd name="T49" fmla="*/ 204 h 204"/>
                <a:gd name="T50" fmla="*/ 0 w 252"/>
                <a:gd name="T51" fmla="*/ 186 h 204"/>
                <a:gd name="T52" fmla="*/ 0 w 252"/>
                <a:gd name="T53" fmla="*/ 34 h 204"/>
                <a:gd name="T54" fmla="*/ 18 w 252"/>
                <a:gd name="T55" fmla="*/ 16 h 204"/>
                <a:gd name="T56" fmla="*/ 96 w 252"/>
                <a:gd name="T57" fmla="*/ 16 h 204"/>
                <a:gd name="T58" fmla="*/ 96 w 252"/>
                <a:gd name="T59" fmla="*/ 6 h 204"/>
                <a:gd name="T60" fmla="*/ 102 w 252"/>
                <a:gd name="T61" fmla="*/ 0 h 204"/>
                <a:gd name="T62" fmla="*/ 150 w 252"/>
                <a:gd name="T63" fmla="*/ 0 h 204"/>
                <a:gd name="T64" fmla="*/ 156 w 252"/>
                <a:gd name="T65" fmla="*/ 6 h 204"/>
                <a:gd name="T66" fmla="*/ 156 w 252"/>
                <a:gd name="T67" fmla="*/ 16 h 204"/>
                <a:gd name="T68" fmla="*/ 234 w 252"/>
                <a:gd name="T69" fmla="*/ 16 h 204"/>
                <a:gd name="T70" fmla="*/ 252 w 252"/>
                <a:gd name="T71" fmla="*/ 34 h 204"/>
                <a:gd name="T72" fmla="*/ 108 w 252"/>
                <a:gd name="T73" fmla="*/ 32 h 204"/>
                <a:gd name="T74" fmla="*/ 144 w 252"/>
                <a:gd name="T75" fmla="*/ 32 h 204"/>
                <a:gd name="T76" fmla="*/ 144 w 252"/>
                <a:gd name="T77" fmla="*/ 12 h 204"/>
                <a:gd name="T78" fmla="*/ 108 w 252"/>
                <a:gd name="T79" fmla="*/ 12 h 204"/>
                <a:gd name="T80" fmla="*/ 108 w 252"/>
                <a:gd name="T81" fmla="*/ 32 h 204"/>
                <a:gd name="T82" fmla="*/ 240 w 252"/>
                <a:gd name="T83" fmla="*/ 34 h 204"/>
                <a:gd name="T84" fmla="*/ 234 w 252"/>
                <a:gd name="T85" fmla="*/ 28 h 204"/>
                <a:gd name="T86" fmla="*/ 156 w 252"/>
                <a:gd name="T87" fmla="*/ 28 h 204"/>
                <a:gd name="T88" fmla="*/ 156 w 252"/>
                <a:gd name="T89" fmla="*/ 38 h 204"/>
                <a:gd name="T90" fmla="*/ 150 w 252"/>
                <a:gd name="T91" fmla="*/ 44 h 204"/>
                <a:gd name="T92" fmla="*/ 102 w 252"/>
                <a:gd name="T93" fmla="*/ 44 h 204"/>
                <a:gd name="T94" fmla="*/ 96 w 252"/>
                <a:gd name="T95" fmla="*/ 38 h 204"/>
                <a:gd name="T96" fmla="*/ 96 w 252"/>
                <a:gd name="T97" fmla="*/ 28 h 204"/>
                <a:gd name="T98" fmla="*/ 18 w 252"/>
                <a:gd name="T99" fmla="*/ 28 h 204"/>
                <a:gd name="T100" fmla="*/ 12 w 252"/>
                <a:gd name="T101" fmla="*/ 34 h 204"/>
                <a:gd name="T102" fmla="*/ 12 w 252"/>
                <a:gd name="T103" fmla="*/ 186 h 204"/>
                <a:gd name="T104" fmla="*/ 18 w 252"/>
                <a:gd name="T105" fmla="*/ 192 h 204"/>
                <a:gd name="T106" fmla="*/ 234 w 252"/>
                <a:gd name="T107" fmla="*/ 192 h 204"/>
                <a:gd name="T108" fmla="*/ 240 w 252"/>
                <a:gd name="T109" fmla="*/ 186 h 204"/>
                <a:gd name="T110" fmla="*/ 240 w 252"/>
                <a:gd name="T111" fmla="*/ 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2" h="204">
                  <a:moveTo>
                    <a:pt x="144" y="78"/>
                  </a:moveTo>
                  <a:cubicBezTo>
                    <a:pt x="144" y="75"/>
                    <a:pt x="147" y="72"/>
                    <a:pt x="150" y="72"/>
                  </a:cubicBezTo>
                  <a:cubicBezTo>
                    <a:pt x="198" y="72"/>
                    <a:pt x="198" y="72"/>
                    <a:pt x="198" y="72"/>
                  </a:cubicBezTo>
                  <a:cubicBezTo>
                    <a:pt x="201" y="72"/>
                    <a:pt x="204" y="75"/>
                    <a:pt x="204" y="78"/>
                  </a:cubicBezTo>
                  <a:cubicBezTo>
                    <a:pt x="204" y="81"/>
                    <a:pt x="201" y="84"/>
                    <a:pt x="198" y="84"/>
                  </a:cubicBezTo>
                  <a:cubicBezTo>
                    <a:pt x="150" y="84"/>
                    <a:pt x="150" y="84"/>
                    <a:pt x="150" y="84"/>
                  </a:cubicBezTo>
                  <a:cubicBezTo>
                    <a:pt x="147" y="84"/>
                    <a:pt x="144" y="81"/>
                    <a:pt x="144" y="78"/>
                  </a:cubicBezTo>
                  <a:close/>
                  <a:moveTo>
                    <a:pt x="214" y="104"/>
                  </a:moveTo>
                  <a:cubicBezTo>
                    <a:pt x="150" y="104"/>
                    <a:pt x="150" y="104"/>
                    <a:pt x="150" y="104"/>
                  </a:cubicBezTo>
                  <a:cubicBezTo>
                    <a:pt x="147" y="104"/>
                    <a:pt x="144" y="107"/>
                    <a:pt x="144" y="110"/>
                  </a:cubicBezTo>
                  <a:cubicBezTo>
                    <a:pt x="144" y="113"/>
                    <a:pt x="147" y="116"/>
                    <a:pt x="150" y="116"/>
                  </a:cubicBezTo>
                  <a:cubicBezTo>
                    <a:pt x="214" y="116"/>
                    <a:pt x="214" y="116"/>
                    <a:pt x="214" y="116"/>
                  </a:cubicBezTo>
                  <a:cubicBezTo>
                    <a:pt x="217" y="116"/>
                    <a:pt x="220" y="113"/>
                    <a:pt x="220" y="110"/>
                  </a:cubicBezTo>
                  <a:cubicBezTo>
                    <a:pt x="220" y="107"/>
                    <a:pt x="217" y="104"/>
                    <a:pt x="214" y="104"/>
                  </a:cubicBezTo>
                  <a:close/>
                  <a:moveTo>
                    <a:pt x="198" y="136"/>
                  </a:moveTo>
                  <a:cubicBezTo>
                    <a:pt x="150" y="136"/>
                    <a:pt x="150" y="136"/>
                    <a:pt x="150" y="136"/>
                  </a:cubicBezTo>
                  <a:cubicBezTo>
                    <a:pt x="147" y="136"/>
                    <a:pt x="144" y="139"/>
                    <a:pt x="144" y="142"/>
                  </a:cubicBezTo>
                  <a:cubicBezTo>
                    <a:pt x="144" y="145"/>
                    <a:pt x="147" y="148"/>
                    <a:pt x="150" y="148"/>
                  </a:cubicBezTo>
                  <a:cubicBezTo>
                    <a:pt x="198" y="148"/>
                    <a:pt x="198" y="148"/>
                    <a:pt x="198" y="148"/>
                  </a:cubicBezTo>
                  <a:cubicBezTo>
                    <a:pt x="201" y="148"/>
                    <a:pt x="204" y="145"/>
                    <a:pt x="204" y="142"/>
                  </a:cubicBezTo>
                  <a:cubicBezTo>
                    <a:pt x="204" y="139"/>
                    <a:pt x="201" y="136"/>
                    <a:pt x="198" y="136"/>
                  </a:cubicBezTo>
                  <a:close/>
                  <a:moveTo>
                    <a:pt x="252" y="34"/>
                  </a:moveTo>
                  <a:cubicBezTo>
                    <a:pt x="252" y="186"/>
                    <a:pt x="252" y="186"/>
                    <a:pt x="252" y="186"/>
                  </a:cubicBezTo>
                  <a:cubicBezTo>
                    <a:pt x="252" y="196"/>
                    <a:pt x="244" y="204"/>
                    <a:pt x="234" y="204"/>
                  </a:cubicBezTo>
                  <a:cubicBezTo>
                    <a:pt x="18" y="204"/>
                    <a:pt x="18" y="204"/>
                    <a:pt x="18" y="204"/>
                  </a:cubicBezTo>
                  <a:cubicBezTo>
                    <a:pt x="8" y="204"/>
                    <a:pt x="0" y="196"/>
                    <a:pt x="0" y="186"/>
                  </a:cubicBezTo>
                  <a:cubicBezTo>
                    <a:pt x="0" y="34"/>
                    <a:pt x="0" y="34"/>
                    <a:pt x="0" y="34"/>
                  </a:cubicBezTo>
                  <a:cubicBezTo>
                    <a:pt x="0" y="24"/>
                    <a:pt x="8" y="16"/>
                    <a:pt x="18" y="16"/>
                  </a:cubicBezTo>
                  <a:cubicBezTo>
                    <a:pt x="96" y="16"/>
                    <a:pt x="96" y="16"/>
                    <a:pt x="96" y="16"/>
                  </a:cubicBezTo>
                  <a:cubicBezTo>
                    <a:pt x="96" y="6"/>
                    <a:pt x="96" y="6"/>
                    <a:pt x="96" y="6"/>
                  </a:cubicBezTo>
                  <a:cubicBezTo>
                    <a:pt x="96" y="3"/>
                    <a:pt x="99" y="0"/>
                    <a:pt x="102" y="0"/>
                  </a:cubicBezTo>
                  <a:cubicBezTo>
                    <a:pt x="150" y="0"/>
                    <a:pt x="150" y="0"/>
                    <a:pt x="150" y="0"/>
                  </a:cubicBezTo>
                  <a:cubicBezTo>
                    <a:pt x="153" y="0"/>
                    <a:pt x="156" y="3"/>
                    <a:pt x="156" y="6"/>
                  </a:cubicBezTo>
                  <a:cubicBezTo>
                    <a:pt x="156" y="16"/>
                    <a:pt x="156" y="16"/>
                    <a:pt x="156" y="16"/>
                  </a:cubicBezTo>
                  <a:cubicBezTo>
                    <a:pt x="234" y="16"/>
                    <a:pt x="234" y="16"/>
                    <a:pt x="234" y="16"/>
                  </a:cubicBezTo>
                  <a:cubicBezTo>
                    <a:pt x="244" y="16"/>
                    <a:pt x="252" y="24"/>
                    <a:pt x="252" y="34"/>
                  </a:cubicBezTo>
                  <a:close/>
                  <a:moveTo>
                    <a:pt x="108" y="32"/>
                  </a:moveTo>
                  <a:cubicBezTo>
                    <a:pt x="144" y="32"/>
                    <a:pt x="144" y="32"/>
                    <a:pt x="144" y="32"/>
                  </a:cubicBezTo>
                  <a:cubicBezTo>
                    <a:pt x="144" y="12"/>
                    <a:pt x="144" y="12"/>
                    <a:pt x="144" y="12"/>
                  </a:cubicBezTo>
                  <a:cubicBezTo>
                    <a:pt x="108" y="12"/>
                    <a:pt x="108" y="12"/>
                    <a:pt x="108" y="12"/>
                  </a:cubicBezTo>
                  <a:lnTo>
                    <a:pt x="108" y="32"/>
                  </a:lnTo>
                  <a:close/>
                  <a:moveTo>
                    <a:pt x="240" y="34"/>
                  </a:moveTo>
                  <a:cubicBezTo>
                    <a:pt x="240" y="31"/>
                    <a:pt x="237" y="28"/>
                    <a:pt x="234" y="28"/>
                  </a:cubicBezTo>
                  <a:cubicBezTo>
                    <a:pt x="156" y="28"/>
                    <a:pt x="156" y="28"/>
                    <a:pt x="156" y="28"/>
                  </a:cubicBezTo>
                  <a:cubicBezTo>
                    <a:pt x="156" y="38"/>
                    <a:pt x="156" y="38"/>
                    <a:pt x="156" y="38"/>
                  </a:cubicBezTo>
                  <a:cubicBezTo>
                    <a:pt x="156" y="41"/>
                    <a:pt x="153" y="44"/>
                    <a:pt x="150" y="44"/>
                  </a:cubicBezTo>
                  <a:cubicBezTo>
                    <a:pt x="102" y="44"/>
                    <a:pt x="102" y="44"/>
                    <a:pt x="102" y="44"/>
                  </a:cubicBezTo>
                  <a:cubicBezTo>
                    <a:pt x="99" y="44"/>
                    <a:pt x="96" y="41"/>
                    <a:pt x="96" y="38"/>
                  </a:cubicBezTo>
                  <a:cubicBezTo>
                    <a:pt x="96" y="28"/>
                    <a:pt x="96" y="28"/>
                    <a:pt x="96" y="28"/>
                  </a:cubicBezTo>
                  <a:cubicBezTo>
                    <a:pt x="18" y="28"/>
                    <a:pt x="18" y="28"/>
                    <a:pt x="18" y="28"/>
                  </a:cubicBezTo>
                  <a:cubicBezTo>
                    <a:pt x="15" y="28"/>
                    <a:pt x="12" y="31"/>
                    <a:pt x="12" y="34"/>
                  </a:cubicBezTo>
                  <a:cubicBezTo>
                    <a:pt x="12" y="186"/>
                    <a:pt x="12" y="186"/>
                    <a:pt x="12" y="186"/>
                  </a:cubicBezTo>
                  <a:cubicBezTo>
                    <a:pt x="12" y="189"/>
                    <a:pt x="15" y="192"/>
                    <a:pt x="18" y="192"/>
                  </a:cubicBezTo>
                  <a:cubicBezTo>
                    <a:pt x="234" y="192"/>
                    <a:pt x="234" y="192"/>
                    <a:pt x="234" y="192"/>
                  </a:cubicBezTo>
                  <a:cubicBezTo>
                    <a:pt x="237" y="192"/>
                    <a:pt x="240" y="189"/>
                    <a:pt x="240" y="186"/>
                  </a:cubicBezTo>
                  <a:lnTo>
                    <a:pt x="240"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177221915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_Quote ">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BBA20D34-D7F9-C042-958D-4371CB9504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207538" cy="6864951"/>
          </a:xfrm>
          <a:prstGeom prst="rect">
            <a:avLst/>
          </a:prstGeom>
        </p:spPr>
      </p:pic>
      <p:sp>
        <p:nvSpPr>
          <p:cNvPr id="79" name="Rectangle 78">
            <a:extLst>
              <a:ext uri="{FF2B5EF4-FFF2-40B4-BE49-F238E27FC236}">
                <a16:creationId xmlns:a16="http://schemas.microsoft.com/office/drawing/2014/main" id="{A67DEF45-294D-4F32-B7B0-CA17C52BFCAB}"/>
              </a:ext>
            </a:extLst>
          </p:cNvPr>
          <p:cNvSpPr/>
          <p:nvPr userDrawn="1"/>
        </p:nvSpPr>
        <p:spPr>
          <a:xfrm>
            <a:off x="330719" y="344489"/>
            <a:ext cx="11530996" cy="617046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sp>
        <p:nvSpPr>
          <p:cNvPr id="8" name="Content Placeholder 26"/>
          <p:cNvSpPr>
            <a:spLocks noGrp="1"/>
          </p:cNvSpPr>
          <p:nvPr>
            <p:ph sz="quarter" idx="16" hasCustomPrompt="1"/>
          </p:nvPr>
        </p:nvSpPr>
        <p:spPr bwMode="gray">
          <a:xfrm>
            <a:off x="911646" y="4365205"/>
            <a:ext cx="9255573" cy="645886"/>
          </a:xfrm>
        </p:spPr>
        <p:txBody>
          <a:bodyPr vert="horz" lIns="91440" tIns="45720" rIns="91440" bIns="45720" rtlCol="0" anchor="t" anchorCtr="0">
            <a:noAutofit/>
          </a:bodyPr>
          <a:lstStyle>
            <a:lvl1pPr>
              <a:buFontTx/>
              <a:buNone/>
              <a:defRPr lang="en-US" sz="1999" baseline="0" dirty="0">
                <a:solidFill>
                  <a:schemeClr val="tx1"/>
                </a:solidFill>
                <a:latin typeface="+mn-lt"/>
                <a:ea typeface="Gilroy" panose="00000500000000000000" pitchFamily="50" charset="0"/>
                <a:cs typeface="Gilroy" panose="00000500000000000000" pitchFamily="50" charset="0"/>
              </a:defRPr>
            </a:lvl1pPr>
          </a:lstStyle>
          <a:p>
            <a:pPr marL="0" lvl="0" indent="0">
              <a:buNone/>
            </a:pPr>
            <a:r>
              <a:rPr lang="en-US"/>
              <a:t>Source information here</a:t>
            </a:r>
          </a:p>
        </p:txBody>
      </p:sp>
      <p:sp>
        <p:nvSpPr>
          <p:cNvPr id="5" name="Content Placeholder 4"/>
          <p:cNvSpPr>
            <a:spLocks noGrp="1"/>
          </p:cNvSpPr>
          <p:nvPr>
            <p:ph sz="quarter" idx="17" hasCustomPrompt="1"/>
          </p:nvPr>
        </p:nvSpPr>
        <p:spPr>
          <a:xfrm>
            <a:off x="911645" y="2383688"/>
            <a:ext cx="10527773" cy="1711386"/>
          </a:xfrm>
        </p:spPr>
        <p:txBody>
          <a:bodyPr anchor="b" anchorCtr="0"/>
          <a:lstStyle>
            <a:lvl1pPr marL="0" indent="0">
              <a:buClr>
                <a:schemeClr val="bg1"/>
              </a:buClr>
              <a:buFont typeface=".AppleSystemUIFont" charset="-120"/>
              <a:buNone/>
              <a:defRPr sz="4800" b="1">
                <a:solidFill>
                  <a:schemeClr val="tx1"/>
                </a:solidFill>
                <a:latin typeface="+mj-lt"/>
              </a:defRPr>
            </a:lvl1pPr>
            <a:lvl2pPr marL="231682" indent="0">
              <a:buFontTx/>
              <a:buNone/>
              <a:defRPr sz="3998"/>
            </a:lvl2pPr>
            <a:lvl3pPr marL="569685" indent="0">
              <a:buFontTx/>
              <a:buNone/>
              <a:defRPr sz="3998"/>
            </a:lvl3pPr>
            <a:lvl4pPr marL="853733" indent="0">
              <a:buFontTx/>
              <a:buNone/>
              <a:defRPr sz="3998"/>
            </a:lvl4pPr>
            <a:lvl5pPr marL="1145717" indent="0">
              <a:buFontTx/>
              <a:buNone/>
              <a:defRPr sz="3998"/>
            </a:lvl5pPr>
          </a:lstStyle>
          <a:p>
            <a:pPr lvl="0"/>
            <a:r>
              <a:rPr lang="en-US"/>
              <a:t>Click to edit master text styles</a:t>
            </a:r>
          </a:p>
        </p:txBody>
      </p:sp>
    </p:spTree>
    <p:extLst>
      <p:ext uri="{BB962C8B-B14F-4D97-AF65-F5344CB8AC3E}">
        <p14:creationId xmlns:p14="http://schemas.microsoft.com/office/powerpoint/2010/main" val="23567131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_Slide_illustration7">
    <p:bg bwMode="gray">
      <p:bgPr>
        <a:solidFill>
          <a:srgbClr val="81B7A1"/>
        </a:solidFill>
        <a:effectLst/>
      </p:bgPr>
    </p:bg>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A174F8F9-9E38-4389-B4F0-75CCFD0BB7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52393"/>
            <a:ext cx="12191996" cy="6805607"/>
          </a:xfrm>
          <a:prstGeom prst="rect">
            <a:avLst/>
          </a:prstGeom>
        </p:spPr>
      </p:pic>
      <p:sp>
        <p:nvSpPr>
          <p:cNvPr id="13" name="Title 1">
            <a:extLst>
              <a:ext uri="{FF2B5EF4-FFF2-40B4-BE49-F238E27FC236}">
                <a16:creationId xmlns:a16="http://schemas.microsoft.com/office/drawing/2014/main" id="{63DB669E-DE48-4459-B68D-8E160500C632}"/>
              </a:ext>
            </a:extLst>
          </p:cNvPr>
          <p:cNvSpPr>
            <a:spLocks noGrp="1"/>
          </p:cNvSpPr>
          <p:nvPr>
            <p:ph type="ctrTitle" hasCustomPrompt="1"/>
          </p:nvPr>
        </p:nvSpPr>
        <p:spPr bwMode="gray">
          <a:xfrm>
            <a:off x="420142" y="2005012"/>
            <a:ext cx="5244378"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15" name="Text Placeholder 2">
            <a:extLst>
              <a:ext uri="{FF2B5EF4-FFF2-40B4-BE49-F238E27FC236}">
                <a16:creationId xmlns:a16="http://schemas.microsoft.com/office/drawing/2014/main" id="{257A6589-3507-492E-996F-F5F974762737}"/>
              </a:ext>
            </a:extLst>
          </p:cNvPr>
          <p:cNvSpPr>
            <a:spLocks noGrp="1"/>
          </p:cNvSpPr>
          <p:nvPr>
            <p:ph type="body" sz="quarter" idx="10" hasCustomPrompt="1"/>
          </p:nvPr>
        </p:nvSpPr>
        <p:spPr>
          <a:xfrm>
            <a:off x="434452" y="3434010"/>
            <a:ext cx="523006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16" name="Footer Placeholder 4">
            <a:extLst>
              <a:ext uri="{FF2B5EF4-FFF2-40B4-BE49-F238E27FC236}">
                <a16:creationId xmlns:a16="http://schemas.microsoft.com/office/drawing/2014/main" id="{441CF6F7-2F4A-4A1E-AAE5-3C0475DA403B}"/>
              </a:ext>
            </a:extLst>
          </p:cNvPr>
          <p:cNvSpPr txBox="1">
            <a:spLocks/>
          </p:cNvSpPr>
          <p:nvPr userDrawn="1"/>
        </p:nvSpPr>
        <p:spPr bwMode="gray">
          <a:xfrm>
            <a:off x="5863411" y="6365328"/>
            <a:ext cx="49784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solidFill>
                <a:latin typeface="+mn-lt"/>
                <a:ea typeface="Avenir Book" charset="0"/>
                <a:cs typeface="Arial" panose="020B0604020202020204" pitchFamily="34" charset="0"/>
              </a:rPr>
              <a:pPr algn="ctr"/>
              <a:t>‹#›</a:t>
            </a:fld>
            <a:endParaRPr lang="en-US" sz="600">
              <a:solidFill>
                <a:schemeClr val="tx1"/>
              </a:solidFill>
              <a:latin typeface="+mn-lt"/>
              <a:ea typeface="Avenir Book" charset="0"/>
              <a:cs typeface="Arial" panose="020B0604020202020204" pitchFamily="34" charset="0"/>
            </a:endParaRPr>
          </a:p>
        </p:txBody>
      </p:sp>
      <p:sp>
        <p:nvSpPr>
          <p:cNvPr id="11" name="Rectangle 10">
            <a:extLst>
              <a:ext uri="{FF2B5EF4-FFF2-40B4-BE49-F238E27FC236}">
                <a16:creationId xmlns:a16="http://schemas.microsoft.com/office/drawing/2014/main" id="{DBCF2C44-0776-EF4B-92BB-A4F351C221FD}"/>
              </a:ext>
            </a:extLst>
          </p:cNvPr>
          <p:cNvSpPr/>
          <p:nvPr userDrawn="1"/>
        </p:nvSpPr>
        <p:spPr>
          <a:xfrm>
            <a:off x="489078" y="6296026"/>
            <a:ext cx="657396" cy="269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4" name="Graphic 28">
            <a:extLst>
              <a:ext uri="{FF2B5EF4-FFF2-40B4-BE49-F238E27FC236}">
                <a16:creationId xmlns:a16="http://schemas.microsoft.com/office/drawing/2014/main" id="{BFF4928E-B844-044F-B5A0-BADF8D3B31B5}"/>
              </a:ext>
            </a:extLst>
          </p:cNvPr>
          <p:cNvGrpSpPr>
            <a:grpSpLocks noChangeAspect="1"/>
          </p:cNvGrpSpPr>
          <p:nvPr userDrawn="1"/>
        </p:nvGrpSpPr>
        <p:grpSpPr bwMode="gray">
          <a:xfrm>
            <a:off x="384148" y="6197601"/>
            <a:ext cx="874890" cy="464232"/>
            <a:chOff x="3834550" y="2440725"/>
            <a:chExt cx="5419725" cy="2876550"/>
          </a:xfrm>
        </p:grpSpPr>
        <p:sp>
          <p:nvSpPr>
            <p:cNvPr id="25" name="Freeform: Shape 98">
              <a:extLst>
                <a:ext uri="{FF2B5EF4-FFF2-40B4-BE49-F238E27FC236}">
                  <a16:creationId xmlns:a16="http://schemas.microsoft.com/office/drawing/2014/main" id="{E77057C9-C634-2D4D-A239-091B9FF3B60A}"/>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sz="1400"/>
            </a:p>
          </p:txBody>
        </p:sp>
        <p:sp>
          <p:nvSpPr>
            <p:cNvPr id="26" name="Freeform: Shape 99">
              <a:extLst>
                <a:ext uri="{FF2B5EF4-FFF2-40B4-BE49-F238E27FC236}">
                  <a16:creationId xmlns:a16="http://schemas.microsoft.com/office/drawing/2014/main" id="{C5D84A08-A177-344B-8D1A-7121B79A97EE}"/>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sz="1400"/>
            </a:p>
          </p:txBody>
        </p:sp>
        <p:sp>
          <p:nvSpPr>
            <p:cNvPr id="27" name="Freeform: Shape 100">
              <a:extLst>
                <a:ext uri="{FF2B5EF4-FFF2-40B4-BE49-F238E27FC236}">
                  <a16:creationId xmlns:a16="http://schemas.microsoft.com/office/drawing/2014/main" id="{B6C676D8-3D53-FA4B-9CA1-D857C3E18EE2}"/>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sz="1400"/>
            </a:p>
          </p:txBody>
        </p:sp>
        <p:sp>
          <p:nvSpPr>
            <p:cNvPr id="28" name="Freeform: Shape 101">
              <a:extLst>
                <a:ext uri="{FF2B5EF4-FFF2-40B4-BE49-F238E27FC236}">
                  <a16:creationId xmlns:a16="http://schemas.microsoft.com/office/drawing/2014/main" id="{0FF49081-52FA-A940-84E3-C4D438291886}"/>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sz="1400"/>
            </a:p>
          </p:txBody>
        </p:sp>
        <p:sp>
          <p:nvSpPr>
            <p:cNvPr id="29" name="Freeform: Shape 102">
              <a:extLst>
                <a:ext uri="{FF2B5EF4-FFF2-40B4-BE49-F238E27FC236}">
                  <a16:creationId xmlns:a16="http://schemas.microsoft.com/office/drawing/2014/main" id="{BE85380F-860D-E445-B22F-198CB29659CC}"/>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sz="1400"/>
            </a:p>
          </p:txBody>
        </p:sp>
      </p:grpSp>
    </p:spTree>
    <p:extLst>
      <p:ext uri="{BB962C8B-B14F-4D97-AF65-F5344CB8AC3E}">
        <p14:creationId xmlns:p14="http://schemas.microsoft.com/office/powerpoint/2010/main" val="226796062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27594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p:ph type="body" sz="quarter" idx="11"/>
          </p:nvPr>
        </p:nvSpPr>
        <p:spPr>
          <a:xfrm>
            <a:off x="684392" y="5699867"/>
            <a:ext cx="668987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p:ph type="body" sz="quarter" idx="12"/>
          </p:nvPr>
        </p:nvSpPr>
        <p:spPr>
          <a:xfrm>
            <a:off x="676452" y="6149633"/>
            <a:ext cx="6697819"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0904665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p:ph type="body" sz="quarter" idx="11"/>
          </p:nvPr>
        </p:nvSpPr>
        <p:spPr>
          <a:xfrm>
            <a:off x="684392"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p:ph type="body" sz="quarter" idx="12"/>
          </p:nvPr>
        </p:nvSpPr>
        <p:spPr>
          <a:xfrm>
            <a:off x="676451"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45" name="Text Placeholder 51">
            <a:extLst>
              <a:ext uri="{FF2B5EF4-FFF2-40B4-BE49-F238E27FC236}">
                <a16:creationId xmlns:a16="http://schemas.microsoft.com/office/drawing/2014/main" id="{ABE3865F-3881-4B0F-9508-C51F48183662}"/>
              </a:ext>
            </a:extLst>
          </p:cNvPr>
          <p:cNvSpPr>
            <a:spLocks noGrp="1"/>
          </p:cNvSpPr>
          <p:nvPr>
            <p:ph type="body" sz="quarter" idx="13"/>
          </p:nvPr>
        </p:nvSpPr>
        <p:spPr>
          <a:xfrm>
            <a:off x="684392"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7" name="Text Placeholder 53">
            <a:extLst>
              <a:ext uri="{FF2B5EF4-FFF2-40B4-BE49-F238E27FC236}">
                <a16:creationId xmlns:a16="http://schemas.microsoft.com/office/drawing/2014/main" id="{5C896202-E27A-43F0-A463-C4A604F6E441}"/>
              </a:ext>
            </a:extLst>
          </p:cNvPr>
          <p:cNvSpPr>
            <a:spLocks noGrp="1"/>
          </p:cNvSpPr>
          <p:nvPr>
            <p:ph type="body" sz="quarter" idx="14"/>
          </p:nvPr>
        </p:nvSpPr>
        <p:spPr>
          <a:xfrm>
            <a:off x="676451"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5" name="Text Placeholder 51">
            <a:extLst>
              <a:ext uri="{FF2B5EF4-FFF2-40B4-BE49-F238E27FC236}">
                <a16:creationId xmlns:a16="http://schemas.microsoft.com/office/drawing/2014/main" id="{BD35E350-03EB-40A9-B8B8-6F0223E271DF}"/>
              </a:ext>
            </a:extLst>
          </p:cNvPr>
          <p:cNvSpPr>
            <a:spLocks noGrp="1"/>
          </p:cNvSpPr>
          <p:nvPr>
            <p:ph type="body" sz="quarter" idx="15"/>
          </p:nvPr>
        </p:nvSpPr>
        <p:spPr>
          <a:xfrm>
            <a:off x="5390359"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6" name="Text Placeholder 53">
            <a:extLst>
              <a:ext uri="{FF2B5EF4-FFF2-40B4-BE49-F238E27FC236}">
                <a16:creationId xmlns:a16="http://schemas.microsoft.com/office/drawing/2014/main" id="{B0D067D1-6196-4CC4-A3EB-77B743842D09}"/>
              </a:ext>
            </a:extLst>
          </p:cNvPr>
          <p:cNvSpPr>
            <a:spLocks noGrp="1"/>
          </p:cNvSpPr>
          <p:nvPr>
            <p:ph type="body" sz="quarter" idx="16"/>
          </p:nvPr>
        </p:nvSpPr>
        <p:spPr>
          <a:xfrm>
            <a:off x="5382418"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7" name="Text Placeholder 51">
            <a:extLst>
              <a:ext uri="{FF2B5EF4-FFF2-40B4-BE49-F238E27FC236}">
                <a16:creationId xmlns:a16="http://schemas.microsoft.com/office/drawing/2014/main" id="{D5F1420B-B298-4E74-B56D-72CC96174960}"/>
              </a:ext>
            </a:extLst>
          </p:cNvPr>
          <p:cNvSpPr>
            <a:spLocks noGrp="1"/>
          </p:cNvSpPr>
          <p:nvPr>
            <p:ph type="body" sz="quarter" idx="17"/>
          </p:nvPr>
        </p:nvSpPr>
        <p:spPr>
          <a:xfrm>
            <a:off x="5390359"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8" name="Text Placeholder 53">
            <a:extLst>
              <a:ext uri="{FF2B5EF4-FFF2-40B4-BE49-F238E27FC236}">
                <a16:creationId xmlns:a16="http://schemas.microsoft.com/office/drawing/2014/main" id="{4B8416A3-0876-4832-B2D5-0D2B467CA09B}"/>
              </a:ext>
            </a:extLst>
          </p:cNvPr>
          <p:cNvSpPr>
            <a:spLocks noGrp="1"/>
          </p:cNvSpPr>
          <p:nvPr>
            <p:ph type="body" sz="quarter" idx="18"/>
          </p:nvPr>
        </p:nvSpPr>
        <p:spPr>
          <a:xfrm>
            <a:off x="5382418"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7281964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6463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4">
  <p:cSld name="Title and Content 4">
    <p:spTree>
      <p:nvGrpSpPr>
        <p:cNvPr id="1" name="Shape 73"/>
        <p:cNvGrpSpPr/>
        <p:nvPr/>
      </p:nvGrpSpPr>
      <p:grpSpPr>
        <a:xfrm>
          <a:off x="0" y="0"/>
          <a:ext cx="0" cy="0"/>
          <a:chOff x="0" y="0"/>
          <a:chExt cx="0" cy="0"/>
        </a:xfrm>
      </p:grpSpPr>
      <p:sp>
        <p:nvSpPr>
          <p:cNvPr id="74" name="Google Shape;74;g10230076b95_0_81"/>
          <p:cNvSpPr txBox="1">
            <a:spLocks noGrp="1"/>
          </p:cNvSpPr>
          <p:nvPr>
            <p:ph type="body" idx="1"/>
          </p:nvPr>
        </p:nvSpPr>
        <p:spPr>
          <a:xfrm>
            <a:off x="332398" y="1581327"/>
            <a:ext cx="11478600" cy="4277700"/>
          </a:xfrm>
          <a:prstGeom prst="rect">
            <a:avLst/>
          </a:prstGeom>
          <a:noFill/>
          <a:ln>
            <a:noFill/>
          </a:ln>
        </p:spPr>
        <p:txBody>
          <a:bodyPr spcFirstLastPara="1" wrap="square" lIns="22675" tIns="11325" rIns="22675" bIns="11325" anchor="t" anchorCtr="0">
            <a:normAutofit/>
          </a:bodyPr>
          <a:lstStyle>
            <a:lvl1pPr marL="457200" lvl="0" indent="-260350" algn="l">
              <a:lnSpc>
                <a:spcPct val="100000"/>
              </a:lnSpc>
              <a:spcBef>
                <a:spcPts val="200"/>
              </a:spcBef>
              <a:spcAft>
                <a:spcPts val="0"/>
              </a:spcAft>
              <a:buSzPts val="500"/>
              <a:buChar char="•"/>
              <a:defRPr/>
            </a:lvl1pPr>
            <a:lvl2pPr marL="914400" lvl="1" indent="-260350" algn="l">
              <a:lnSpc>
                <a:spcPct val="100000"/>
              </a:lnSpc>
              <a:spcBef>
                <a:spcPts val="300"/>
              </a:spcBef>
              <a:spcAft>
                <a:spcPts val="0"/>
              </a:spcAft>
              <a:buSzPts val="500"/>
              <a:buChar char="•"/>
              <a:defRPr/>
            </a:lvl2pPr>
            <a:lvl3pPr marL="1371600" lvl="2" indent="-260350" algn="l">
              <a:lnSpc>
                <a:spcPct val="100000"/>
              </a:lnSpc>
              <a:spcBef>
                <a:spcPts val="300"/>
              </a:spcBef>
              <a:spcAft>
                <a:spcPts val="0"/>
              </a:spcAft>
              <a:buSzPts val="500"/>
              <a:buChar char="•"/>
              <a:defRPr/>
            </a:lvl3pPr>
            <a:lvl4pPr marL="1828800" lvl="3" indent="-260350" algn="l">
              <a:lnSpc>
                <a:spcPct val="100000"/>
              </a:lnSpc>
              <a:spcBef>
                <a:spcPts val="300"/>
              </a:spcBef>
              <a:spcAft>
                <a:spcPts val="0"/>
              </a:spcAft>
              <a:buSzPts val="500"/>
              <a:buChar char="•"/>
              <a:defRPr/>
            </a:lvl4pPr>
            <a:lvl5pPr marL="2286000" lvl="4" indent="-260350" algn="l">
              <a:lnSpc>
                <a:spcPct val="100000"/>
              </a:lnSpc>
              <a:spcBef>
                <a:spcPts val="300"/>
              </a:spcBef>
              <a:spcAft>
                <a:spcPts val="0"/>
              </a:spcAft>
              <a:buSzPts val="500"/>
              <a:buChar char="•"/>
              <a:defRPr/>
            </a:lvl5pPr>
            <a:lvl6pPr marL="2743200" lvl="5" indent="-260350" algn="l">
              <a:lnSpc>
                <a:spcPct val="100000"/>
              </a:lnSpc>
              <a:spcBef>
                <a:spcPts val="300"/>
              </a:spcBef>
              <a:spcAft>
                <a:spcPts val="0"/>
              </a:spcAft>
              <a:buSzPts val="500"/>
              <a:buChar char="?"/>
              <a:defRPr/>
            </a:lvl6pPr>
            <a:lvl7pPr marL="3200400" lvl="6" indent="-260350" algn="l">
              <a:lnSpc>
                <a:spcPct val="100000"/>
              </a:lnSpc>
              <a:spcBef>
                <a:spcPts val="300"/>
              </a:spcBef>
              <a:spcAft>
                <a:spcPts val="0"/>
              </a:spcAft>
              <a:buSzPts val="500"/>
              <a:buChar char="?"/>
              <a:defRPr/>
            </a:lvl7pPr>
            <a:lvl8pPr marL="3657600" lvl="7" indent="-260350" algn="l">
              <a:lnSpc>
                <a:spcPct val="100000"/>
              </a:lnSpc>
              <a:spcBef>
                <a:spcPts val="300"/>
              </a:spcBef>
              <a:spcAft>
                <a:spcPts val="0"/>
              </a:spcAft>
              <a:buSzPts val="500"/>
              <a:buChar char="?"/>
              <a:defRPr/>
            </a:lvl8pPr>
            <a:lvl9pPr marL="4114800" lvl="8" indent="-260350" algn="l">
              <a:lnSpc>
                <a:spcPct val="100000"/>
              </a:lnSpc>
              <a:spcBef>
                <a:spcPts val="300"/>
              </a:spcBef>
              <a:spcAft>
                <a:spcPts val="300"/>
              </a:spcAft>
              <a:buSzPts val="500"/>
              <a:buChar char="?"/>
              <a:defRPr/>
            </a:lvl9pPr>
          </a:lstStyle>
          <a:p>
            <a:endParaRPr/>
          </a:p>
        </p:txBody>
      </p:sp>
      <p:sp>
        <p:nvSpPr>
          <p:cNvPr id="75" name="Google Shape;75;g10230076b95_0_81"/>
          <p:cNvSpPr txBox="1"/>
          <p:nvPr/>
        </p:nvSpPr>
        <p:spPr>
          <a:xfrm>
            <a:off x="2560030" y="6413333"/>
            <a:ext cx="7101600" cy="365100"/>
          </a:xfrm>
          <a:prstGeom prst="rect">
            <a:avLst/>
          </a:prstGeom>
          <a:noFill/>
          <a:ln>
            <a:noFill/>
          </a:ln>
        </p:spPr>
        <p:txBody>
          <a:bodyPr spcFirstLastPara="1" wrap="square" lIns="51000" tIns="25500" rIns="51000" bIns="25500" anchor="ctr" anchorCtr="0">
            <a:noAutofit/>
          </a:bodyPr>
          <a:lstStyle/>
          <a:p>
            <a:pPr marL="0" marR="0" lvl="0" indent="0" algn="ctr" rtl="0">
              <a:lnSpc>
                <a:spcPct val="100000"/>
              </a:lnSpc>
              <a:spcBef>
                <a:spcPts val="0"/>
              </a:spcBef>
              <a:spcAft>
                <a:spcPts val="0"/>
              </a:spcAft>
              <a:buClr>
                <a:srgbClr val="000000"/>
              </a:buClr>
              <a:buSzPts val="200"/>
              <a:buFont typeface="Arial"/>
              <a:buNone/>
            </a:pPr>
            <a:r>
              <a:rPr lang="en-US" sz="300" b="0" i="0" u="none" strike="noStrike" cap="none">
                <a:solidFill>
                  <a:schemeClr val="lt2"/>
                </a:solidFill>
                <a:latin typeface="Century Gothic"/>
                <a:ea typeface="Century Gothic"/>
                <a:cs typeface="Century Gothic"/>
                <a:sym typeface="Century Gothic"/>
              </a:rPr>
              <a:t>© Cask LLC. All rights reserved. Disclosure is subject to the restriction on the title page of this document.</a:t>
            </a:r>
            <a:endParaRPr sz="800" b="0" i="0" u="none" strike="noStrike" cap="none">
              <a:solidFill>
                <a:srgbClr val="000000"/>
              </a:solidFill>
              <a:latin typeface="Century Gothic"/>
              <a:ea typeface="Century Gothic"/>
              <a:cs typeface="Century Gothic"/>
              <a:sym typeface="Century Gothic"/>
            </a:endParaRPr>
          </a:p>
        </p:txBody>
      </p:sp>
      <p:sp>
        <p:nvSpPr>
          <p:cNvPr id="76" name="Google Shape;76;g10230076b95_0_81"/>
          <p:cNvSpPr txBox="1">
            <a:spLocks noGrp="1"/>
          </p:cNvSpPr>
          <p:nvPr>
            <p:ph type="title"/>
          </p:nvPr>
        </p:nvSpPr>
        <p:spPr>
          <a:xfrm>
            <a:off x="303213" y="287348"/>
            <a:ext cx="11508000" cy="669900"/>
          </a:xfrm>
          <a:prstGeom prst="rect">
            <a:avLst/>
          </a:prstGeom>
          <a:noFill/>
          <a:ln>
            <a:noFill/>
          </a:ln>
        </p:spPr>
        <p:txBody>
          <a:bodyPr spcFirstLastPara="1" wrap="square" lIns="22675" tIns="11325" rIns="22675" bIns="11325" anchor="b" anchorCtr="0">
            <a:noAutofit/>
          </a:bodyPr>
          <a:lstStyle>
            <a:lvl1pPr lvl="0" algn="l">
              <a:lnSpc>
                <a:spcPct val="100000"/>
              </a:lnSpc>
              <a:spcBef>
                <a:spcPts val="0"/>
              </a:spcBef>
              <a:spcAft>
                <a:spcPts val="0"/>
              </a:spcAft>
              <a:buSzPts val="4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77" name="Google Shape;77;g10230076b95_0_81"/>
          <p:cNvSpPr txBox="1"/>
          <p:nvPr/>
        </p:nvSpPr>
        <p:spPr>
          <a:xfrm>
            <a:off x="11274731" y="6438796"/>
            <a:ext cx="599400" cy="212400"/>
          </a:xfrm>
          <a:prstGeom prst="rect">
            <a:avLst/>
          </a:prstGeom>
          <a:noFill/>
          <a:ln>
            <a:noFill/>
          </a:ln>
        </p:spPr>
        <p:txBody>
          <a:bodyPr spcFirstLastPara="1" wrap="square" lIns="51000" tIns="25500" rIns="51000" bIns="255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500" b="0" i="0" u="none" strike="noStrike" cap="none">
                <a:solidFill>
                  <a:schemeClr val="lt2"/>
                </a:solidFill>
                <a:latin typeface="Century Gothic"/>
                <a:ea typeface="Century Gothic"/>
                <a:cs typeface="Century Gothic"/>
                <a:sym typeface="Century Gothic"/>
              </a:rPr>
              <a:t>‹#›</a:t>
            </a:fld>
            <a:endParaRPr sz="500" b="0" i="0" u="none" strike="noStrike" cap="none">
              <a:solidFill>
                <a:schemeClr val="lt2"/>
              </a:solidFill>
              <a:latin typeface="Century Gothic"/>
              <a:ea typeface="Century Gothic"/>
              <a:cs typeface="Century Gothic"/>
              <a:sym typeface="Century Gothic"/>
            </a:endParaRPr>
          </a:p>
        </p:txBody>
      </p:sp>
      <p:sp>
        <p:nvSpPr>
          <p:cNvPr id="78" name="Google Shape;78;g10230076b95_0_81"/>
          <p:cNvSpPr txBox="1">
            <a:spLocks noGrp="1"/>
          </p:cNvSpPr>
          <p:nvPr>
            <p:ph type="body" idx="2"/>
          </p:nvPr>
        </p:nvSpPr>
        <p:spPr>
          <a:xfrm>
            <a:off x="332398" y="910022"/>
            <a:ext cx="11478600" cy="290100"/>
          </a:xfrm>
          <a:prstGeom prst="rect">
            <a:avLst/>
          </a:prstGeom>
          <a:noFill/>
          <a:ln>
            <a:noFill/>
          </a:ln>
        </p:spPr>
        <p:txBody>
          <a:bodyPr spcFirstLastPara="1" wrap="square" lIns="22675" tIns="11325" rIns="22675" bIns="11325" anchor="t" anchorCtr="0">
            <a:normAutofit/>
          </a:bodyPr>
          <a:lstStyle>
            <a:lvl1pPr marL="457200" lvl="0" indent="-228600" algn="l">
              <a:lnSpc>
                <a:spcPct val="100000"/>
              </a:lnSpc>
              <a:spcBef>
                <a:spcPts val="200"/>
              </a:spcBef>
              <a:spcAft>
                <a:spcPts val="0"/>
              </a:spcAft>
              <a:buSzPts val="400"/>
              <a:buNone/>
              <a:defRPr sz="800" b="0" i="0">
                <a:latin typeface="Century Gothic"/>
                <a:ea typeface="Century Gothic"/>
                <a:cs typeface="Century Gothic"/>
                <a:sym typeface="Century Gothic"/>
              </a:defRPr>
            </a:lvl1pPr>
            <a:lvl2pPr marL="914400" lvl="1" indent="-260350" algn="l">
              <a:lnSpc>
                <a:spcPct val="100000"/>
              </a:lnSpc>
              <a:spcBef>
                <a:spcPts val="300"/>
              </a:spcBef>
              <a:spcAft>
                <a:spcPts val="0"/>
              </a:spcAft>
              <a:buSzPts val="500"/>
              <a:buChar char="•"/>
              <a:defRPr/>
            </a:lvl2pPr>
            <a:lvl3pPr marL="1371600" lvl="2" indent="-260350" algn="l">
              <a:lnSpc>
                <a:spcPct val="100000"/>
              </a:lnSpc>
              <a:spcBef>
                <a:spcPts val="300"/>
              </a:spcBef>
              <a:spcAft>
                <a:spcPts val="0"/>
              </a:spcAft>
              <a:buSzPts val="500"/>
              <a:buChar char="•"/>
              <a:defRPr/>
            </a:lvl3pPr>
            <a:lvl4pPr marL="1828800" lvl="3" indent="-260350" algn="l">
              <a:lnSpc>
                <a:spcPct val="100000"/>
              </a:lnSpc>
              <a:spcBef>
                <a:spcPts val="300"/>
              </a:spcBef>
              <a:spcAft>
                <a:spcPts val="0"/>
              </a:spcAft>
              <a:buSzPts val="500"/>
              <a:buChar char="•"/>
              <a:defRPr/>
            </a:lvl4pPr>
            <a:lvl5pPr marL="2286000" lvl="4" indent="-260350" algn="l">
              <a:lnSpc>
                <a:spcPct val="100000"/>
              </a:lnSpc>
              <a:spcBef>
                <a:spcPts val="300"/>
              </a:spcBef>
              <a:spcAft>
                <a:spcPts val="0"/>
              </a:spcAft>
              <a:buSzPts val="500"/>
              <a:buChar char="•"/>
              <a:defRPr/>
            </a:lvl5pPr>
            <a:lvl6pPr marL="2743200" lvl="5" indent="-260350" algn="l">
              <a:lnSpc>
                <a:spcPct val="100000"/>
              </a:lnSpc>
              <a:spcBef>
                <a:spcPts val="300"/>
              </a:spcBef>
              <a:spcAft>
                <a:spcPts val="0"/>
              </a:spcAft>
              <a:buSzPts val="500"/>
              <a:buChar char="?"/>
              <a:defRPr/>
            </a:lvl6pPr>
            <a:lvl7pPr marL="3200400" lvl="6" indent="-260350" algn="l">
              <a:lnSpc>
                <a:spcPct val="100000"/>
              </a:lnSpc>
              <a:spcBef>
                <a:spcPts val="300"/>
              </a:spcBef>
              <a:spcAft>
                <a:spcPts val="0"/>
              </a:spcAft>
              <a:buSzPts val="500"/>
              <a:buChar char="?"/>
              <a:defRPr/>
            </a:lvl7pPr>
            <a:lvl8pPr marL="3657600" lvl="7" indent="-260350" algn="l">
              <a:lnSpc>
                <a:spcPct val="100000"/>
              </a:lnSpc>
              <a:spcBef>
                <a:spcPts val="300"/>
              </a:spcBef>
              <a:spcAft>
                <a:spcPts val="0"/>
              </a:spcAft>
              <a:buSzPts val="500"/>
              <a:buChar char="?"/>
              <a:defRPr/>
            </a:lvl8pPr>
            <a:lvl9pPr marL="4114800" lvl="8" indent="-260350" algn="l">
              <a:lnSpc>
                <a:spcPct val="100000"/>
              </a:lnSpc>
              <a:spcBef>
                <a:spcPts val="300"/>
              </a:spcBef>
              <a:spcAft>
                <a:spcPts val="300"/>
              </a:spcAft>
              <a:buSzPts val="500"/>
              <a:buChar char="?"/>
              <a:defRPr/>
            </a:lvl9pPr>
          </a:lstStyle>
          <a:p>
            <a:endParaRPr/>
          </a:p>
        </p:txBody>
      </p:sp>
    </p:spTree>
  </p:cSld>
  <p:clrMapOvr>
    <a:masterClrMapping/>
  </p:clrMapOvr>
  <p:extLst>
    <p:ext uri="{DCECCB84-F9BA-43D5-87BE-67443E8EF086}">
      <p15:sldGuideLst xmlns:p15="http://schemas.microsoft.com/office/powerpoint/2012/main">
        <p15:guide id="1" pos="13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954260"/>
            <a:ext cx="10838463" cy="410046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a:defRPr lang="en-US" sz="2000" dirty="0"/>
            </a:lvl1pPr>
          </a:lstStyle>
          <a:p>
            <a:pPr marL="0" lvl="0" indent="0">
              <a:buFontTx/>
              <a:buNone/>
            </a:pPr>
            <a:r>
              <a:rPr lang="en-US"/>
              <a:t>Click to edit Master text styles</a:t>
            </a:r>
          </a:p>
        </p:txBody>
      </p:sp>
    </p:spTree>
    <p:extLst>
      <p:ext uri="{BB962C8B-B14F-4D97-AF65-F5344CB8AC3E}">
        <p14:creationId xmlns:p14="http://schemas.microsoft.com/office/powerpoint/2010/main" val="181601179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noAutofit/>
          </a:bodyPr>
          <a:lstStyle>
            <a:lvl1pPr marL="0" indent="0">
              <a:spcBef>
                <a:spcPts val="22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248065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main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p:txBody>
          <a:bodyPr>
            <a:noAutofit/>
          </a:body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p:nvSpPr>
        <p:spPr>
          <a:xfrm>
            <a:off x="798222" y="2075520"/>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p:nvSpPr>
        <p:spPr>
          <a:xfrm>
            <a:off x="798222" y="3420925"/>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p:nvSpPr>
        <p:spPr>
          <a:xfrm>
            <a:off x="798222" y="4766332"/>
            <a:ext cx="618630" cy="618469"/>
          </a:xfrm>
          <a:prstGeom prst="ellipse">
            <a:avLst/>
          </a:prstGeom>
          <a:solidFill>
            <a:srgbClr val="81B5A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9786629" cy="548640"/>
          </a:xfrm>
          <a:ln>
            <a:noFill/>
          </a:ln>
        </p:spPr>
        <p:txBody>
          <a:bodyPr>
            <a:noAutofit/>
          </a:bodyPr>
          <a:lstStyle>
            <a:lvl1pPr marL="0" indent="0">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978662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9786629" cy="548640"/>
          </a:xfrm>
          <a:ln>
            <a:noFill/>
          </a:ln>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44276911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p:nvPr>
        </p:nvSpPr>
        <p:spPr/>
        <p:txBody>
          <a:bodyPr>
            <a:noAutofit/>
          </a:bodyPr>
          <a:lstStyle/>
          <a:p>
            <a:r>
              <a:rPr lang="en-US"/>
              <a:t>Click to edit Master title style</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797132" y="2020889"/>
            <a:ext cx="5246469" cy="674285"/>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154753" y="2030706"/>
            <a:ext cx="5240115" cy="663282"/>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790777"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154753"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8887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7280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676452" y="1867414"/>
            <a:ext cx="527607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237452" y="1867414"/>
            <a:ext cx="527746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41935923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676452" y="115889"/>
            <a:ext cx="10839097"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676451"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676451"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238087"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238087"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579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0179720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29941315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6" cy="3363912"/>
          </a:xfrm>
        </p:spPr>
        <p:txBody>
          <a:bodyPr>
            <a:noAutofit/>
          </a:bodyPr>
          <a:lstStyle/>
          <a:p>
            <a:r>
              <a:rPr lang="en-US"/>
              <a:t>Click icon to add table</a:t>
            </a:r>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48306"/>
            <a:ext cx="10839098"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4217532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image" Target="../media/image11.png"/><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image" Target="../media/image10.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theme" Target="../theme/theme3.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63" Type="http://schemas.openxmlformats.org/officeDocument/2006/relationships/slideLayout" Target="../slideLayouts/slideLayout149.xml"/><Relationship Id="rId68" Type="http://schemas.openxmlformats.org/officeDocument/2006/relationships/image" Target="../media/image10.png"/><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66" Type="http://schemas.openxmlformats.org/officeDocument/2006/relationships/slideLayout" Target="../slideLayouts/slideLayout152.xml"/><Relationship Id="rId5" Type="http://schemas.openxmlformats.org/officeDocument/2006/relationships/slideLayout" Target="../slideLayouts/slideLayout91.xml"/><Relationship Id="rId61" Type="http://schemas.openxmlformats.org/officeDocument/2006/relationships/slideLayout" Target="../slideLayouts/slideLayout147.xml"/><Relationship Id="rId19" Type="http://schemas.openxmlformats.org/officeDocument/2006/relationships/slideLayout" Target="../slideLayouts/slideLayout10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56" Type="http://schemas.openxmlformats.org/officeDocument/2006/relationships/slideLayout" Target="../slideLayouts/slideLayout142.xml"/><Relationship Id="rId64" Type="http://schemas.openxmlformats.org/officeDocument/2006/relationships/slideLayout" Target="../slideLayouts/slideLayout150.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59" Type="http://schemas.openxmlformats.org/officeDocument/2006/relationships/slideLayout" Target="../slideLayouts/slideLayout145.xml"/><Relationship Id="rId67" Type="http://schemas.openxmlformats.org/officeDocument/2006/relationships/theme" Target="../theme/theme4.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54" Type="http://schemas.openxmlformats.org/officeDocument/2006/relationships/slideLayout" Target="../slideLayouts/slideLayout140.xml"/><Relationship Id="rId62" Type="http://schemas.openxmlformats.org/officeDocument/2006/relationships/slideLayout" Target="../slideLayouts/slideLayout14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slideLayout" Target="../slideLayouts/slideLayout146.xml"/><Relationship Id="rId65" Type="http://schemas.openxmlformats.org/officeDocument/2006/relationships/slideLayout" Target="../slideLayouts/slideLayout151.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303213" y="287496"/>
            <a:ext cx="11507787" cy="6699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9pPr>
          </a:lstStyle>
          <a:p>
            <a:endParaRPr/>
          </a:p>
        </p:txBody>
      </p:sp>
      <p:sp>
        <p:nvSpPr>
          <p:cNvPr id="11" name="Google Shape;11;p79"/>
          <p:cNvSpPr txBox="1">
            <a:spLocks noGrp="1"/>
          </p:cNvSpPr>
          <p:nvPr>
            <p:ph type="body" idx="1"/>
          </p:nvPr>
        </p:nvSpPr>
        <p:spPr>
          <a:xfrm>
            <a:off x="303213" y="1600200"/>
            <a:ext cx="11507787" cy="3675063"/>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lt2"/>
                </a:solidFill>
                <a:latin typeface="Century Gothic"/>
                <a:ea typeface="Century Gothic"/>
                <a:cs typeface="Century Gothic"/>
                <a:sym typeface="Century Gothic"/>
              </a:defRPr>
            </a:lvl1pPr>
            <a:lvl2pPr marL="914400" marR="0" lvl="1"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lt2"/>
                </a:solidFill>
                <a:latin typeface="Century Gothic"/>
                <a:ea typeface="Century Gothic"/>
                <a:cs typeface="Century Gothic"/>
                <a:sym typeface="Century Gothic"/>
              </a:defRPr>
            </a:lvl2pPr>
            <a:lvl3pPr marL="1371600" marR="0" lvl="2"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3pPr>
            <a:lvl4pPr marL="1828800" marR="0" lvl="3"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4pPr>
            <a:lvl5pPr marL="2286000" marR="0" lvl="4"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9pPr>
          </a:lstStyle>
          <a:p>
            <a:endParaRPr/>
          </a:p>
        </p:txBody>
      </p:sp>
      <p:pic>
        <p:nvPicPr>
          <p:cNvPr id="12" name="Google Shape;12;p79"/>
          <p:cNvPicPr preferRelativeResize="0"/>
          <p:nvPr/>
        </p:nvPicPr>
        <p:blipFill rotWithShape="1">
          <a:blip r:embed="rId30">
            <a:alphaModFix/>
          </a:blip>
          <a:srcRect/>
          <a:stretch/>
        </p:blipFill>
        <p:spPr>
          <a:xfrm>
            <a:off x="419100" y="6302375"/>
            <a:ext cx="925513" cy="2889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7" r:id="rId25"/>
    <p:sldLayoutId id="2147483678" r:id="rId26"/>
    <p:sldLayoutId id="2147483679" r:id="rId27"/>
    <p:sldLayoutId id="214748382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52">
          <p15:clr>
            <a:srgbClr val="F26B43"/>
          </p15:clr>
        </p15:guide>
        <p15:guide id="2" pos="7440">
          <p15:clr>
            <a:srgbClr val="F26B43"/>
          </p15:clr>
        </p15:guide>
        <p15:guide id="3" pos="264">
          <p15:clr>
            <a:srgbClr val="F26B43"/>
          </p15:clr>
        </p15:guide>
        <p15:guide id="4" orient="horz" pos="240">
          <p15:clr>
            <a:srgbClr val="F26B43"/>
          </p15:clr>
        </p15:guide>
        <p15:guide id="5"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7C521-80F7-C386-D020-24BC9EFE1B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98954A-AA39-CEB9-9D2E-38174F531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2C581B-1F6A-8592-3C9D-AF1E92C6D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DA648-C25B-9648-B4E1-D2D75F048B6D}" type="datetimeFigureOut">
              <a:rPr lang="en-US" smtClean="0"/>
              <a:t>6/28/23</a:t>
            </a:fld>
            <a:endParaRPr lang="en-US" dirty="0"/>
          </a:p>
        </p:txBody>
      </p:sp>
      <p:sp>
        <p:nvSpPr>
          <p:cNvPr id="5" name="Footer Placeholder 4">
            <a:extLst>
              <a:ext uri="{FF2B5EF4-FFF2-40B4-BE49-F238E27FC236}">
                <a16:creationId xmlns:a16="http://schemas.microsoft.com/office/drawing/2014/main" id="{9469678A-E25D-B3A2-2C7D-C4A04EB5D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64F9D2-01CA-EB74-E134-301EDDD4B2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36EAB-8D8E-1847-B0A0-C795EA8B4D3B}" type="slidenum">
              <a:rPr lang="en-US" smtClean="0"/>
              <a:t>‹#›</a:t>
            </a:fld>
            <a:endParaRPr lang="en-US"/>
          </a:p>
        </p:txBody>
      </p:sp>
    </p:spTree>
    <p:extLst>
      <p:ext uri="{BB962C8B-B14F-4D97-AF65-F5344CB8AC3E}">
        <p14:creationId xmlns:p14="http://schemas.microsoft.com/office/powerpoint/2010/main" val="34764257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tx1"/>
                </a:solidFill>
                <a:latin typeface="+mn-lt"/>
                <a:ea typeface="+mn-ea"/>
                <a:cs typeface="+mn-cs"/>
              </a:rPr>
              <a:pPr algn="r"/>
              <a:t>‹#›</a:t>
            </a:fld>
            <a:endParaRPr lang="en-US" sz="900" b="1"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676451" y="115888"/>
            <a:ext cx="10838463" cy="119588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676452" y="1869440"/>
            <a:ext cx="10838463"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pic>
        <p:nvPicPr>
          <p:cNvPr id="12" name="Picture 11">
            <a:extLst>
              <a:ext uri="{FF2B5EF4-FFF2-40B4-BE49-F238E27FC236}">
                <a16:creationId xmlns:a16="http://schemas.microsoft.com/office/drawing/2014/main" id="{DDC341F1-8A34-BD4D-B2C1-E66B065F4D9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631687" y="6026647"/>
            <a:ext cx="892509" cy="457200"/>
          </a:xfrm>
          <a:prstGeom prst="rect">
            <a:avLst/>
          </a:prstGeom>
        </p:spPr>
      </p:pic>
    </p:spTree>
    <p:extLst>
      <p:ext uri="{BB962C8B-B14F-4D97-AF65-F5344CB8AC3E}">
        <p14:creationId xmlns:p14="http://schemas.microsoft.com/office/powerpoint/2010/main" val="19290040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Lst>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Monaco" pitchFamily="2" charset="77"/>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96">
          <p15:clr>
            <a:srgbClr val="F26B43"/>
          </p15:clr>
        </p15:guide>
        <p15:guide id="2" pos="119">
          <p15:clr>
            <a:srgbClr val="F26B43"/>
          </p15:clr>
        </p15:guide>
        <p15:guide id="3" orient="horz" pos="2120">
          <p15:clr>
            <a:srgbClr val="F26B43"/>
          </p15:clr>
        </p15:guide>
        <p15:guide id="4" pos="426">
          <p15:clr>
            <a:srgbClr val="F26B43"/>
          </p15:clr>
        </p15:guide>
        <p15:guide id="5" pos="498">
          <p15:clr>
            <a:srgbClr val="F26B43"/>
          </p15:clr>
        </p15:guide>
        <p15:guide id="6" pos="848">
          <p15:clr>
            <a:srgbClr val="F26B43"/>
          </p15:clr>
        </p15:guide>
        <p15:guide id="7" pos="920">
          <p15:clr>
            <a:srgbClr val="F26B43"/>
          </p15:clr>
        </p15:guide>
        <p15:guide id="8" pos="1270">
          <p15:clr>
            <a:srgbClr val="F26B43"/>
          </p15:clr>
        </p15:guide>
        <p15:guide id="9" pos="1343">
          <p15:clr>
            <a:srgbClr val="F26B43"/>
          </p15:clr>
        </p15:guide>
        <p15:guide id="10" pos="1692">
          <p15:clr>
            <a:srgbClr val="F26B43"/>
          </p15:clr>
        </p15:guide>
        <p15:guide id="11" pos="1764">
          <p15:clr>
            <a:srgbClr val="F26B43"/>
          </p15:clr>
        </p15:guide>
        <p15:guide id="12" pos="2112">
          <p15:clr>
            <a:srgbClr val="F26B43"/>
          </p15:clr>
        </p15:guide>
        <p15:guide id="13" pos="2186">
          <p15:clr>
            <a:srgbClr val="F26B43"/>
          </p15:clr>
        </p15:guide>
        <p15:guide id="14" pos="2534">
          <p15:clr>
            <a:srgbClr val="F26B43"/>
          </p15:clr>
        </p15:guide>
        <p15:guide id="15" pos="2609">
          <p15:clr>
            <a:srgbClr val="F26B43"/>
          </p15:clr>
        </p15:guide>
        <p15:guide id="16" pos="2957">
          <p15:clr>
            <a:srgbClr val="F26B43"/>
          </p15:clr>
        </p15:guide>
        <p15:guide id="17" pos="3031">
          <p15:clr>
            <a:srgbClr val="F26B43"/>
          </p15:clr>
        </p15:guide>
        <p15:guide id="18" pos="3379">
          <p15:clr>
            <a:srgbClr val="F26B43"/>
          </p15:clr>
        </p15:guide>
        <p15:guide id="19" pos="3453">
          <p15:clr>
            <a:srgbClr val="F26B43"/>
          </p15:clr>
        </p15:guide>
        <p15:guide id="20" pos="3802">
          <p15:clr>
            <a:srgbClr val="F26B43"/>
          </p15:clr>
        </p15:guide>
        <p15:guide id="21" pos="3876">
          <p15:clr>
            <a:srgbClr val="F26B43"/>
          </p15:clr>
        </p15:guide>
        <p15:guide id="22" pos="4224">
          <p15:clr>
            <a:srgbClr val="F26B43"/>
          </p15:clr>
        </p15:guide>
        <p15:guide id="23" pos="4298">
          <p15:clr>
            <a:srgbClr val="F26B43"/>
          </p15:clr>
        </p15:guide>
        <p15:guide id="24" pos="4644">
          <p15:clr>
            <a:srgbClr val="F26B43"/>
          </p15:clr>
        </p15:guide>
        <p15:guide id="25" pos="4721">
          <p15:clr>
            <a:srgbClr val="F26B43"/>
          </p15:clr>
        </p15:guide>
        <p15:guide id="26" pos="5069">
          <p15:clr>
            <a:srgbClr val="F26B43"/>
          </p15:clr>
        </p15:guide>
        <p15:guide id="27" pos="5140">
          <p15:clr>
            <a:srgbClr val="F26B43"/>
          </p15:clr>
        </p15:guide>
        <p15:guide id="28" pos="5491">
          <p15:clr>
            <a:srgbClr val="F26B43"/>
          </p15:clr>
        </p15:guide>
        <p15:guide id="29" pos="5563">
          <p15:clr>
            <a:srgbClr val="F26B43"/>
          </p15:clr>
        </p15:guide>
        <p15:guide id="30" pos="6410">
          <p15:clr>
            <a:srgbClr val="F26B43"/>
          </p15:clr>
        </p15:guide>
        <p15:guide id="31" pos="6756">
          <p15:clr>
            <a:srgbClr val="F26B43"/>
          </p15:clr>
        </p15:guide>
        <p15:guide id="32" pos="6830">
          <p15:clr>
            <a:srgbClr val="F26B43"/>
          </p15:clr>
        </p15:guide>
        <p15:guide id="33" pos="7175">
          <p15:clr>
            <a:srgbClr val="F26B43"/>
          </p15:clr>
        </p15:guide>
        <p15:guide id="34" pos="7252">
          <p15:clr>
            <a:srgbClr val="F26B43"/>
          </p15:clr>
        </p15:guide>
        <p15:guide id="35" pos="7601">
          <p15:clr>
            <a:srgbClr val="F26B43"/>
          </p15:clr>
        </p15:guide>
        <p15:guide id="36" pos="5914">
          <p15:clr>
            <a:srgbClr val="F26B43"/>
          </p15:clr>
        </p15:guide>
        <p15:guide id="37" pos="5984">
          <p15:clr>
            <a:srgbClr val="F26B43"/>
          </p15:clr>
        </p15:guide>
        <p15:guide id="38" pos="6332">
          <p15:clr>
            <a:srgbClr val="F26B43"/>
          </p15:clr>
        </p15:guide>
        <p15:guide id="39" orient="horz" pos="499">
          <p15:clr>
            <a:srgbClr val="F26B43"/>
          </p15:clr>
        </p15:guide>
        <p15:guide id="40" orient="horz" pos="73">
          <p15:clr>
            <a:srgbClr val="F26B43"/>
          </p15:clr>
        </p15:guide>
        <p15:guide id="41" orient="horz" pos="422">
          <p15:clr>
            <a:srgbClr val="F26B43"/>
          </p15:clr>
        </p15:guide>
        <p15:guide id="42" orient="horz" pos="847">
          <p15:clr>
            <a:srgbClr val="F26B43"/>
          </p15:clr>
        </p15:guide>
        <p15:guide id="43" orient="horz" pos="1273">
          <p15:clr>
            <a:srgbClr val="F26B43"/>
          </p15:clr>
        </p15:guide>
        <p15:guide id="44" orient="horz" pos="921">
          <p15:clr>
            <a:srgbClr val="F26B43"/>
          </p15:clr>
        </p15:guide>
        <p15:guide id="45" orient="horz" pos="1346">
          <p15:clr>
            <a:srgbClr val="F26B43"/>
          </p15:clr>
        </p15:guide>
        <p15:guide id="46" orient="horz" pos="1697">
          <p15:clr>
            <a:srgbClr val="F26B43"/>
          </p15:clr>
        </p15:guide>
        <p15:guide id="47" orient="horz" pos="1771">
          <p15:clr>
            <a:srgbClr val="F26B43"/>
          </p15:clr>
        </p15:guide>
        <p15:guide id="48" orient="horz" pos="2543">
          <p15:clr>
            <a:srgbClr val="F26B43"/>
          </p15:clr>
        </p15:guide>
        <p15:guide id="49" orient="horz" pos="2619">
          <p15:clr>
            <a:srgbClr val="F26B43"/>
          </p15:clr>
        </p15:guide>
        <p15:guide id="50" orient="horz" pos="2968">
          <p15:clr>
            <a:srgbClr val="F26B43"/>
          </p15:clr>
        </p15:guide>
        <p15:guide id="51" orient="horz" pos="3041">
          <p15:clr>
            <a:srgbClr val="F26B43"/>
          </p15:clr>
        </p15:guide>
        <p15:guide id="52" orient="horz" pos="3392">
          <p15:clr>
            <a:srgbClr val="F26B43"/>
          </p15:clr>
        </p15:guide>
        <p15:guide id="53" orient="horz" pos="3465">
          <p15:clr>
            <a:srgbClr val="F26B43"/>
          </p15:clr>
        </p15:guide>
        <p15:guide id="54" orient="horz" pos="3814">
          <p15:clr>
            <a:srgbClr val="F26B43"/>
          </p15:clr>
        </p15:guide>
        <p15:guide id="55" orient="horz" pos="4240">
          <p15:clr>
            <a:srgbClr val="F26B43"/>
          </p15:clr>
        </p15:guide>
        <p15:guide id="56" orient="horz" pos="3888">
          <p15:clr>
            <a:srgbClr val="F26B43"/>
          </p15:clr>
        </p15:guide>
        <p15:guide id="57" orient="horz" pos="3985">
          <p15:clr>
            <a:srgbClr val="F26B43"/>
          </p15:clr>
        </p15:guide>
        <p15:guide id="58" orient="horz" pos="7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tx1"/>
                </a:solidFill>
                <a:latin typeface="+mn-lt"/>
                <a:ea typeface="+mn-ea"/>
                <a:cs typeface="+mn-cs"/>
              </a:rPr>
              <a:pPr algn="r"/>
              <a:t>‹#›</a:t>
            </a:fld>
            <a:endParaRPr lang="en-US" sz="900" b="1"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676451" y="115888"/>
            <a:ext cx="10838463" cy="119588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676452" y="1869440"/>
            <a:ext cx="10838463"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grpSp>
        <p:nvGrpSpPr>
          <p:cNvPr id="9" name="Group 8">
            <a:extLst>
              <a:ext uri="{FF2B5EF4-FFF2-40B4-BE49-F238E27FC236}">
                <a16:creationId xmlns:a16="http://schemas.microsoft.com/office/drawing/2014/main" id="{4B07294E-1DE1-4077-B602-89C253EF2466}"/>
              </a:ext>
            </a:extLst>
          </p:cNvPr>
          <p:cNvGrpSpPr/>
          <p:nvPr userDrawn="1"/>
        </p:nvGrpSpPr>
        <p:grpSpPr bwMode="gray">
          <a:xfrm>
            <a:off x="540492" y="6347924"/>
            <a:ext cx="560137" cy="161925"/>
            <a:chOff x="4436128" y="1677988"/>
            <a:chExt cx="559991" cy="161925"/>
          </a:xfrm>
        </p:grpSpPr>
        <p:sp>
          <p:nvSpPr>
            <p:cNvPr id="10" name="Freeform 5">
              <a:extLst>
                <a:ext uri="{FF2B5EF4-FFF2-40B4-BE49-F238E27FC236}">
                  <a16:creationId xmlns:a16="http://schemas.microsoft.com/office/drawing/2014/main" id="{AEE9004C-1473-49B6-94C2-463F185536A7}"/>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Freeform 6">
              <a:extLst>
                <a:ext uri="{FF2B5EF4-FFF2-40B4-BE49-F238E27FC236}">
                  <a16:creationId xmlns:a16="http://schemas.microsoft.com/office/drawing/2014/main" id="{7938E3B6-3B6F-4764-AAFD-8DA483765E13}"/>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7">
              <a:extLst>
                <a:ext uri="{FF2B5EF4-FFF2-40B4-BE49-F238E27FC236}">
                  <a16:creationId xmlns:a16="http://schemas.microsoft.com/office/drawing/2014/main" id="{9D2AAB98-4B08-47CA-9D58-BF104FFD53FA}"/>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16" name="Group 15">
              <a:extLst>
                <a:ext uri="{FF2B5EF4-FFF2-40B4-BE49-F238E27FC236}">
                  <a16:creationId xmlns:a16="http://schemas.microsoft.com/office/drawing/2014/main" id="{CE52EE42-1103-48C7-843B-EE82FD13FFBD}"/>
                </a:ext>
              </a:extLst>
            </p:cNvPr>
            <p:cNvGrpSpPr>
              <a:grpSpLocks noChangeAspect="1"/>
            </p:cNvGrpSpPr>
            <p:nvPr/>
          </p:nvGrpSpPr>
          <p:grpSpPr bwMode="gray">
            <a:xfrm>
              <a:off x="4956831" y="1814196"/>
              <a:ext cx="39288" cy="20954"/>
              <a:chOff x="2687241" y="1822450"/>
              <a:chExt cx="23813" cy="12700"/>
            </a:xfrm>
          </p:grpSpPr>
          <p:sp>
            <p:nvSpPr>
              <p:cNvPr id="17" name="Freeform 8">
                <a:extLst>
                  <a:ext uri="{FF2B5EF4-FFF2-40B4-BE49-F238E27FC236}">
                    <a16:creationId xmlns:a16="http://schemas.microsoft.com/office/drawing/2014/main" id="{E5EA788B-2EC8-4FB1-B216-CCBA375F89C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 name="Freeform 9">
                <a:extLst>
                  <a:ext uri="{FF2B5EF4-FFF2-40B4-BE49-F238E27FC236}">
                    <a16:creationId xmlns:a16="http://schemas.microsoft.com/office/drawing/2014/main" id="{CE25F218-6034-45E1-BA3C-13BE0551E323}"/>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002579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Lst>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Monaco" pitchFamily="2" charset="77"/>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96">
          <p15:clr>
            <a:srgbClr val="F26B43"/>
          </p15:clr>
        </p15:guide>
        <p15:guide id="2" pos="119">
          <p15:clr>
            <a:srgbClr val="F26B43"/>
          </p15:clr>
        </p15:guide>
        <p15:guide id="3" orient="horz" pos="2120">
          <p15:clr>
            <a:srgbClr val="F26B43"/>
          </p15:clr>
        </p15:guide>
        <p15:guide id="4" pos="426">
          <p15:clr>
            <a:srgbClr val="F26B43"/>
          </p15:clr>
        </p15:guide>
        <p15:guide id="5" pos="498">
          <p15:clr>
            <a:srgbClr val="F26B43"/>
          </p15:clr>
        </p15:guide>
        <p15:guide id="6" pos="848">
          <p15:clr>
            <a:srgbClr val="F26B43"/>
          </p15:clr>
        </p15:guide>
        <p15:guide id="7" pos="920">
          <p15:clr>
            <a:srgbClr val="F26B43"/>
          </p15:clr>
        </p15:guide>
        <p15:guide id="8" pos="1270">
          <p15:clr>
            <a:srgbClr val="F26B43"/>
          </p15:clr>
        </p15:guide>
        <p15:guide id="9" pos="1343">
          <p15:clr>
            <a:srgbClr val="F26B43"/>
          </p15:clr>
        </p15:guide>
        <p15:guide id="10" pos="1692">
          <p15:clr>
            <a:srgbClr val="F26B43"/>
          </p15:clr>
        </p15:guide>
        <p15:guide id="11" pos="1764">
          <p15:clr>
            <a:srgbClr val="F26B43"/>
          </p15:clr>
        </p15:guide>
        <p15:guide id="12" pos="2112">
          <p15:clr>
            <a:srgbClr val="F26B43"/>
          </p15:clr>
        </p15:guide>
        <p15:guide id="13" pos="2186">
          <p15:clr>
            <a:srgbClr val="F26B43"/>
          </p15:clr>
        </p15:guide>
        <p15:guide id="14" pos="2534">
          <p15:clr>
            <a:srgbClr val="F26B43"/>
          </p15:clr>
        </p15:guide>
        <p15:guide id="15" pos="2609">
          <p15:clr>
            <a:srgbClr val="F26B43"/>
          </p15:clr>
        </p15:guide>
        <p15:guide id="16" pos="2957">
          <p15:clr>
            <a:srgbClr val="F26B43"/>
          </p15:clr>
        </p15:guide>
        <p15:guide id="17" pos="3031">
          <p15:clr>
            <a:srgbClr val="F26B43"/>
          </p15:clr>
        </p15:guide>
        <p15:guide id="18" pos="3379">
          <p15:clr>
            <a:srgbClr val="F26B43"/>
          </p15:clr>
        </p15:guide>
        <p15:guide id="19" pos="3453">
          <p15:clr>
            <a:srgbClr val="F26B43"/>
          </p15:clr>
        </p15:guide>
        <p15:guide id="20" pos="3802">
          <p15:clr>
            <a:srgbClr val="F26B43"/>
          </p15:clr>
        </p15:guide>
        <p15:guide id="21" pos="3876">
          <p15:clr>
            <a:srgbClr val="F26B43"/>
          </p15:clr>
        </p15:guide>
        <p15:guide id="22" pos="4224">
          <p15:clr>
            <a:srgbClr val="F26B43"/>
          </p15:clr>
        </p15:guide>
        <p15:guide id="23" pos="4298">
          <p15:clr>
            <a:srgbClr val="F26B43"/>
          </p15:clr>
        </p15:guide>
        <p15:guide id="24" pos="4644">
          <p15:clr>
            <a:srgbClr val="F26B43"/>
          </p15:clr>
        </p15:guide>
        <p15:guide id="25" pos="4721">
          <p15:clr>
            <a:srgbClr val="F26B43"/>
          </p15:clr>
        </p15:guide>
        <p15:guide id="26" pos="5069">
          <p15:clr>
            <a:srgbClr val="F26B43"/>
          </p15:clr>
        </p15:guide>
        <p15:guide id="27" pos="5140">
          <p15:clr>
            <a:srgbClr val="F26B43"/>
          </p15:clr>
        </p15:guide>
        <p15:guide id="28" pos="5491">
          <p15:clr>
            <a:srgbClr val="F26B43"/>
          </p15:clr>
        </p15:guide>
        <p15:guide id="29" pos="5563">
          <p15:clr>
            <a:srgbClr val="F26B43"/>
          </p15:clr>
        </p15:guide>
        <p15:guide id="30" pos="6410">
          <p15:clr>
            <a:srgbClr val="F26B43"/>
          </p15:clr>
        </p15:guide>
        <p15:guide id="31" pos="6756">
          <p15:clr>
            <a:srgbClr val="F26B43"/>
          </p15:clr>
        </p15:guide>
        <p15:guide id="32" pos="6830">
          <p15:clr>
            <a:srgbClr val="F26B43"/>
          </p15:clr>
        </p15:guide>
        <p15:guide id="33" pos="7175">
          <p15:clr>
            <a:srgbClr val="F26B43"/>
          </p15:clr>
        </p15:guide>
        <p15:guide id="34" pos="7252">
          <p15:clr>
            <a:srgbClr val="F26B43"/>
          </p15:clr>
        </p15:guide>
        <p15:guide id="35" pos="7601">
          <p15:clr>
            <a:srgbClr val="F26B43"/>
          </p15:clr>
        </p15:guide>
        <p15:guide id="36" pos="5914">
          <p15:clr>
            <a:srgbClr val="F26B43"/>
          </p15:clr>
        </p15:guide>
        <p15:guide id="37" pos="5984">
          <p15:clr>
            <a:srgbClr val="F26B43"/>
          </p15:clr>
        </p15:guide>
        <p15:guide id="38" pos="6332">
          <p15:clr>
            <a:srgbClr val="F26B43"/>
          </p15:clr>
        </p15:guide>
        <p15:guide id="39" orient="horz" pos="499">
          <p15:clr>
            <a:srgbClr val="F26B43"/>
          </p15:clr>
        </p15:guide>
        <p15:guide id="40" orient="horz" pos="73">
          <p15:clr>
            <a:srgbClr val="F26B43"/>
          </p15:clr>
        </p15:guide>
        <p15:guide id="41" orient="horz" pos="422">
          <p15:clr>
            <a:srgbClr val="F26B43"/>
          </p15:clr>
        </p15:guide>
        <p15:guide id="42" orient="horz" pos="847">
          <p15:clr>
            <a:srgbClr val="F26B43"/>
          </p15:clr>
        </p15:guide>
        <p15:guide id="43" orient="horz" pos="1273">
          <p15:clr>
            <a:srgbClr val="F26B43"/>
          </p15:clr>
        </p15:guide>
        <p15:guide id="44" orient="horz" pos="921">
          <p15:clr>
            <a:srgbClr val="F26B43"/>
          </p15:clr>
        </p15:guide>
        <p15:guide id="45" orient="horz" pos="1346">
          <p15:clr>
            <a:srgbClr val="F26B43"/>
          </p15:clr>
        </p15:guide>
        <p15:guide id="46" orient="horz" pos="1697">
          <p15:clr>
            <a:srgbClr val="F26B43"/>
          </p15:clr>
        </p15:guide>
        <p15:guide id="47" orient="horz" pos="1771">
          <p15:clr>
            <a:srgbClr val="F26B43"/>
          </p15:clr>
        </p15:guide>
        <p15:guide id="48" orient="horz" pos="2543">
          <p15:clr>
            <a:srgbClr val="F26B43"/>
          </p15:clr>
        </p15:guide>
        <p15:guide id="49" orient="horz" pos="2619">
          <p15:clr>
            <a:srgbClr val="F26B43"/>
          </p15:clr>
        </p15:guide>
        <p15:guide id="50" orient="horz" pos="2968">
          <p15:clr>
            <a:srgbClr val="F26B43"/>
          </p15:clr>
        </p15:guide>
        <p15:guide id="51" orient="horz" pos="3041">
          <p15:clr>
            <a:srgbClr val="F26B43"/>
          </p15:clr>
        </p15:guide>
        <p15:guide id="52" orient="horz" pos="3392">
          <p15:clr>
            <a:srgbClr val="F26B43"/>
          </p15:clr>
        </p15:guide>
        <p15:guide id="53" orient="horz" pos="3465">
          <p15:clr>
            <a:srgbClr val="F26B43"/>
          </p15:clr>
        </p15:guide>
        <p15:guide id="54" orient="horz" pos="3814">
          <p15:clr>
            <a:srgbClr val="F26B43"/>
          </p15:clr>
        </p15:guide>
        <p15:guide id="55" orient="horz" pos="4240">
          <p15:clr>
            <a:srgbClr val="F26B43"/>
          </p15:clr>
        </p15:guide>
        <p15:guide id="56" orient="horz" pos="3888">
          <p15:clr>
            <a:srgbClr val="F26B43"/>
          </p15:clr>
        </p15:guide>
        <p15:guide id="57" orient="horz" pos="3985">
          <p15:clr>
            <a:srgbClr val="F26B43"/>
          </p15:clr>
        </p15:guide>
        <p15:guide id="58" orient="horz" pos="7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15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8.xml"/><Relationship Id="rId4" Type="http://schemas.openxmlformats.org/officeDocument/2006/relationships/image" Target="../media/image155.png"/></Relationships>
</file>

<file path=ppt/slides/_rels/slide1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8.xml"/><Relationship Id="rId4" Type="http://schemas.openxmlformats.org/officeDocument/2006/relationships/image" Target="../media/image164.png"/></Relationships>
</file>

<file path=ppt/slides/_rels/slide11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8.xml"/><Relationship Id="rId4" Type="http://schemas.openxmlformats.org/officeDocument/2006/relationships/image" Target="../media/image174.png"/></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mailto:Matt.Soccio@caskllc.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Theresa.Soccio@caskllc.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8.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8.xml"/><Relationship Id="rId5" Type="http://schemas.openxmlformats.org/officeDocument/2006/relationships/image" Target="../media/image84.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8.xml"/><Relationship Id="rId5" Type="http://schemas.openxmlformats.org/officeDocument/2006/relationships/image" Target="../media/image84.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8.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8.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
          <p:cNvSpPr txBox="1">
            <a:spLocks noGrp="1"/>
          </p:cNvSpPr>
          <p:nvPr>
            <p:ph type="ctrTitle"/>
          </p:nvPr>
        </p:nvSpPr>
        <p:spPr>
          <a:xfrm>
            <a:off x="656650" y="4289075"/>
            <a:ext cx="10963500" cy="636600"/>
          </a:xfrm>
          <a:prstGeom prst="rect">
            <a:avLst/>
          </a:prstGeom>
          <a:noFill/>
          <a:ln>
            <a:noFill/>
          </a:ln>
        </p:spPr>
        <p:txBody>
          <a:bodyPr spcFirstLastPara="1" wrap="square" lIns="91425" tIns="45700" rIns="91425" bIns="45700" anchor="b" anchorCtr="0">
            <a:noAutofit/>
          </a:bodyPr>
          <a:lstStyle/>
          <a:p>
            <a:r>
              <a:rPr lang="en-US"/>
              <a:t>KARS</a:t>
            </a:r>
            <a:r>
              <a:rPr lang="en-US" dirty="0"/>
              <a:t> Training: Project Management</a:t>
            </a:r>
            <a:endParaRPr dirty="0"/>
          </a:p>
        </p:txBody>
      </p:sp>
      <p:sp>
        <p:nvSpPr>
          <p:cNvPr id="383" name="Google Shape;383;p1"/>
          <p:cNvSpPr txBox="1">
            <a:spLocks noGrp="1"/>
          </p:cNvSpPr>
          <p:nvPr>
            <p:ph type="subTitle" idx="1"/>
          </p:nvPr>
        </p:nvSpPr>
        <p:spPr>
          <a:xfrm>
            <a:off x="724982" y="5031064"/>
            <a:ext cx="10572000" cy="435000"/>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dirty="0"/>
              <a:t>Kansas Office of Information Technology Services</a:t>
            </a:r>
            <a:endParaRPr dirty="0"/>
          </a:p>
        </p:txBody>
      </p:sp>
      <p:sp>
        <p:nvSpPr>
          <p:cNvPr id="384" name="Google Shape;384;p1"/>
          <p:cNvSpPr txBox="1">
            <a:spLocks noGrp="1"/>
          </p:cNvSpPr>
          <p:nvPr>
            <p:ph type="body" idx="2"/>
          </p:nvPr>
        </p:nvSpPr>
        <p:spPr>
          <a:xfrm>
            <a:off x="724976" y="5466075"/>
            <a:ext cx="4183200" cy="26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r>
              <a:rPr lang="en-US" dirty="0"/>
              <a:t>July 2023</a:t>
            </a:r>
            <a:endParaRPr dirty="0"/>
          </a:p>
        </p:txBody>
      </p:sp>
      <p:pic>
        <p:nvPicPr>
          <p:cNvPr id="1026" name="Picture 2">
            <a:extLst>
              <a:ext uri="{FF2B5EF4-FFF2-40B4-BE49-F238E27FC236}">
                <a16:creationId xmlns:a16="http://schemas.microsoft.com/office/drawing/2014/main" id="{1DDBF75E-F719-B3B5-DB79-46E7782A3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583" y="5220718"/>
            <a:ext cx="2287765" cy="1239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7C6704-E3A9-8BEE-EC3B-6CA27BCC438D}"/>
              </a:ext>
            </a:extLst>
          </p:cNvPr>
          <p:cNvSpPr txBox="1"/>
          <p:nvPr/>
        </p:nvSpPr>
        <p:spPr>
          <a:xfrm>
            <a:off x="3045373" y="3277739"/>
            <a:ext cx="6111764"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C65ED6E0-80D0-2588-EF3A-04118E4095E3}"/>
              </a:ext>
            </a:extLst>
          </p:cNvPr>
          <p:cNvSpPr txBox="1"/>
          <p:nvPr/>
        </p:nvSpPr>
        <p:spPr>
          <a:xfrm>
            <a:off x="3045373" y="3277739"/>
            <a:ext cx="6111764"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E1AAE53F-70E9-D05C-C670-5648FEC9D35A}"/>
              </a:ext>
            </a:extLst>
          </p:cNvPr>
          <p:cNvPicPr>
            <a:picLocks noChangeAspect="1"/>
          </p:cNvPicPr>
          <p:nvPr/>
        </p:nvPicPr>
        <p:blipFill>
          <a:blip r:embed="rId2"/>
          <a:stretch>
            <a:fillRect/>
          </a:stretch>
        </p:blipFill>
        <p:spPr>
          <a:xfrm>
            <a:off x="4214406" y="1056751"/>
            <a:ext cx="7772400" cy="4111269"/>
          </a:xfrm>
          <a:prstGeom prst="rect">
            <a:avLst/>
          </a:prstGeom>
          <a:ln>
            <a:solidFill>
              <a:schemeClr val="tx1"/>
            </a:solidFill>
          </a:ln>
        </p:spPr>
      </p:pic>
      <p:sp>
        <p:nvSpPr>
          <p:cNvPr id="2" name="Title 1">
            <a:extLst>
              <a:ext uri="{FF2B5EF4-FFF2-40B4-BE49-F238E27FC236}">
                <a16:creationId xmlns:a16="http://schemas.microsoft.com/office/drawing/2014/main" id="{D6165F6D-2907-DF81-CAE7-6FA962FAF247}"/>
              </a:ext>
            </a:extLst>
          </p:cNvPr>
          <p:cNvSpPr>
            <a:spLocks noGrp="1"/>
          </p:cNvSpPr>
          <p:nvPr>
            <p:ph type="title"/>
          </p:nvPr>
        </p:nvSpPr>
        <p:spPr/>
        <p:txBody>
          <a:bodyPr/>
          <a:lstStyle/>
          <a:p>
            <a:r>
              <a:rPr lang="en-US" dirty="0">
                <a:solidFill>
                  <a:schemeClr val="tx1"/>
                </a:solidFill>
              </a:rPr>
              <a:t>Form Basics </a:t>
            </a:r>
          </a:p>
        </p:txBody>
      </p:sp>
      <p:sp>
        <p:nvSpPr>
          <p:cNvPr id="3" name="Text Placeholder 2">
            <a:extLst>
              <a:ext uri="{FF2B5EF4-FFF2-40B4-BE49-F238E27FC236}">
                <a16:creationId xmlns:a16="http://schemas.microsoft.com/office/drawing/2014/main" id="{3BAF151F-08E6-C42A-708F-62C066E522DD}"/>
              </a:ext>
            </a:extLst>
          </p:cNvPr>
          <p:cNvSpPr>
            <a:spLocks noGrp="1"/>
          </p:cNvSpPr>
          <p:nvPr>
            <p:ph type="body" idx="1"/>
          </p:nvPr>
        </p:nvSpPr>
        <p:spPr>
          <a:xfrm>
            <a:off x="303213" y="1107583"/>
            <a:ext cx="3078180" cy="4966045"/>
          </a:xfrm>
        </p:spPr>
        <p:txBody>
          <a:bodyPr/>
          <a:lstStyle/>
          <a:p>
            <a:pPr marL="88900" indent="0">
              <a:buClr>
                <a:schemeClr val="tx1"/>
              </a:buClr>
              <a:buNone/>
            </a:pPr>
            <a:r>
              <a:rPr lang="en-US" sz="1400" dirty="0">
                <a:solidFill>
                  <a:schemeClr val="tx1"/>
                </a:solidFill>
                <a:latin typeface="Arial" panose="020B0604020202020204" pitchFamily="34" charset="0"/>
                <a:cs typeface="Arial" panose="020B0604020202020204" pitchFamily="34" charset="0"/>
              </a:rPr>
              <a:t>1. Form</a:t>
            </a:r>
          </a:p>
          <a:p>
            <a:pPr>
              <a:buClr>
                <a:schemeClr val="tx1"/>
              </a:buClr>
            </a:pPr>
            <a:r>
              <a:rPr lang="en-US" sz="1400" dirty="0">
                <a:solidFill>
                  <a:schemeClr val="tx1"/>
                </a:solidFill>
                <a:latin typeface="Arial" panose="020B0604020202020204" pitchFamily="34" charset="0"/>
                <a:cs typeface="Arial" panose="020B0604020202020204" pitchFamily="34" charset="0"/>
              </a:rPr>
              <a:t>User interface buttons</a:t>
            </a:r>
          </a:p>
          <a:p>
            <a:pPr marL="88900" indent="0">
              <a:buClr>
                <a:schemeClr val="tx1"/>
              </a:buClr>
              <a:buNone/>
            </a:pPr>
            <a:r>
              <a:rPr lang="en-US" sz="1400" b="1" dirty="0">
                <a:solidFill>
                  <a:schemeClr val="tx1"/>
                </a:solidFill>
                <a:latin typeface="Arial" panose="020B0604020202020204" pitchFamily="34" charset="0"/>
                <a:cs typeface="Arial" panose="020B0604020202020204" pitchFamily="34" charset="0"/>
              </a:rPr>
              <a:t>Update</a:t>
            </a:r>
            <a:r>
              <a:rPr lang="en-US" sz="1400" dirty="0">
                <a:solidFill>
                  <a:schemeClr val="tx1"/>
                </a:solidFill>
                <a:latin typeface="Arial" panose="020B0604020202020204" pitchFamily="34" charset="0"/>
                <a:cs typeface="Arial" panose="020B0604020202020204" pitchFamily="34" charset="0"/>
              </a:rPr>
              <a:t>: Saves your record and closed it.</a:t>
            </a:r>
          </a:p>
          <a:p>
            <a:pPr marL="88900" indent="0">
              <a:buClr>
                <a:schemeClr val="tx1"/>
              </a:buClr>
              <a:buNone/>
            </a:pPr>
            <a:r>
              <a:rPr lang="en-US" sz="1400" b="1" dirty="0">
                <a:solidFill>
                  <a:schemeClr val="tx1"/>
                </a:solidFill>
                <a:latin typeface="Arial" panose="020B0604020202020204" pitchFamily="34" charset="0"/>
                <a:cs typeface="Arial" panose="020B0604020202020204" pitchFamily="34" charset="0"/>
              </a:rPr>
              <a:t>Save</a:t>
            </a:r>
            <a:r>
              <a:rPr lang="en-US" sz="1400" dirty="0">
                <a:solidFill>
                  <a:schemeClr val="tx1"/>
                </a:solidFill>
                <a:latin typeface="Arial" panose="020B0604020202020204" pitchFamily="34" charset="0"/>
                <a:cs typeface="Arial" panose="020B0604020202020204" pitchFamily="34" charset="0"/>
              </a:rPr>
              <a:t>: Saves your record and stays on the record.</a:t>
            </a:r>
          </a:p>
          <a:p>
            <a:pPr marL="88900" indent="0">
              <a:buClr>
                <a:schemeClr val="tx1"/>
              </a:buClr>
              <a:buNone/>
            </a:pPr>
            <a:r>
              <a:rPr lang="en-US" sz="1400" b="1" dirty="0">
                <a:solidFill>
                  <a:schemeClr val="tx1"/>
                </a:solidFill>
                <a:latin typeface="Arial" panose="020B0604020202020204" pitchFamily="34" charset="0"/>
                <a:cs typeface="Arial" panose="020B0604020202020204" pitchFamily="34" charset="0"/>
              </a:rPr>
              <a:t>Delete</a:t>
            </a:r>
            <a:r>
              <a:rPr lang="en-US" sz="1400" dirty="0">
                <a:solidFill>
                  <a:schemeClr val="tx1"/>
                </a:solidFill>
                <a:latin typeface="Arial" panose="020B0604020202020204" pitchFamily="34" charset="0"/>
                <a:cs typeface="Arial" panose="020B0604020202020204" pitchFamily="34" charset="0"/>
              </a:rPr>
              <a:t>: Deletes the record (may not be visible to all demand users)</a:t>
            </a:r>
          </a:p>
          <a:p>
            <a:pPr marL="88900" indent="0">
              <a:buClr>
                <a:schemeClr val="tx1"/>
              </a:buClr>
              <a:buNone/>
            </a:pPr>
            <a:r>
              <a:rPr lang="en-US" sz="1400" dirty="0">
                <a:solidFill>
                  <a:schemeClr val="tx1"/>
                </a:solidFill>
                <a:latin typeface="Arial" panose="020B0604020202020204" pitchFamily="34" charset="0"/>
                <a:cs typeface="Arial" panose="020B0604020202020204" pitchFamily="34" charset="0"/>
              </a:rPr>
              <a:t>2. Tabs</a:t>
            </a:r>
          </a:p>
          <a:p>
            <a:pPr>
              <a:buClr>
                <a:schemeClr val="tx1"/>
              </a:buClr>
            </a:pPr>
            <a:r>
              <a:rPr lang="en-US" sz="1400" dirty="0">
                <a:solidFill>
                  <a:schemeClr val="tx1"/>
                </a:solidFill>
                <a:latin typeface="Arial" panose="020B0604020202020204" pitchFamily="34" charset="0"/>
                <a:cs typeface="Arial" panose="020B0604020202020204" pitchFamily="34" charset="0"/>
              </a:rPr>
              <a:t>Additional information for the record</a:t>
            </a:r>
          </a:p>
          <a:p>
            <a:pPr marL="88900" indent="0">
              <a:buClr>
                <a:schemeClr val="tx1"/>
              </a:buClr>
              <a:buNone/>
            </a:pPr>
            <a:r>
              <a:rPr lang="en-US" sz="1400" dirty="0">
                <a:solidFill>
                  <a:schemeClr val="tx1"/>
                </a:solidFill>
                <a:latin typeface="Arial" panose="020B0604020202020204" pitchFamily="34" charset="0"/>
                <a:cs typeface="Arial" panose="020B0604020202020204" pitchFamily="34" charset="0"/>
              </a:rPr>
              <a:t>3. Related Links</a:t>
            </a:r>
          </a:p>
          <a:p>
            <a:pPr>
              <a:buClr>
                <a:schemeClr val="tx1"/>
              </a:buClr>
            </a:pPr>
            <a:r>
              <a:rPr lang="en-US" sz="1400" dirty="0">
                <a:solidFill>
                  <a:schemeClr val="tx1"/>
                </a:solidFill>
                <a:latin typeface="Arial" panose="020B0604020202020204" pitchFamily="34" charset="0"/>
                <a:cs typeface="Arial" panose="020B0604020202020204" pitchFamily="34" charset="0"/>
              </a:rPr>
              <a:t>Actions that can be taken from demand.</a:t>
            </a:r>
          </a:p>
          <a:p>
            <a:pPr marL="88900" indent="0">
              <a:buClr>
                <a:schemeClr val="tx1"/>
              </a:buClr>
              <a:buNone/>
            </a:pPr>
            <a:r>
              <a:rPr lang="en-US" sz="1400" dirty="0">
                <a:solidFill>
                  <a:schemeClr val="tx1"/>
                </a:solidFill>
                <a:latin typeface="Arial" panose="020B0604020202020204" pitchFamily="34" charset="0"/>
                <a:cs typeface="Arial" panose="020B0604020202020204" pitchFamily="34" charset="0"/>
              </a:rPr>
              <a:t>4. Related Lists</a:t>
            </a:r>
          </a:p>
          <a:p>
            <a:pPr>
              <a:buClr>
                <a:schemeClr val="tx1"/>
              </a:buClr>
            </a:pPr>
            <a:r>
              <a:rPr lang="en-US" sz="1400" dirty="0">
                <a:solidFill>
                  <a:schemeClr val="tx1"/>
                </a:solidFill>
                <a:latin typeface="Arial" panose="020B0604020202020204" pitchFamily="34" charset="0"/>
                <a:cs typeface="Arial" panose="020B0604020202020204" pitchFamily="34" charset="0"/>
              </a:rPr>
              <a:t>Links to other information that will be shared with a project record</a:t>
            </a:r>
          </a:p>
        </p:txBody>
      </p:sp>
      <p:sp>
        <p:nvSpPr>
          <p:cNvPr id="8" name="Oval 7">
            <a:extLst>
              <a:ext uri="{FF2B5EF4-FFF2-40B4-BE49-F238E27FC236}">
                <a16:creationId xmlns:a16="http://schemas.microsoft.com/office/drawing/2014/main" id="{A21E2C53-5ADA-D8E5-5082-1E1168D671CF}"/>
              </a:ext>
            </a:extLst>
          </p:cNvPr>
          <p:cNvSpPr/>
          <p:nvPr/>
        </p:nvSpPr>
        <p:spPr>
          <a:xfrm>
            <a:off x="9916349" y="109802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9" name="Oval 8">
            <a:extLst>
              <a:ext uri="{FF2B5EF4-FFF2-40B4-BE49-F238E27FC236}">
                <a16:creationId xmlns:a16="http://schemas.microsoft.com/office/drawing/2014/main" id="{781D0062-A9C6-86C2-1875-27C805DAC6D7}"/>
              </a:ext>
            </a:extLst>
          </p:cNvPr>
          <p:cNvSpPr/>
          <p:nvPr/>
        </p:nvSpPr>
        <p:spPr>
          <a:xfrm>
            <a:off x="3904087" y="33806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0" name="Oval 9">
            <a:extLst>
              <a:ext uri="{FF2B5EF4-FFF2-40B4-BE49-F238E27FC236}">
                <a16:creationId xmlns:a16="http://schemas.microsoft.com/office/drawing/2014/main" id="{69720AEC-EB36-CDF8-BC10-D762E1183B9B}"/>
              </a:ext>
            </a:extLst>
          </p:cNvPr>
          <p:cNvSpPr/>
          <p:nvPr/>
        </p:nvSpPr>
        <p:spPr>
          <a:xfrm>
            <a:off x="3822185" y="49593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1" name="Oval 10">
            <a:extLst>
              <a:ext uri="{FF2B5EF4-FFF2-40B4-BE49-F238E27FC236}">
                <a16:creationId xmlns:a16="http://schemas.microsoft.com/office/drawing/2014/main" id="{C5B13B82-B0D4-2367-E77F-35054F2662BB}"/>
              </a:ext>
            </a:extLst>
          </p:cNvPr>
          <p:cNvSpPr/>
          <p:nvPr/>
        </p:nvSpPr>
        <p:spPr>
          <a:xfrm>
            <a:off x="3863136" y="596556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2" name="Rectangle 11">
            <a:extLst>
              <a:ext uri="{FF2B5EF4-FFF2-40B4-BE49-F238E27FC236}">
                <a16:creationId xmlns:a16="http://schemas.microsoft.com/office/drawing/2014/main" id="{0FD1E4A8-4983-849E-2DA8-2207DFB0B0CD}"/>
              </a:ext>
            </a:extLst>
          </p:cNvPr>
          <p:cNvSpPr/>
          <p:nvPr/>
        </p:nvSpPr>
        <p:spPr>
          <a:xfrm>
            <a:off x="10658692" y="1028373"/>
            <a:ext cx="998163" cy="285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64511007-77BB-6027-D949-3CEBC8A3FFA7}"/>
              </a:ext>
            </a:extLst>
          </p:cNvPr>
          <p:cNvSpPr/>
          <p:nvPr/>
        </p:nvSpPr>
        <p:spPr>
          <a:xfrm>
            <a:off x="4214406" y="3374477"/>
            <a:ext cx="2751786"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16" name="Picture 15" descr="A screenshot of a computer&#10;&#10;Description automatically generated with medium confidence">
            <a:extLst>
              <a:ext uri="{FF2B5EF4-FFF2-40B4-BE49-F238E27FC236}">
                <a16:creationId xmlns:a16="http://schemas.microsoft.com/office/drawing/2014/main" id="{BA5E8404-029C-8259-E632-A294B276F136}"/>
              </a:ext>
            </a:extLst>
          </p:cNvPr>
          <p:cNvPicPr>
            <a:picLocks noChangeAspect="1"/>
          </p:cNvPicPr>
          <p:nvPr/>
        </p:nvPicPr>
        <p:blipFill>
          <a:blip r:embed="rId3"/>
          <a:stretch>
            <a:fillRect/>
          </a:stretch>
        </p:blipFill>
        <p:spPr>
          <a:xfrm>
            <a:off x="4126279" y="4473683"/>
            <a:ext cx="7772400" cy="1748537"/>
          </a:xfrm>
          <a:prstGeom prst="rect">
            <a:avLst/>
          </a:prstGeom>
          <a:ln>
            <a:solidFill>
              <a:schemeClr val="tx1"/>
            </a:solidFill>
          </a:ln>
        </p:spPr>
      </p:pic>
      <p:sp>
        <p:nvSpPr>
          <p:cNvPr id="14" name="Rectangle 13">
            <a:extLst>
              <a:ext uri="{FF2B5EF4-FFF2-40B4-BE49-F238E27FC236}">
                <a16:creationId xmlns:a16="http://schemas.microsoft.com/office/drawing/2014/main" id="{06AD87A5-7EF1-066B-E292-85A5C7541DE6}"/>
              </a:ext>
            </a:extLst>
          </p:cNvPr>
          <p:cNvSpPr/>
          <p:nvPr/>
        </p:nvSpPr>
        <p:spPr>
          <a:xfrm>
            <a:off x="4126279" y="4487425"/>
            <a:ext cx="1039034" cy="13138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D535B2C2-E779-C950-0A36-FC8360F22ABE}"/>
              </a:ext>
            </a:extLst>
          </p:cNvPr>
          <p:cNvSpPr/>
          <p:nvPr/>
        </p:nvSpPr>
        <p:spPr>
          <a:xfrm>
            <a:off x="4198520" y="5854122"/>
            <a:ext cx="7612480" cy="368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21296949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Assessments</a:t>
            </a:r>
          </a:p>
        </p:txBody>
      </p:sp>
      <p:graphicFrame>
        <p:nvGraphicFramePr>
          <p:cNvPr id="4" name="Table 3">
            <a:extLst>
              <a:ext uri="{FF2B5EF4-FFF2-40B4-BE49-F238E27FC236}">
                <a16:creationId xmlns:a16="http://schemas.microsoft.com/office/drawing/2014/main" id="{8F259EFC-10C0-407C-8A26-01E511C1EE8D}"/>
              </a:ext>
            </a:extLst>
          </p:cNvPr>
          <p:cNvGraphicFramePr>
            <a:graphicFrameLocks noGrp="1"/>
          </p:cNvGraphicFramePr>
          <p:nvPr>
            <p:extLst>
              <p:ext uri="{D42A27DB-BD31-4B8C-83A1-F6EECF244321}">
                <p14:modId xmlns:p14="http://schemas.microsoft.com/office/powerpoint/2010/main" val="2090252683"/>
              </p:ext>
            </p:extLst>
          </p:nvPr>
        </p:nvGraphicFramePr>
        <p:xfrm>
          <a:off x="459825" y="1240970"/>
          <a:ext cx="11249576" cy="3310869"/>
        </p:xfrm>
        <a:graphic>
          <a:graphicData uri="http://schemas.openxmlformats.org/drawingml/2006/table">
            <a:tbl>
              <a:tblPr firstRow="1" firstCol="1" bandRow="1">
                <a:tableStyleId>{1FECB4D8-DB02-4DC6-A0A2-4F2EBAE1DC90}</a:tableStyleId>
              </a:tblPr>
              <a:tblGrid>
                <a:gridCol w="2318942">
                  <a:extLst>
                    <a:ext uri="{9D8B030D-6E8A-4147-A177-3AD203B41FA5}">
                      <a16:colId xmlns:a16="http://schemas.microsoft.com/office/drawing/2014/main" val="1324291210"/>
                    </a:ext>
                  </a:extLst>
                </a:gridCol>
                <a:gridCol w="8930634">
                  <a:extLst>
                    <a:ext uri="{9D8B030D-6E8A-4147-A177-3AD203B41FA5}">
                      <a16:colId xmlns:a16="http://schemas.microsoft.com/office/drawing/2014/main" val="430924808"/>
                    </a:ext>
                  </a:extLst>
                </a:gridCol>
              </a:tblGrid>
              <a:tr h="627496">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444115518"/>
                  </a:ext>
                </a:extLst>
              </a:tr>
              <a:tr h="6274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Assessments</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Project Assessment is a questionnaire sent to Project Managers that focus on two categories: </a:t>
                      </a:r>
                      <a:r>
                        <a:rPr lang="en-US" sz="1200" b="1" kern="1200" dirty="0">
                          <a:solidFill>
                            <a:schemeClr val="tx2"/>
                          </a:solidFill>
                          <a:effectLst/>
                        </a:rPr>
                        <a:t>Risk</a:t>
                      </a:r>
                      <a:r>
                        <a:rPr lang="en-US" sz="1200" b="0" kern="1200" dirty="0">
                          <a:solidFill>
                            <a:schemeClr val="tx1"/>
                          </a:solidFill>
                          <a:effectLst/>
                        </a:rPr>
                        <a:t> and </a:t>
                      </a:r>
                      <a:r>
                        <a:rPr lang="en-US" sz="1200" b="1" kern="1200" dirty="0">
                          <a:solidFill>
                            <a:schemeClr val="tx2"/>
                          </a:solidFill>
                          <a:effectLst/>
                        </a:rPr>
                        <a:t>Strategic Alignment</a:t>
                      </a:r>
                      <a:endParaRPr lang="en-US" sz="1200" b="1" kern="1200" dirty="0">
                        <a:solidFill>
                          <a:schemeClr val="tx2"/>
                        </a:solidFill>
                        <a:effectLst/>
                        <a:latin typeface="+mn-lt"/>
                        <a:ea typeface="+mn-ea"/>
                        <a:cs typeface="+mn-cs"/>
                      </a:endParaRPr>
                    </a:p>
                  </a:txBody>
                  <a:tcPr marL="43236" marR="43236" marT="21618" marB="21618" anchor="ctr"/>
                </a:tc>
                <a:extLst>
                  <a:ext uri="{0D108BD9-81ED-4DB2-BD59-A6C34878D82A}">
                    <a16:rowId xmlns:a16="http://schemas.microsoft.com/office/drawing/2014/main" val="1856925317"/>
                  </a:ext>
                </a:extLst>
              </a:tr>
              <a:tr h="668779">
                <a:tc>
                  <a:txBody>
                    <a:bodyPr/>
                    <a:lstStyle/>
                    <a:p>
                      <a:pPr marL="0" marR="0" algn="ctr" defTabSz="914400" rtl="0" eaLnBrk="1" latinLnBrk="0" hangingPunct="1">
                        <a:spcBef>
                          <a:spcPts val="0"/>
                        </a:spcBef>
                        <a:spcAft>
                          <a:spcPts val="0"/>
                        </a:spcAft>
                      </a:pPr>
                      <a:r>
                        <a:rPr lang="en-US" sz="1200" b="1" kern="1200" dirty="0">
                          <a:solidFill>
                            <a:schemeClr val="tx1"/>
                          </a:solidFill>
                          <a:effectLst/>
                        </a:rPr>
                        <a:t>Score</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Calculated based on individual risk assessment scores.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4263845710"/>
                  </a:ext>
                </a:extLst>
              </a:tr>
              <a:tr h="693549">
                <a:tc>
                  <a:txBody>
                    <a:bodyPr/>
                    <a:lstStyle/>
                    <a:p>
                      <a:pPr marL="0" marR="0" algn="ctr" defTabSz="914400" rtl="0" eaLnBrk="1" latinLnBrk="0" hangingPunct="1">
                        <a:spcBef>
                          <a:spcPts val="0"/>
                        </a:spcBef>
                        <a:spcAft>
                          <a:spcPts val="0"/>
                        </a:spcAft>
                      </a:pPr>
                      <a:r>
                        <a:rPr lang="en-US" sz="1200" b="1" kern="1200" dirty="0">
                          <a:solidFill>
                            <a:schemeClr val="tx1"/>
                          </a:solidFill>
                          <a:effectLst/>
                        </a:rPr>
                        <a:t>Scorecard</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 visual breakdown on performance of an assessable record based on assessment results.</a:t>
                      </a:r>
                    </a:p>
                    <a:p>
                      <a:pPr marL="0" marR="0" algn="l" defTabSz="914400" rtl="0" eaLnBrk="1" latinLnBrk="0" hangingPunct="1">
                        <a:spcBef>
                          <a:spcPts val="0"/>
                        </a:spcBef>
                        <a:spcAft>
                          <a:spcPts val="0"/>
                        </a:spcAft>
                      </a:pPr>
                      <a:r>
                        <a:rPr lang="en-US" sz="1200" b="0" kern="1200" dirty="0">
                          <a:solidFill>
                            <a:schemeClr val="tx1"/>
                          </a:solidFill>
                          <a:effectLst/>
                        </a:rPr>
                        <a:t>Use scorecards to view various data summaries for one assessable record and to compare the ratings with other assessable records.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253679279"/>
                  </a:ext>
                </a:extLst>
              </a:tr>
              <a:tr h="693549">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Project Risk Assessment</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Risk assessment all IT projects that must be completed.</a:t>
                      </a:r>
                    </a:p>
                  </a:txBody>
                  <a:tcPr marL="43236" marR="43236" marT="21618" marB="21618" anchor="ctr"/>
                </a:tc>
                <a:extLst>
                  <a:ext uri="{0D108BD9-81ED-4DB2-BD59-A6C34878D82A}">
                    <a16:rowId xmlns:a16="http://schemas.microsoft.com/office/drawing/2014/main" val="3104177938"/>
                  </a:ext>
                </a:extLst>
              </a:tr>
            </a:tbl>
          </a:graphicData>
        </a:graphic>
      </p:graphicFrame>
    </p:spTree>
    <p:extLst>
      <p:ext uri="{BB962C8B-B14F-4D97-AF65-F5344CB8AC3E}">
        <p14:creationId xmlns:p14="http://schemas.microsoft.com/office/powerpoint/2010/main" val="39173323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Users and Process</a:t>
            </a:r>
          </a:p>
        </p:txBody>
      </p:sp>
      <p:graphicFrame>
        <p:nvGraphicFramePr>
          <p:cNvPr id="4" name="Table 3">
            <a:extLst>
              <a:ext uri="{FF2B5EF4-FFF2-40B4-BE49-F238E27FC236}">
                <a16:creationId xmlns:a16="http://schemas.microsoft.com/office/drawing/2014/main" id="{B8D98F9C-9DB9-47C0-8A49-04FA49CD3D0C}"/>
              </a:ext>
            </a:extLst>
          </p:cNvPr>
          <p:cNvGraphicFramePr>
            <a:graphicFrameLocks noGrp="1"/>
          </p:cNvGraphicFramePr>
          <p:nvPr>
            <p:extLst>
              <p:ext uri="{D42A27DB-BD31-4B8C-83A1-F6EECF244321}">
                <p14:modId xmlns:p14="http://schemas.microsoft.com/office/powerpoint/2010/main" val="2948528586"/>
              </p:ext>
            </p:extLst>
          </p:nvPr>
        </p:nvGraphicFramePr>
        <p:xfrm>
          <a:off x="459824" y="1352299"/>
          <a:ext cx="11249576" cy="3540846"/>
        </p:xfrm>
        <a:graphic>
          <a:graphicData uri="http://schemas.openxmlformats.org/drawingml/2006/table">
            <a:tbl>
              <a:tblPr firstRow="1" firstCol="1" bandRow="1">
                <a:tableStyleId>{1FECB4D8-DB02-4DC6-A0A2-4F2EBAE1DC90}</a:tableStyleId>
              </a:tblPr>
              <a:tblGrid>
                <a:gridCol w="2318942">
                  <a:extLst>
                    <a:ext uri="{9D8B030D-6E8A-4147-A177-3AD203B41FA5}">
                      <a16:colId xmlns:a16="http://schemas.microsoft.com/office/drawing/2014/main" val="1324291210"/>
                    </a:ext>
                  </a:extLst>
                </a:gridCol>
                <a:gridCol w="8930634">
                  <a:extLst>
                    <a:ext uri="{9D8B030D-6E8A-4147-A177-3AD203B41FA5}">
                      <a16:colId xmlns:a16="http://schemas.microsoft.com/office/drawing/2014/main" val="430924808"/>
                    </a:ext>
                  </a:extLst>
                </a:gridCol>
              </a:tblGrid>
              <a:tr h="491495">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173273714"/>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Stakeholder </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 person affected by the demand or who has interest in the demand.</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755667199"/>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Project Manager</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The person who will manage the OITS IT project.</a:t>
                      </a:r>
                    </a:p>
                  </a:txBody>
                  <a:tcPr marL="43236" marR="43236" marT="21618" marB="21618" anchor="ctr"/>
                </a:tc>
                <a:extLst>
                  <a:ext uri="{0D108BD9-81ED-4DB2-BD59-A6C34878D82A}">
                    <a16:rowId xmlns:a16="http://schemas.microsoft.com/office/drawing/2014/main" val="108344241"/>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Collaborators</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5544820" algn="r"/>
                          <a:tab pos="612140" algn="l"/>
                          <a:tab pos="5544820" algn="r"/>
                        </a:tabLst>
                        <a:defRPr/>
                      </a:pPr>
                      <a:endParaRPr lang="en-US" sz="1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5544820" algn="r"/>
                          <a:tab pos="612140" algn="l"/>
                          <a:tab pos="5544820" algn="r"/>
                        </a:tabLst>
                        <a:defRPr/>
                      </a:pPr>
                      <a:r>
                        <a:rPr lang="en-US" sz="1200" dirty="0"/>
                        <a:t>People selected who can edit the demand while in draft. </a:t>
                      </a:r>
                    </a:p>
                    <a:p>
                      <a:pPr marL="0" marR="0" algn="l"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147887080"/>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Project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A temporary endeavor with a defined scope of work and defined start and end points to create a unique product, service or result that may be tangible or intangible.</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9282532"/>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Project Management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The application of knowledge, skills, tools and </a:t>
                      </a:r>
                      <a:r>
                        <a:rPr lang="en-US" sz="1200" b="0" kern="1200" dirty="0" err="1">
                          <a:solidFill>
                            <a:schemeClr val="tx1"/>
                          </a:solidFill>
                          <a:effectLst/>
                        </a:rPr>
                        <a:t>techniquest</a:t>
                      </a:r>
                      <a:r>
                        <a:rPr lang="en-US" sz="1200" b="0" kern="1200" dirty="0">
                          <a:solidFill>
                            <a:schemeClr val="tx1"/>
                          </a:solidFill>
                          <a:effectLst/>
                        </a:rPr>
                        <a:t> to project activities to meet the requirements of projects of all sizes.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657504341"/>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Strategic Goals</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Goals associated with the selected strategy. A project can fulfill multiple goals. Note: If a strategy is not selected, then all goals are displayed in the choice list.</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83421057"/>
                  </a:ext>
                </a:extLst>
              </a:tr>
            </a:tbl>
          </a:graphicData>
        </a:graphic>
      </p:graphicFrame>
    </p:spTree>
    <p:extLst>
      <p:ext uri="{BB962C8B-B14F-4D97-AF65-F5344CB8AC3E}">
        <p14:creationId xmlns:p14="http://schemas.microsoft.com/office/powerpoint/2010/main" val="12595694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Required Information – By State</a:t>
            </a:r>
          </a:p>
        </p:txBody>
      </p:sp>
      <p:graphicFrame>
        <p:nvGraphicFramePr>
          <p:cNvPr id="4" name="Table 3">
            <a:extLst>
              <a:ext uri="{FF2B5EF4-FFF2-40B4-BE49-F238E27FC236}">
                <a16:creationId xmlns:a16="http://schemas.microsoft.com/office/drawing/2014/main" id="{B8D98F9C-9DB9-47C0-8A49-04FA49CD3D0C}"/>
              </a:ext>
            </a:extLst>
          </p:cNvPr>
          <p:cNvGraphicFramePr>
            <a:graphicFrameLocks noGrp="1"/>
          </p:cNvGraphicFramePr>
          <p:nvPr>
            <p:extLst>
              <p:ext uri="{D42A27DB-BD31-4B8C-83A1-F6EECF244321}">
                <p14:modId xmlns:p14="http://schemas.microsoft.com/office/powerpoint/2010/main" val="3244222009"/>
              </p:ext>
            </p:extLst>
          </p:nvPr>
        </p:nvGraphicFramePr>
        <p:xfrm>
          <a:off x="459824" y="1263089"/>
          <a:ext cx="9650140" cy="4956064"/>
        </p:xfrm>
        <a:graphic>
          <a:graphicData uri="http://schemas.openxmlformats.org/drawingml/2006/table">
            <a:tbl>
              <a:tblPr firstRow="1" firstCol="1" bandRow="1">
                <a:tableStyleId>{1FECB4D8-DB02-4DC6-A0A2-4F2EBAE1DC90}</a:tableStyleId>
              </a:tblPr>
              <a:tblGrid>
                <a:gridCol w="1546302">
                  <a:extLst>
                    <a:ext uri="{9D8B030D-6E8A-4147-A177-3AD203B41FA5}">
                      <a16:colId xmlns:a16="http://schemas.microsoft.com/office/drawing/2014/main" val="430924808"/>
                    </a:ext>
                  </a:extLst>
                </a:gridCol>
                <a:gridCol w="1770592">
                  <a:extLst>
                    <a:ext uri="{9D8B030D-6E8A-4147-A177-3AD203B41FA5}">
                      <a16:colId xmlns:a16="http://schemas.microsoft.com/office/drawing/2014/main" val="2416462755"/>
                    </a:ext>
                  </a:extLst>
                </a:gridCol>
                <a:gridCol w="2671864">
                  <a:extLst>
                    <a:ext uri="{9D8B030D-6E8A-4147-A177-3AD203B41FA5}">
                      <a16:colId xmlns:a16="http://schemas.microsoft.com/office/drawing/2014/main" val="1498682176"/>
                    </a:ext>
                  </a:extLst>
                </a:gridCol>
                <a:gridCol w="1841770">
                  <a:extLst>
                    <a:ext uri="{9D8B030D-6E8A-4147-A177-3AD203B41FA5}">
                      <a16:colId xmlns:a16="http://schemas.microsoft.com/office/drawing/2014/main" val="1795902329"/>
                    </a:ext>
                  </a:extLst>
                </a:gridCol>
                <a:gridCol w="1819612">
                  <a:extLst>
                    <a:ext uri="{9D8B030D-6E8A-4147-A177-3AD203B41FA5}">
                      <a16:colId xmlns:a16="http://schemas.microsoft.com/office/drawing/2014/main" val="1263913916"/>
                    </a:ext>
                  </a:extLst>
                </a:gridCol>
              </a:tblGrid>
              <a:tr h="491495">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Initiating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Planning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Executing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Delivering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Closing</a:t>
                      </a:r>
                    </a:p>
                  </a:txBody>
                  <a:tcPr marL="43236" marR="43236" marT="21618" marB="21618" anchor="ctr"/>
                </a:tc>
                <a:extLst>
                  <a:ext uri="{0D108BD9-81ED-4DB2-BD59-A6C34878D82A}">
                    <a16:rowId xmlns:a16="http://schemas.microsoft.com/office/drawing/2014/main" val="173273714"/>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Project Manager</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Project Risk Assessment</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Update Project Tasks</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Update/Close </a:t>
                      </a:r>
                    </a:p>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Project Tasks</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PIER Report </a:t>
                      </a:r>
                    </a:p>
                  </a:txBody>
                  <a:tcPr marL="43236" marR="43236" marT="21618" marB="21618" anchor="ctr"/>
                </a:tc>
                <a:extLst>
                  <a:ext uri="{0D108BD9-81ED-4DB2-BD59-A6C34878D82A}">
                    <a16:rowId xmlns:a16="http://schemas.microsoft.com/office/drawing/2014/main" val="1755667199"/>
                  </a:ext>
                </a:extLst>
              </a:tr>
              <a:tr h="491495">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Compliance Requirement Approval</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Status Reports</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412739458"/>
                  </a:ext>
                </a:extLst>
              </a:tr>
              <a:tr h="481411">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Risk record</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Recast Request(s)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62315512"/>
                  </a:ext>
                </a:extLst>
              </a:tr>
              <a:tr h="542693">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Execution start and end dates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554494863"/>
                  </a:ext>
                </a:extLst>
              </a:tr>
              <a:tr h="491495">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Creation of WBS (project tasks)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08344241"/>
                  </a:ext>
                </a:extLst>
              </a:tr>
              <a:tr h="491495">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Agency EA Approval</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147887080"/>
                  </a:ext>
                </a:extLst>
              </a:tr>
              <a:tr h="491495">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KITO Acceptance</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9282532"/>
                  </a:ext>
                </a:extLst>
              </a:tr>
              <a:tr h="491495">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CITO Approval</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657504341"/>
                  </a:ext>
                </a:extLst>
              </a:tr>
              <a:tr h="491495">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778070137"/>
                  </a:ext>
                </a:extLst>
              </a:tr>
            </a:tbl>
          </a:graphicData>
        </a:graphic>
      </p:graphicFrame>
    </p:spTree>
    <p:extLst>
      <p:ext uri="{BB962C8B-B14F-4D97-AF65-F5344CB8AC3E}">
        <p14:creationId xmlns:p14="http://schemas.microsoft.com/office/powerpoint/2010/main" val="12854421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84564"/>
            <a:ext cx="11249576" cy="715530"/>
          </a:xfrm>
        </p:spPr>
        <p:txBody>
          <a:bodyPr/>
          <a:lstStyle/>
          <a:p>
            <a:r>
              <a:rPr lang="en-US" b="0" dirty="0"/>
              <a:t>Project Form: Header</a:t>
            </a:r>
          </a:p>
        </p:txBody>
      </p:sp>
      <p:sp>
        <p:nvSpPr>
          <p:cNvPr id="3" name="TextBox 2">
            <a:extLst>
              <a:ext uri="{FF2B5EF4-FFF2-40B4-BE49-F238E27FC236}">
                <a16:creationId xmlns:a16="http://schemas.microsoft.com/office/drawing/2014/main" id="{F8264340-48D4-F564-4CFE-D33728819AF1}"/>
              </a:ext>
            </a:extLst>
          </p:cNvPr>
          <p:cNvSpPr txBox="1"/>
          <p:nvPr/>
        </p:nvSpPr>
        <p:spPr>
          <a:xfrm>
            <a:off x="496158" y="1012262"/>
            <a:ext cx="10732445" cy="2031325"/>
          </a:xfrm>
          <a:prstGeom prst="rect">
            <a:avLst/>
          </a:prstGeom>
          <a:noFill/>
        </p:spPr>
        <p:txBody>
          <a:bodyPr wrap="square" rtlCol="0">
            <a:spAutoFit/>
          </a:bodyPr>
          <a:lstStyle/>
          <a:p>
            <a:pPr marL="342900" indent="-342900">
              <a:buAutoNum type="arabicPeriod"/>
            </a:pPr>
            <a:r>
              <a:rPr lang="en-US" b="1" dirty="0"/>
              <a:t>Process Flow Indicator</a:t>
            </a:r>
            <a:r>
              <a:rPr lang="en-US" dirty="0"/>
              <a:t>: Highlights the current state of the project. Checks off the states that a project has passed through. Leaves blank the states that have been skipped. </a:t>
            </a:r>
          </a:p>
          <a:p>
            <a:pPr marL="342900" indent="-342900">
              <a:buAutoNum type="arabicPeriod"/>
            </a:pPr>
            <a:r>
              <a:rPr lang="en-US" b="1" dirty="0"/>
              <a:t>Initiative Name</a:t>
            </a:r>
            <a:r>
              <a:rPr lang="en-US" dirty="0"/>
              <a:t>: Project name.</a:t>
            </a:r>
          </a:p>
          <a:p>
            <a:pPr marL="342900" indent="-342900">
              <a:buAutoNum type="arabicPeriod"/>
            </a:pPr>
            <a:r>
              <a:rPr lang="en-US" b="1" dirty="0"/>
              <a:t>Initiative Acronym</a:t>
            </a:r>
            <a:r>
              <a:rPr lang="en-US" dirty="0"/>
              <a:t>: Project agency initiative acronym. </a:t>
            </a:r>
          </a:p>
          <a:p>
            <a:pPr marL="342900" indent="-342900">
              <a:buAutoNum type="arabicPeriod"/>
            </a:pPr>
            <a:r>
              <a:rPr lang="en-US" b="1" dirty="0"/>
              <a:t>Project manager</a:t>
            </a:r>
            <a:r>
              <a:rPr lang="en-US" dirty="0"/>
              <a:t>: Name of project manager.</a:t>
            </a:r>
          </a:p>
          <a:p>
            <a:pPr marL="342900" indent="-342900">
              <a:buAutoNum type="arabicPeriod"/>
            </a:pPr>
            <a:r>
              <a:rPr lang="en-US" b="1" dirty="0"/>
              <a:t>Status</a:t>
            </a:r>
            <a:r>
              <a:rPr lang="en-US" dirty="0"/>
              <a:t>: Updates based on status reports.</a:t>
            </a:r>
          </a:p>
          <a:p>
            <a:pPr marL="342900" indent="-342900">
              <a:buFont typeface="Arial"/>
              <a:buAutoNum type="arabicPeriod"/>
            </a:pPr>
            <a:r>
              <a:rPr lang="en-US" b="1" dirty="0"/>
              <a:t>Percent complete</a:t>
            </a:r>
            <a:r>
              <a:rPr lang="en-US" dirty="0"/>
              <a:t>: Updates based on status reports.</a:t>
            </a:r>
          </a:p>
          <a:p>
            <a:pPr marL="342900" indent="-342900">
              <a:buAutoNum type="arabicPeriod"/>
            </a:pPr>
            <a:r>
              <a:rPr lang="en-US" b="1" dirty="0"/>
              <a:t>Description</a:t>
            </a:r>
            <a:r>
              <a:rPr lang="en-US" dirty="0"/>
              <a:t>: Details about the project</a:t>
            </a:r>
            <a:endParaRPr lang="en-US" b="1" dirty="0"/>
          </a:p>
          <a:p>
            <a:pPr marL="342900" indent="-342900">
              <a:buAutoNum type="arabicPeriod"/>
            </a:pPr>
            <a:r>
              <a:rPr lang="en-US" b="1" dirty="0"/>
              <a:t>Planning button</a:t>
            </a:r>
            <a:r>
              <a:rPr lang="en-US" dirty="0"/>
              <a:t>:</a:t>
            </a:r>
            <a:r>
              <a:rPr lang="en-US" b="1" dirty="0"/>
              <a:t> </a:t>
            </a:r>
            <a:r>
              <a:rPr lang="en-US" dirty="0"/>
              <a:t>Moves the project to the next state (Planning state). </a:t>
            </a:r>
          </a:p>
        </p:txBody>
      </p:sp>
      <p:grpSp>
        <p:nvGrpSpPr>
          <p:cNvPr id="5" name="Group 4">
            <a:extLst>
              <a:ext uri="{FF2B5EF4-FFF2-40B4-BE49-F238E27FC236}">
                <a16:creationId xmlns:a16="http://schemas.microsoft.com/office/drawing/2014/main" id="{9FFC8194-F0BE-15D2-C4CA-57FD84F66382}"/>
              </a:ext>
            </a:extLst>
          </p:cNvPr>
          <p:cNvGrpSpPr/>
          <p:nvPr/>
        </p:nvGrpSpPr>
        <p:grpSpPr>
          <a:xfrm>
            <a:off x="1432806" y="3404792"/>
            <a:ext cx="10287982" cy="3168644"/>
            <a:chOff x="871509" y="2894405"/>
            <a:chExt cx="10287982" cy="3168644"/>
          </a:xfrm>
        </p:grpSpPr>
        <p:pic>
          <p:nvPicPr>
            <p:cNvPr id="11" name="Picture 10" descr="A screenshot of a computer&#10;&#10;Description automatically generated with medium confidence">
              <a:extLst>
                <a:ext uri="{FF2B5EF4-FFF2-40B4-BE49-F238E27FC236}">
                  <a16:creationId xmlns:a16="http://schemas.microsoft.com/office/drawing/2014/main" id="{18BBF7E2-42C1-2638-D85B-4BA227EBAD63}"/>
                </a:ext>
              </a:extLst>
            </p:cNvPr>
            <p:cNvPicPr>
              <a:picLocks noChangeAspect="1"/>
            </p:cNvPicPr>
            <p:nvPr/>
          </p:nvPicPr>
          <p:blipFill>
            <a:blip r:embed="rId2"/>
            <a:stretch>
              <a:fillRect/>
            </a:stretch>
          </p:blipFill>
          <p:spPr>
            <a:xfrm>
              <a:off x="871509" y="2894405"/>
              <a:ext cx="10287982" cy="3168644"/>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871509" y="360214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493808" y="418517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1493808" y="444923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9DB50279-E243-0FAB-5F31-990C95EDC139}"/>
                </a:ext>
              </a:extLst>
            </p:cNvPr>
            <p:cNvSpPr/>
            <p:nvPr/>
          </p:nvSpPr>
          <p:spPr>
            <a:xfrm>
              <a:off x="1493808" y="47131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0" name="Oval 9">
              <a:extLst>
                <a:ext uri="{FF2B5EF4-FFF2-40B4-BE49-F238E27FC236}">
                  <a16:creationId xmlns:a16="http://schemas.microsoft.com/office/drawing/2014/main" id="{8EED6DEE-32C1-7F8D-D2C5-C70F709B5FB1}"/>
                </a:ext>
              </a:extLst>
            </p:cNvPr>
            <p:cNvSpPr/>
            <p:nvPr/>
          </p:nvSpPr>
          <p:spPr>
            <a:xfrm>
              <a:off x="10390635" y="3212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grpSp>
      <p:sp>
        <p:nvSpPr>
          <p:cNvPr id="12" name="Oval 11">
            <a:extLst>
              <a:ext uri="{FF2B5EF4-FFF2-40B4-BE49-F238E27FC236}">
                <a16:creationId xmlns:a16="http://schemas.microsoft.com/office/drawing/2014/main" id="{75BD80F4-8638-4E83-44DA-770E54ED5292}"/>
              </a:ext>
            </a:extLst>
          </p:cNvPr>
          <p:cNvSpPr/>
          <p:nvPr/>
        </p:nvSpPr>
        <p:spPr>
          <a:xfrm>
            <a:off x="7522932" y="49596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3" name="Oval 12">
            <a:extLst>
              <a:ext uri="{FF2B5EF4-FFF2-40B4-BE49-F238E27FC236}">
                <a16:creationId xmlns:a16="http://schemas.microsoft.com/office/drawing/2014/main" id="{EBEB0A55-92EC-179F-0924-04FFD135507F}"/>
              </a:ext>
            </a:extLst>
          </p:cNvPr>
          <p:cNvSpPr/>
          <p:nvPr/>
        </p:nvSpPr>
        <p:spPr>
          <a:xfrm>
            <a:off x="2055105" y="548738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4" name="Oval 13">
            <a:extLst>
              <a:ext uri="{FF2B5EF4-FFF2-40B4-BE49-F238E27FC236}">
                <a16:creationId xmlns:a16="http://schemas.microsoft.com/office/drawing/2014/main" id="{8CE4F658-3169-A1A3-146C-8D6827AE867D}"/>
              </a:ext>
            </a:extLst>
          </p:cNvPr>
          <p:cNvSpPr/>
          <p:nvPr/>
        </p:nvSpPr>
        <p:spPr>
          <a:xfrm>
            <a:off x="2277297" y="606471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Tree>
    <p:extLst>
      <p:ext uri="{BB962C8B-B14F-4D97-AF65-F5344CB8AC3E}">
        <p14:creationId xmlns:p14="http://schemas.microsoft.com/office/powerpoint/2010/main" val="2982051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Form: Dates Tab </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65437"/>
            <a:ext cx="10949006" cy="2246769"/>
          </a:xfrm>
          <a:prstGeom prst="rect">
            <a:avLst/>
          </a:prstGeom>
          <a:noFill/>
        </p:spPr>
        <p:txBody>
          <a:bodyPr wrap="square" rtlCol="0">
            <a:spAutoFit/>
          </a:bodyPr>
          <a:lstStyle/>
          <a:p>
            <a:pPr marL="342900" indent="-342900">
              <a:buAutoNum type="arabicPeriod"/>
            </a:pPr>
            <a:r>
              <a:rPr lang="en-US" b="1" dirty="0"/>
              <a:t>Schedule</a:t>
            </a:r>
            <a:r>
              <a:rPr lang="en-US" dirty="0"/>
              <a:t>: Defaults to Project Management Schedule.</a:t>
            </a:r>
          </a:p>
          <a:p>
            <a:pPr marL="342900" indent="-342900">
              <a:buAutoNum type="arabicPeriod"/>
            </a:pPr>
            <a:r>
              <a:rPr lang="en-US" b="1" dirty="0"/>
              <a:t>Approved project start date</a:t>
            </a:r>
            <a:r>
              <a:rPr lang="en-US" dirty="0"/>
              <a:t>: Latest CITO approved start date for QSR. Will need to be updated if the project is Recast.</a:t>
            </a:r>
          </a:p>
          <a:p>
            <a:pPr marL="342900" indent="-342900">
              <a:buFont typeface="Arial"/>
              <a:buAutoNum type="arabicPeriod"/>
            </a:pPr>
            <a:r>
              <a:rPr lang="en-US" b="1" dirty="0"/>
              <a:t>Approved project close-out date</a:t>
            </a:r>
            <a:r>
              <a:rPr lang="en-US" dirty="0"/>
              <a:t>: Latest CITO approved close date QSR. Will need to be updated if the project is Recast.</a:t>
            </a:r>
          </a:p>
          <a:p>
            <a:pPr marL="342900" indent="-342900">
              <a:buAutoNum type="arabicPeriod"/>
            </a:pPr>
            <a:r>
              <a:rPr lang="en-US" b="1" dirty="0"/>
              <a:t>Project start date</a:t>
            </a:r>
            <a:r>
              <a:rPr lang="en-US" dirty="0"/>
              <a:t>: Populates from the approved demand. Estimated or Planned Start.</a:t>
            </a:r>
          </a:p>
          <a:p>
            <a:pPr marL="342900" indent="-342900">
              <a:buAutoNum type="arabicPeriod"/>
            </a:pPr>
            <a:r>
              <a:rPr lang="en-US" b="1" dirty="0"/>
              <a:t>Project close-out date</a:t>
            </a:r>
            <a:r>
              <a:rPr lang="en-US" dirty="0"/>
              <a:t>: Populates from the approved demand. Estimated or Planned End.</a:t>
            </a:r>
          </a:p>
          <a:p>
            <a:pPr marL="342900" indent="-342900">
              <a:buAutoNum type="arabicPeriod"/>
            </a:pPr>
            <a:r>
              <a:rPr lang="en-US" b="1" dirty="0"/>
              <a:t>Actual start date</a:t>
            </a:r>
            <a:r>
              <a:rPr lang="en-US" dirty="0"/>
              <a:t>: Date is populated by project manager when project work actually begins.</a:t>
            </a:r>
          </a:p>
          <a:p>
            <a:pPr marL="342900" indent="-342900">
              <a:buAutoNum type="arabicPeriod"/>
            </a:pPr>
            <a:r>
              <a:rPr lang="en-US" b="1" dirty="0"/>
              <a:t>Actual end date</a:t>
            </a:r>
            <a:r>
              <a:rPr lang="en-US" dirty="0"/>
              <a:t>: Date populated by project manager when project work is actually completed.</a:t>
            </a:r>
          </a:p>
          <a:p>
            <a:pPr marL="342900" indent="-342900">
              <a:buFont typeface="Arial"/>
              <a:buAutoNum type="arabicPeriod"/>
            </a:pPr>
            <a:r>
              <a:rPr lang="en-US" b="1" dirty="0"/>
              <a:t>Execution start date</a:t>
            </a:r>
            <a:r>
              <a:rPr lang="en-US" dirty="0"/>
              <a:t>: The date when the Project moves to the Executing state, following CITO approval.</a:t>
            </a:r>
          </a:p>
          <a:p>
            <a:pPr marL="342900" indent="-342900">
              <a:buAutoNum type="arabicPeriod"/>
            </a:pPr>
            <a:r>
              <a:rPr lang="en-US" b="1" dirty="0"/>
              <a:t>Execution end Date</a:t>
            </a:r>
            <a:r>
              <a:rPr lang="en-US" dirty="0"/>
              <a:t>: The date when the Project moves to the Delivering state.</a:t>
            </a:r>
          </a:p>
          <a:p>
            <a:r>
              <a:rPr lang="en-US" dirty="0"/>
              <a:t>NOTE: Date field coloration documents thresholds and are visual indicators. They do </a:t>
            </a:r>
            <a:r>
              <a:rPr lang="en-US" u="sng" dirty="0"/>
              <a:t>not</a:t>
            </a:r>
            <a:r>
              <a:rPr lang="en-US" dirty="0"/>
              <a:t> have an impact on the approval processes.</a:t>
            </a:r>
          </a:p>
        </p:txBody>
      </p:sp>
      <p:grpSp>
        <p:nvGrpSpPr>
          <p:cNvPr id="17" name="Group 16">
            <a:extLst>
              <a:ext uri="{FF2B5EF4-FFF2-40B4-BE49-F238E27FC236}">
                <a16:creationId xmlns:a16="http://schemas.microsoft.com/office/drawing/2014/main" id="{55197EBF-6BA2-62FA-A13F-745DF9686132}"/>
              </a:ext>
            </a:extLst>
          </p:cNvPr>
          <p:cNvGrpSpPr/>
          <p:nvPr/>
        </p:nvGrpSpPr>
        <p:grpSpPr>
          <a:xfrm>
            <a:off x="984661" y="3606752"/>
            <a:ext cx="9944884" cy="2626137"/>
            <a:chOff x="1029815" y="3259619"/>
            <a:chExt cx="9944884" cy="2626137"/>
          </a:xfrm>
        </p:grpSpPr>
        <p:pic>
          <p:nvPicPr>
            <p:cNvPr id="6" name="Picture 5" descr="A screenshot of a computer&#10;&#10;Description automatically generated with medium confidence">
              <a:extLst>
                <a:ext uri="{FF2B5EF4-FFF2-40B4-BE49-F238E27FC236}">
                  <a16:creationId xmlns:a16="http://schemas.microsoft.com/office/drawing/2014/main" id="{566056E9-BD78-41BE-633C-6E40CFEBBFD0}"/>
                </a:ext>
              </a:extLst>
            </p:cNvPr>
            <p:cNvPicPr>
              <a:picLocks noChangeAspect="1"/>
            </p:cNvPicPr>
            <p:nvPr/>
          </p:nvPicPr>
          <p:blipFill>
            <a:blip r:embed="rId2"/>
            <a:stretch>
              <a:fillRect/>
            </a:stretch>
          </p:blipFill>
          <p:spPr>
            <a:xfrm>
              <a:off x="1029815" y="3259619"/>
              <a:ext cx="9944884" cy="2626137"/>
            </a:xfrm>
            <a:prstGeom prst="rect">
              <a:avLst/>
            </a:prstGeom>
            <a:ln>
              <a:solidFill>
                <a:schemeClr val="tx1"/>
              </a:solidFill>
            </a:ln>
          </p:spPr>
        </p:pic>
        <p:sp>
          <p:nvSpPr>
            <p:cNvPr id="7" name="Oval 6">
              <a:extLst>
                <a:ext uri="{FF2B5EF4-FFF2-40B4-BE49-F238E27FC236}">
                  <a16:creationId xmlns:a16="http://schemas.microsoft.com/office/drawing/2014/main" id="{3B48F162-EBAE-87DE-303C-243F1DEF022C}"/>
                </a:ext>
              </a:extLst>
            </p:cNvPr>
            <p:cNvSpPr/>
            <p:nvPr/>
          </p:nvSpPr>
          <p:spPr>
            <a:xfrm>
              <a:off x="1448341" y="395974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91511301-3119-DCC4-849E-E866AAD5CCCA}"/>
                </a:ext>
              </a:extLst>
            </p:cNvPr>
            <p:cNvSpPr/>
            <p:nvPr/>
          </p:nvSpPr>
          <p:spPr>
            <a:xfrm>
              <a:off x="6699743" y="481733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sp>
          <p:nvSpPr>
            <p:cNvPr id="9" name="Oval 8">
              <a:extLst>
                <a:ext uri="{FF2B5EF4-FFF2-40B4-BE49-F238E27FC236}">
                  <a16:creationId xmlns:a16="http://schemas.microsoft.com/office/drawing/2014/main" id="{0871B130-7FF5-406B-2033-1FF303CCEC67}"/>
                </a:ext>
              </a:extLst>
            </p:cNvPr>
            <p:cNvSpPr/>
            <p:nvPr/>
          </p:nvSpPr>
          <p:spPr>
            <a:xfrm>
              <a:off x="6699743" y="453331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10" name="Oval 9">
              <a:extLst>
                <a:ext uri="{FF2B5EF4-FFF2-40B4-BE49-F238E27FC236}">
                  <a16:creationId xmlns:a16="http://schemas.microsoft.com/office/drawing/2014/main" id="{23B5572E-80A1-0049-D3CF-2219388573F9}"/>
                </a:ext>
              </a:extLst>
            </p:cNvPr>
            <p:cNvSpPr/>
            <p:nvPr/>
          </p:nvSpPr>
          <p:spPr>
            <a:xfrm>
              <a:off x="6699743" y="42492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1" name="Oval 10">
              <a:extLst>
                <a:ext uri="{FF2B5EF4-FFF2-40B4-BE49-F238E27FC236}">
                  <a16:creationId xmlns:a16="http://schemas.microsoft.com/office/drawing/2014/main" id="{2229A99B-CB30-45AA-A030-26E8DB0F6EFE}"/>
                </a:ext>
              </a:extLst>
            </p:cNvPr>
            <p:cNvSpPr/>
            <p:nvPr/>
          </p:nvSpPr>
          <p:spPr>
            <a:xfrm>
              <a:off x="6699743" y="395974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2" name="Oval 11">
              <a:extLst>
                <a:ext uri="{FF2B5EF4-FFF2-40B4-BE49-F238E27FC236}">
                  <a16:creationId xmlns:a16="http://schemas.microsoft.com/office/drawing/2014/main" id="{A002E0C5-8F0E-2D73-1BD9-22EC04871A1D}"/>
                </a:ext>
              </a:extLst>
            </p:cNvPr>
            <p:cNvSpPr/>
            <p:nvPr/>
          </p:nvSpPr>
          <p:spPr>
            <a:xfrm>
              <a:off x="1446441" y="453331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3" name="Oval 12">
              <a:extLst>
                <a:ext uri="{FF2B5EF4-FFF2-40B4-BE49-F238E27FC236}">
                  <a16:creationId xmlns:a16="http://schemas.microsoft.com/office/drawing/2014/main" id="{D8D71212-69BE-6AAD-7877-F3DE378A347A}"/>
                </a:ext>
              </a:extLst>
            </p:cNvPr>
            <p:cNvSpPr/>
            <p:nvPr/>
          </p:nvSpPr>
          <p:spPr>
            <a:xfrm>
              <a:off x="1446441" y="42492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4" name="Oval 13">
              <a:extLst>
                <a:ext uri="{FF2B5EF4-FFF2-40B4-BE49-F238E27FC236}">
                  <a16:creationId xmlns:a16="http://schemas.microsoft.com/office/drawing/2014/main" id="{4E1B075D-7099-B7D4-1B63-97F8359B2C8B}"/>
                </a:ext>
              </a:extLst>
            </p:cNvPr>
            <p:cNvSpPr/>
            <p:nvPr/>
          </p:nvSpPr>
          <p:spPr>
            <a:xfrm>
              <a:off x="1446441" y="481733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15" name="Oval 14">
              <a:extLst>
                <a:ext uri="{FF2B5EF4-FFF2-40B4-BE49-F238E27FC236}">
                  <a16:creationId xmlns:a16="http://schemas.microsoft.com/office/drawing/2014/main" id="{F600D4AB-9930-5A14-AB7C-F24B69B2830B}"/>
                </a:ext>
              </a:extLst>
            </p:cNvPr>
            <p:cNvSpPr/>
            <p:nvPr/>
          </p:nvSpPr>
          <p:spPr>
            <a:xfrm>
              <a:off x="2176797" y="368066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spTree>
    <p:extLst>
      <p:ext uri="{BB962C8B-B14F-4D97-AF65-F5344CB8AC3E}">
        <p14:creationId xmlns:p14="http://schemas.microsoft.com/office/powerpoint/2010/main" val="71839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Form: Details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97279"/>
            <a:ext cx="10949006" cy="1384995"/>
          </a:xfrm>
          <a:prstGeom prst="rect">
            <a:avLst/>
          </a:prstGeom>
          <a:noFill/>
        </p:spPr>
        <p:txBody>
          <a:bodyPr wrap="square" rtlCol="0">
            <a:spAutoFit/>
          </a:bodyPr>
          <a:lstStyle/>
          <a:p>
            <a:pPr marL="342900" indent="-342900">
              <a:buAutoNum type="arabicPeriod"/>
            </a:pPr>
            <a:r>
              <a:rPr lang="en-US" b="1" dirty="0"/>
              <a:t>Investment Type</a:t>
            </a:r>
            <a:r>
              <a:rPr lang="en-US" dirty="0"/>
              <a:t>: Populates from the approved demand (Infrastructure or Non-infrastructure choice affects Oversight Fee Rate).</a:t>
            </a:r>
          </a:p>
          <a:p>
            <a:pPr marL="342900" indent="-342900">
              <a:buAutoNum type="arabicPeriod"/>
            </a:pPr>
            <a:r>
              <a:rPr lang="en-US" b="1" dirty="0"/>
              <a:t>Execution Type</a:t>
            </a:r>
            <a:r>
              <a:rPr lang="en-US" dirty="0"/>
              <a:t>: Defaults to Waterfall, can be Hybrid or Agile.</a:t>
            </a:r>
          </a:p>
          <a:p>
            <a:pPr marL="342900" indent="-342900">
              <a:buAutoNum type="arabicPeriod"/>
            </a:pPr>
            <a:r>
              <a:rPr lang="en-US" b="1" dirty="0"/>
              <a:t>Demand</a:t>
            </a:r>
            <a:r>
              <a:rPr lang="en-US" dirty="0"/>
              <a:t>: The approved demand that created the project.</a:t>
            </a:r>
          </a:p>
          <a:p>
            <a:pPr marL="342900" indent="-342900">
              <a:buAutoNum type="arabicPeriod"/>
            </a:pPr>
            <a:r>
              <a:rPr lang="en-US" b="1" dirty="0"/>
              <a:t>Agency</a:t>
            </a:r>
            <a:r>
              <a:rPr lang="en-US" dirty="0"/>
              <a:t>: Populates from the approved demand. The agency presenting the initiative.</a:t>
            </a:r>
          </a:p>
          <a:p>
            <a:pPr marL="342900" indent="-342900">
              <a:buAutoNum type="arabicPeriod"/>
            </a:pPr>
            <a:r>
              <a:rPr lang="en-US" b="1" dirty="0"/>
              <a:t>Impacted Agencies</a:t>
            </a:r>
            <a:r>
              <a:rPr lang="en-US" dirty="0"/>
              <a:t>: Populates from the approved demand. Agencies who are not sponsoring the initiative but are impacted by it. </a:t>
            </a:r>
          </a:p>
          <a:p>
            <a:pPr marL="342900" indent="-342900">
              <a:buAutoNum type="arabicPeriod"/>
            </a:pPr>
            <a:endParaRPr lang="en-US" dirty="0"/>
          </a:p>
        </p:txBody>
      </p:sp>
      <p:grpSp>
        <p:nvGrpSpPr>
          <p:cNvPr id="18" name="Group 17">
            <a:extLst>
              <a:ext uri="{FF2B5EF4-FFF2-40B4-BE49-F238E27FC236}">
                <a16:creationId xmlns:a16="http://schemas.microsoft.com/office/drawing/2014/main" id="{1E58C50A-F8BA-F6E5-55C2-312CD16B9E71}"/>
              </a:ext>
            </a:extLst>
          </p:cNvPr>
          <p:cNvGrpSpPr/>
          <p:nvPr/>
        </p:nvGrpSpPr>
        <p:grpSpPr>
          <a:xfrm>
            <a:off x="859225" y="2840964"/>
            <a:ext cx="10150204" cy="2719757"/>
            <a:chOff x="1149350" y="3358601"/>
            <a:chExt cx="10150204" cy="2719757"/>
          </a:xfrm>
        </p:grpSpPr>
        <p:pic>
          <p:nvPicPr>
            <p:cNvPr id="17" name="Picture 16" descr="A screenshot of a computer&#10;&#10;Description automatically generated with medium confidence">
              <a:extLst>
                <a:ext uri="{FF2B5EF4-FFF2-40B4-BE49-F238E27FC236}">
                  <a16:creationId xmlns:a16="http://schemas.microsoft.com/office/drawing/2014/main" id="{638D4C9C-0DC6-BC0A-2663-9830C710260E}"/>
                </a:ext>
              </a:extLst>
            </p:cNvPr>
            <p:cNvPicPr>
              <a:picLocks noChangeAspect="1"/>
            </p:cNvPicPr>
            <p:nvPr/>
          </p:nvPicPr>
          <p:blipFill>
            <a:blip r:embed="rId2"/>
            <a:stretch>
              <a:fillRect/>
            </a:stretch>
          </p:blipFill>
          <p:spPr>
            <a:xfrm>
              <a:off x="1149350" y="3358601"/>
              <a:ext cx="10150204" cy="2719757"/>
            </a:xfrm>
            <a:prstGeom prst="rect">
              <a:avLst/>
            </a:prstGeom>
            <a:ln>
              <a:solidFill>
                <a:schemeClr val="tx1"/>
              </a:solidFill>
            </a:ln>
          </p:spPr>
        </p:pic>
        <p:sp>
          <p:nvSpPr>
            <p:cNvPr id="6" name="Oval 5">
              <a:extLst>
                <a:ext uri="{FF2B5EF4-FFF2-40B4-BE49-F238E27FC236}">
                  <a16:creationId xmlns:a16="http://schemas.microsoft.com/office/drawing/2014/main" id="{8A785308-7877-04E2-BBA3-E7763CDC943E}"/>
                </a:ext>
              </a:extLst>
            </p:cNvPr>
            <p:cNvSpPr/>
            <p:nvPr/>
          </p:nvSpPr>
          <p:spPr>
            <a:xfrm>
              <a:off x="1779146" y="500618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1CE01A12-2318-BF2E-5DAB-0B8DC967ECDE}"/>
                </a:ext>
              </a:extLst>
            </p:cNvPr>
            <p:cNvSpPr/>
            <p:nvPr/>
          </p:nvSpPr>
          <p:spPr>
            <a:xfrm>
              <a:off x="1779146" y="534459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2DC5D1A8-234C-643A-FBCB-842767CFBD89}"/>
                </a:ext>
              </a:extLst>
            </p:cNvPr>
            <p:cNvSpPr/>
            <p:nvPr/>
          </p:nvSpPr>
          <p:spPr>
            <a:xfrm>
              <a:off x="1779146" y="568300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70CA9A3E-48F8-52BB-BC80-68BB7AAB91F2}"/>
                </a:ext>
              </a:extLst>
            </p:cNvPr>
            <p:cNvSpPr/>
            <p:nvPr/>
          </p:nvSpPr>
          <p:spPr>
            <a:xfrm>
              <a:off x="6975313" y="426575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0" name="Oval 9">
              <a:extLst>
                <a:ext uri="{FF2B5EF4-FFF2-40B4-BE49-F238E27FC236}">
                  <a16:creationId xmlns:a16="http://schemas.microsoft.com/office/drawing/2014/main" id="{32F7AC17-BA24-99B1-2537-2DB2FB5A4F02}"/>
                </a:ext>
              </a:extLst>
            </p:cNvPr>
            <p:cNvSpPr/>
            <p:nvPr/>
          </p:nvSpPr>
          <p:spPr>
            <a:xfrm>
              <a:off x="6975313" y="461041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grpSp>
    </p:spTree>
    <p:extLst>
      <p:ext uri="{BB962C8B-B14F-4D97-AF65-F5344CB8AC3E}">
        <p14:creationId xmlns:p14="http://schemas.microsoft.com/office/powerpoint/2010/main" val="331983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Form: Business Case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81657" y="1301829"/>
            <a:ext cx="10732445" cy="523220"/>
          </a:xfrm>
          <a:prstGeom prst="rect">
            <a:avLst/>
          </a:prstGeom>
          <a:noFill/>
        </p:spPr>
        <p:txBody>
          <a:bodyPr wrap="square" rtlCol="0">
            <a:spAutoFit/>
          </a:bodyPr>
          <a:lstStyle/>
          <a:p>
            <a:pPr marL="342900" indent="-342900">
              <a:buAutoNum type="arabicPeriod"/>
            </a:pPr>
            <a:r>
              <a:rPr lang="en-US" b="1" dirty="0"/>
              <a:t>Business case</a:t>
            </a:r>
            <a:r>
              <a:rPr lang="en-US" dirty="0"/>
              <a:t>: Populates from the approved demand. The justification for the initiative. </a:t>
            </a:r>
          </a:p>
          <a:p>
            <a:pPr marL="342900" indent="-342900">
              <a:buAutoNum type="arabicPeriod"/>
            </a:pPr>
            <a:r>
              <a:rPr lang="en-US" b="1" dirty="0"/>
              <a:t>Minus/Plus</a:t>
            </a:r>
            <a:r>
              <a:rPr lang="en-US" dirty="0"/>
              <a:t>: Will expand the text field to allow additional text to be added.</a:t>
            </a:r>
          </a:p>
        </p:txBody>
      </p:sp>
      <p:grpSp>
        <p:nvGrpSpPr>
          <p:cNvPr id="9" name="Group 8">
            <a:extLst>
              <a:ext uri="{FF2B5EF4-FFF2-40B4-BE49-F238E27FC236}">
                <a16:creationId xmlns:a16="http://schemas.microsoft.com/office/drawing/2014/main" id="{973163DE-B3F8-F3FA-6785-4548B08D5D65}"/>
              </a:ext>
            </a:extLst>
          </p:cNvPr>
          <p:cNvGrpSpPr/>
          <p:nvPr/>
        </p:nvGrpSpPr>
        <p:grpSpPr>
          <a:xfrm>
            <a:off x="883525" y="2418623"/>
            <a:ext cx="10234650" cy="2669908"/>
            <a:chOff x="978675" y="2655948"/>
            <a:chExt cx="10234650" cy="2669908"/>
          </a:xfrm>
        </p:grpSpPr>
        <p:pic>
          <p:nvPicPr>
            <p:cNvPr id="6" name="Picture 5" descr="A screenshot of a computer&#10;&#10;Description automatically generated with medium confidence">
              <a:extLst>
                <a:ext uri="{FF2B5EF4-FFF2-40B4-BE49-F238E27FC236}">
                  <a16:creationId xmlns:a16="http://schemas.microsoft.com/office/drawing/2014/main" id="{CA05B797-CD67-4EF6-4E3F-B27B51EFF35B}"/>
                </a:ext>
              </a:extLst>
            </p:cNvPr>
            <p:cNvPicPr>
              <a:picLocks noChangeAspect="1"/>
            </p:cNvPicPr>
            <p:nvPr/>
          </p:nvPicPr>
          <p:blipFill>
            <a:blip r:embed="rId2"/>
            <a:stretch>
              <a:fillRect/>
            </a:stretch>
          </p:blipFill>
          <p:spPr>
            <a:xfrm>
              <a:off x="978675" y="2655948"/>
              <a:ext cx="10234650" cy="2669908"/>
            </a:xfrm>
            <a:prstGeom prst="rect">
              <a:avLst/>
            </a:prstGeom>
            <a:ln>
              <a:solidFill>
                <a:schemeClr val="tx1"/>
              </a:solidFill>
            </a:ln>
          </p:spPr>
        </p:pic>
        <p:sp>
          <p:nvSpPr>
            <p:cNvPr id="7" name="Oval 6">
              <a:extLst>
                <a:ext uri="{FF2B5EF4-FFF2-40B4-BE49-F238E27FC236}">
                  <a16:creationId xmlns:a16="http://schemas.microsoft.com/office/drawing/2014/main" id="{15BE2BDF-3B4D-FAD6-CFCD-6B1AB83FAF29}"/>
                </a:ext>
              </a:extLst>
            </p:cNvPr>
            <p:cNvSpPr/>
            <p:nvPr/>
          </p:nvSpPr>
          <p:spPr>
            <a:xfrm>
              <a:off x="1988333" y="312923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a:extLst>
                <a:ext uri="{FF2B5EF4-FFF2-40B4-BE49-F238E27FC236}">
                  <a16:creationId xmlns:a16="http://schemas.microsoft.com/office/drawing/2014/main" id="{6513EB5B-19F7-8E32-0C58-FC1C024B10C5}"/>
                </a:ext>
              </a:extLst>
            </p:cNvPr>
            <p:cNvSpPr/>
            <p:nvPr/>
          </p:nvSpPr>
          <p:spPr>
            <a:xfrm>
              <a:off x="10092571" y="307222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1523194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96018"/>
            <a:ext cx="11249576" cy="715530"/>
          </a:xfrm>
        </p:spPr>
        <p:txBody>
          <a:bodyPr/>
          <a:lstStyle/>
          <a:p>
            <a:r>
              <a:rPr lang="en-US" b="0" dirty="0"/>
              <a:t>Project Form: Financials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3" y="1147158"/>
            <a:ext cx="10732445" cy="954107"/>
          </a:xfrm>
          <a:prstGeom prst="rect">
            <a:avLst/>
          </a:prstGeom>
          <a:noFill/>
        </p:spPr>
        <p:txBody>
          <a:bodyPr wrap="square" rtlCol="0">
            <a:spAutoFit/>
          </a:bodyPr>
          <a:lstStyle/>
          <a:p>
            <a:pPr marL="342900" indent="-342900">
              <a:buAutoNum type="arabicPeriod"/>
            </a:pPr>
            <a:r>
              <a:rPr lang="en-US" b="1" dirty="0"/>
              <a:t>Total planned cost (minus Quarterly Oversight Fee)</a:t>
            </a:r>
            <a:r>
              <a:rPr lang="en-US" dirty="0"/>
              <a:t>: Populates from the approved demand, subtracts Quarterly Oversight Fee.</a:t>
            </a:r>
          </a:p>
          <a:p>
            <a:pPr marL="342900" indent="-342900">
              <a:buAutoNum type="arabicPeriod"/>
            </a:pPr>
            <a:r>
              <a:rPr lang="en-US" b="1" dirty="0"/>
              <a:t>Financials</a:t>
            </a:r>
            <a:r>
              <a:rPr lang="en-US" dirty="0"/>
              <a:t> </a:t>
            </a:r>
            <a:r>
              <a:rPr lang="en-US"/>
              <a:t>Populated </a:t>
            </a:r>
            <a:r>
              <a:rPr lang="en-US" dirty="0"/>
              <a:t>from the </a:t>
            </a:r>
            <a:r>
              <a:rPr lang="en-US"/>
              <a:t>Cost Plans. Data transfers from the Demand</a:t>
            </a:r>
            <a:r>
              <a:rPr lang="en-US" dirty="0"/>
              <a:t>. </a:t>
            </a:r>
          </a:p>
          <a:p>
            <a:pPr marL="342900" indent="-342900">
              <a:buAutoNum type="arabicPeriod"/>
            </a:pPr>
            <a:r>
              <a:rPr lang="en-US" b="1" dirty="0"/>
              <a:t>Average Annual Ongoing Cost of Ownership</a:t>
            </a:r>
            <a:r>
              <a:rPr lang="en-US" dirty="0"/>
              <a:t>: Populates from the approved demand. </a:t>
            </a:r>
            <a:r>
              <a:rPr lang="en-US"/>
              <a:t>Can be updated with detailed planning.</a:t>
            </a:r>
            <a:endParaRPr lang="en-US" dirty="0"/>
          </a:p>
          <a:p>
            <a:pPr marL="342900" indent="-342900">
              <a:buAutoNum type="arabicPeriod"/>
            </a:pPr>
            <a:r>
              <a:rPr lang="en-US" b="1" dirty="0"/>
              <a:t>Estimated life/length of Commitment (in years)</a:t>
            </a:r>
            <a:r>
              <a:rPr lang="en-US" dirty="0"/>
              <a:t>: Populates from the approved demand. </a:t>
            </a:r>
            <a:r>
              <a:rPr lang="en-US"/>
              <a:t>Can be updated with detailed planning.</a:t>
            </a:r>
            <a:endParaRPr lang="en-US" dirty="0"/>
          </a:p>
        </p:txBody>
      </p:sp>
      <p:grpSp>
        <p:nvGrpSpPr>
          <p:cNvPr id="4" name="Group 3">
            <a:extLst>
              <a:ext uri="{FF2B5EF4-FFF2-40B4-BE49-F238E27FC236}">
                <a16:creationId xmlns:a16="http://schemas.microsoft.com/office/drawing/2014/main" id="{B0A0E9B1-DC03-D5EA-B9D1-F1A2853D6D1E}"/>
              </a:ext>
            </a:extLst>
          </p:cNvPr>
          <p:cNvGrpSpPr/>
          <p:nvPr/>
        </p:nvGrpSpPr>
        <p:grpSpPr>
          <a:xfrm>
            <a:off x="1032320" y="2339843"/>
            <a:ext cx="10127360" cy="3456387"/>
            <a:chOff x="955325" y="2367763"/>
            <a:chExt cx="10127360" cy="3456387"/>
          </a:xfrm>
        </p:grpSpPr>
        <p:pic>
          <p:nvPicPr>
            <p:cNvPr id="5" name="Picture 4" descr="A screenshot of a computer&#10;&#10;Description automatically generated with medium confidence">
              <a:extLst>
                <a:ext uri="{FF2B5EF4-FFF2-40B4-BE49-F238E27FC236}">
                  <a16:creationId xmlns:a16="http://schemas.microsoft.com/office/drawing/2014/main" id="{321632BA-48A3-5B1B-6F76-D2B19A1E790D}"/>
                </a:ext>
              </a:extLst>
            </p:cNvPr>
            <p:cNvPicPr>
              <a:picLocks noChangeAspect="1"/>
            </p:cNvPicPr>
            <p:nvPr/>
          </p:nvPicPr>
          <p:blipFill>
            <a:blip r:embed="rId2"/>
            <a:stretch>
              <a:fillRect/>
            </a:stretch>
          </p:blipFill>
          <p:spPr>
            <a:xfrm>
              <a:off x="955325" y="2367763"/>
              <a:ext cx="10127360" cy="3456387"/>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1109315" y="305878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109315" y="396594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6723633" y="306708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8" name="Rectangle 17">
              <a:extLst>
                <a:ext uri="{FF2B5EF4-FFF2-40B4-BE49-F238E27FC236}">
                  <a16:creationId xmlns:a16="http://schemas.microsoft.com/office/drawing/2014/main" id="{59606D85-D7E5-0393-5B3F-B286A6BEFABB}"/>
                </a:ext>
              </a:extLst>
            </p:cNvPr>
            <p:cNvSpPr/>
            <p:nvPr/>
          </p:nvSpPr>
          <p:spPr>
            <a:xfrm>
              <a:off x="1766148" y="3389622"/>
              <a:ext cx="3472280" cy="1686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9" name="Oval 8">
              <a:extLst>
                <a:ext uri="{FF2B5EF4-FFF2-40B4-BE49-F238E27FC236}">
                  <a16:creationId xmlns:a16="http://schemas.microsoft.com/office/drawing/2014/main" id="{54397058-7C60-40FC-6174-FCE37CC293EC}"/>
                </a:ext>
              </a:extLst>
            </p:cNvPr>
            <p:cNvSpPr/>
            <p:nvPr/>
          </p:nvSpPr>
          <p:spPr>
            <a:xfrm>
              <a:off x="6403335" y="538149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spTree>
    <p:extLst>
      <p:ext uri="{BB962C8B-B14F-4D97-AF65-F5344CB8AC3E}">
        <p14:creationId xmlns:p14="http://schemas.microsoft.com/office/powerpoint/2010/main" val="2192226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Form: Assessment Data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61607" y="1147676"/>
            <a:ext cx="10732445" cy="1384995"/>
          </a:xfrm>
          <a:prstGeom prst="rect">
            <a:avLst/>
          </a:prstGeom>
          <a:noFill/>
        </p:spPr>
        <p:txBody>
          <a:bodyPr wrap="square" rtlCol="0">
            <a:spAutoFit/>
          </a:bodyPr>
          <a:lstStyle/>
          <a:p>
            <a:pPr marL="342900" indent="-342900">
              <a:buAutoNum type="arabicPeriod"/>
            </a:pPr>
            <a:r>
              <a:rPr lang="en-US" b="1" dirty="0"/>
              <a:t>KITO Reportable</a:t>
            </a:r>
            <a:r>
              <a:rPr lang="en-US" dirty="0"/>
              <a:t>: Populates from the approved demand.  </a:t>
            </a:r>
          </a:p>
          <a:p>
            <a:pPr marL="342900" indent="-342900">
              <a:buAutoNum type="arabicPeriod"/>
            </a:pPr>
            <a:r>
              <a:rPr lang="en-US" b="1" dirty="0"/>
              <a:t>Overall Project Risk Score</a:t>
            </a:r>
            <a:r>
              <a:rPr lang="en-US" dirty="0"/>
              <a:t>: Populates based on Project Risk Assessment scores (e.g., Strategic, Financial, Project Management, Technology, Change Management / Operational Risk).</a:t>
            </a:r>
          </a:p>
          <a:p>
            <a:pPr marL="342900" indent="-342900">
              <a:buAutoNum type="arabicPeriod"/>
            </a:pPr>
            <a:r>
              <a:rPr lang="en-US" b="1" dirty="0"/>
              <a:t>Risk scores</a:t>
            </a:r>
            <a:r>
              <a:rPr lang="en-US" dirty="0"/>
              <a:t>: Project Risk Assessment score.</a:t>
            </a:r>
          </a:p>
          <a:p>
            <a:pPr marL="342900" indent="-342900">
              <a:buAutoNum type="arabicPeriod"/>
            </a:pPr>
            <a:r>
              <a:rPr lang="en-US" b="1" dirty="0"/>
              <a:t>Business Risk Assessment Data: </a:t>
            </a:r>
            <a:r>
              <a:rPr lang="en-US" dirty="0"/>
              <a:t>Populates from the approved demand. </a:t>
            </a:r>
          </a:p>
          <a:p>
            <a:r>
              <a:rPr lang="en-US"/>
              <a:t>NOTE: Red and Yellow designations will NOT affect the next steps in the workflow, just visual indicators.</a:t>
            </a:r>
          </a:p>
        </p:txBody>
      </p:sp>
      <p:grpSp>
        <p:nvGrpSpPr>
          <p:cNvPr id="8" name="Group 7">
            <a:extLst>
              <a:ext uri="{FF2B5EF4-FFF2-40B4-BE49-F238E27FC236}">
                <a16:creationId xmlns:a16="http://schemas.microsoft.com/office/drawing/2014/main" id="{1E4C63D3-420B-C5EF-BDBD-4A6A3398EA1C}"/>
              </a:ext>
            </a:extLst>
          </p:cNvPr>
          <p:cNvGrpSpPr/>
          <p:nvPr/>
        </p:nvGrpSpPr>
        <p:grpSpPr>
          <a:xfrm>
            <a:off x="561607" y="2652075"/>
            <a:ext cx="10971390" cy="3187240"/>
            <a:chOff x="529338" y="2624154"/>
            <a:chExt cx="10971390" cy="3187240"/>
          </a:xfrm>
        </p:grpSpPr>
        <p:pic>
          <p:nvPicPr>
            <p:cNvPr id="6" name="Picture 5" descr="A screenshot of a computer&#10;&#10;Description automatically generated with medium confidence">
              <a:extLst>
                <a:ext uri="{FF2B5EF4-FFF2-40B4-BE49-F238E27FC236}">
                  <a16:creationId xmlns:a16="http://schemas.microsoft.com/office/drawing/2014/main" id="{7542445E-1079-C7C6-03C0-B898BC8E9BC7}"/>
                </a:ext>
              </a:extLst>
            </p:cNvPr>
            <p:cNvPicPr>
              <a:picLocks noChangeAspect="1"/>
            </p:cNvPicPr>
            <p:nvPr/>
          </p:nvPicPr>
          <p:blipFill>
            <a:blip r:embed="rId3"/>
            <a:stretch>
              <a:fillRect/>
            </a:stretch>
          </p:blipFill>
          <p:spPr>
            <a:xfrm>
              <a:off x="561607" y="2624154"/>
              <a:ext cx="10939121" cy="3187240"/>
            </a:xfrm>
            <a:prstGeom prst="rect">
              <a:avLst/>
            </a:prstGeom>
            <a:ln>
              <a:solidFill>
                <a:schemeClr val="tx1"/>
              </a:solidFill>
            </a:ln>
          </p:spPr>
        </p:pic>
        <p:sp>
          <p:nvSpPr>
            <p:cNvPr id="10" name="Oval 9">
              <a:extLst>
                <a:ext uri="{FF2B5EF4-FFF2-40B4-BE49-F238E27FC236}">
                  <a16:creationId xmlns:a16="http://schemas.microsoft.com/office/drawing/2014/main" id="{BF627628-178B-860A-46C3-30B34005150C}"/>
                </a:ext>
              </a:extLst>
            </p:cNvPr>
            <p:cNvSpPr/>
            <p:nvPr/>
          </p:nvSpPr>
          <p:spPr>
            <a:xfrm>
              <a:off x="1589771" y="310387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Oval 10">
              <a:extLst>
                <a:ext uri="{FF2B5EF4-FFF2-40B4-BE49-F238E27FC236}">
                  <a16:creationId xmlns:a16="http://schemas.microsoft.com/office/drawing/2014/main" id="{0CD0C66C-CBA8-2E18-ED1E-BEEBF1C2ADBD}"/>
                </a:ext>
              </a:extLst>
            </p:cNvPr>
            <p:cNvSpPr/>
            <p:nvPr/>
          </p:nvSpPr>
          <p:spPr>
            <a:xfrm>
              <a:off x="7283784" y="311137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Rectangle 12">
              <a:extLst>
                <a:ext uri="{FF2B5EF4-FFF2-40B4-BE49-F238E27FC236}">
                  <a16:creationId xmlns:a16="http://schemas.microsoft.com/office/drawing/2014/main" id="{DEB74183-153C-4376-C2CC-0BABFA3D49C7}"/>
                </a:ext>
              </a:extLst>
            </p:cNvPr>
            <p:cNvSpPr/>
            <p:nvPr/>
          </p:nvSpPr>
          <p:spPr>
            <a:xfrm>
              <a:off x="1455048" y="3371752"/>
              <a:ext cx="9985422" cy="9086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38FE908E-7800-C1D8-BC9E-FB4D5CCCBA9C}"/>
                </a:ext>
              </a:extLst>
            </p:cNvPr>
            <p:cNvSpPr/>
            <p:nvPr/>
          </p:nvSpPr>
          <p:spPr>
            <a:xfrm>
              <a:off x="1172598" y="368615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5" name="Rectangle 14">
              <a:extLst>
                <a:ext uri="{FF2B5EF4-FFF2-40B4-BE49-F238E27FC236}">
                  <a16:creationId xmlns:a16="http://schemas.microsoft.com/office/drawing/2014/main" id="{27192A79-BEA5-5EDC-E760-9E4F236E69A0}"/>
                </a:ext>
              </a:extLst>
            </p:cNvPr>
            <p:cNvSpPr/>
            <p:nvPr/>
          </p:nvSpPr>
          <p:spPr>
            <a:xfrm>
              <a:off x="827946" y="4362596"/>
              <a:ext cx="10612524" cy="13321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7" name="Oval 6">
              <a:extLst>
                <a:ext uri="{FF2B5EF4-FFF2-40B4-BE49-F238E27FC236}">
                  <a16:creationId xmlns:a16="http://schemas.microsoft.com/office/drawing/2014/main" id="{7B917953-F2DD-1A4A-032A-EB79391E7A47}"/>
                </a:ext>
              </a:extLst>
            </p:cNvPr>
            <p:cNvSpPr/>
            <p:nvPr/>
          </p:nvSpPr>
          <p:spPr>
            <a:xfrm>
              <a:off x="529338" y="492061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spTree>
    <p:extLst>
      <p:ext uri="{BB962C8B-B14F-4D97-AF65-F5344CB8AC3E}">
        <p14:creationId xmlns:p14="http://schemas.microsoft.com/office/powerpoint/2010/main" val="769071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2D4352CE-1C07-4D2C-8D7F-80824FA7DD76}"/>
              </a:ext>
            </a:extLst>
          </p:cNvPr>
          <p:cNvPicPr>
            <a:picLocks noChangeAspect="1"/>
          </p:cNvPicPr>
          <p:nvPr/>
        </p:nvPicPr>
        <p:blipFill>
          <a:blip r:embed="rId3"/>
          <a:stretch>
            <a:fillRect/>
          </a:stretch>
        </p:blipFill>
        <p:spPr>
          <a:xfrm>
            <a:off x="2049010" y="4452879"/>
            <a:ext cx="7772400" cy="1516565"/>
          </a:xfrm>
          <a:prstGeom prst="rect">
            <a:avLst/>
          </a:prstGeom>
          <a:ln>
            <a:solidFill>
              <a:schemeClr val="tx1"/>
            </a:solidFill>
          </a:ln>
        </p:spPr>
      </p:pic>
      <p:pic>
        <p:nvPicPr>
          <p:cNvPr id="12" name="Picture 11" descr="A picture containing text, screenshot, line&#10;&#10;Description automatically generated">
            <a:extLst>
              <a:ext uri="{FF2B5EF4-FFF2-40B4-BE49-F238E27FC236}">
                <a16:creationId xmlns:a16="http://schemas.microsoft.com/office/drawing/2014/main" id="{AC747386-0405-868B-B088-77E2CFA49D81}"/>
              </a:ext>
            </a:extLst>
          </p:cNvPr>
          <p:cNvPicPr>
            <a:picLocks noChangeAspect="1"/>
          </p:cNvPicPr>
          <p:nvPr/>
        </p:nvPicPr>
        <p:blipFill>
          <a:blip r:embed="rId4"/>
          <a:stretch>
            <a:fillRect/>
          </a:stretch>
        </p:blipFill>
        <p:spPr>
          <a:xfrm>
            <a:off x="2049010" y="2882750"/>
            <a:ext cx="7772400" cy="125397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Form: Notes, Preference Tabs</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3" y="1233182"/>
            <a:ext cx="10779855" cy="1384995"/>
          </a:xfrm>
          <a:prstGeom prst="rect">
            <a:avLst/>
          </a:prstGeom>
          <a:noFill/>
        </p:spPr>
        <p:txBody>
          <a:bodyPr wrap="square" rtlCol="0">
            <a:spAutoFit/>
          </a:bodyPr>
          <a:lstStyle/>
          <a:p>
            <a:pPr marL="342900" indent="-342900">
              <a:buAutoNum type="arabicPeriod"/>
            </a:pPr>
            <a:r>
              <a:rPr lang="en-US" b="1" dirty="0"/>
              <a:t>Watch list</a:t>
            </a:r>
            <a:r>
              <a:rPr lang="en-US" dirty="0"/>
              <a:t>: Groups and users who can view additional comments. You can add users to the watch list by clicking on the lock icon. Close the unlocked icon to save users.</a:t>
            </a:r>
          </a:p>
          <a:p>
            <a:pPr marL="342900" indent="-342900">
              <a:buAutoNum type="arabicPeriod"/>
            </a:pPr>
            <a:r>
              <a:rPr lang="en-US" b="1" dirty="0"/>
              <a:t>Work notes list</a:t>
            </a:r>
            <a:r>
              <a:rPr lang="en-US" dirty="0"/>
              <a:t>: Groups and users who can view work notes. You can add users to the work notes list by clicking on the lock icon. Close the unlocked icon to save users. </a:t>
            </a:r>
          </a:p>
          <a:p>
            <a:pPr marL="342900" indent="-342900">
              <a:buAutoNum type="arabicPeriod"/>
            </a:pPr>
            <a:r>
              <a:rPr lang="en-US" b="1" dirty="0"/>
              <a:t>Work notes</a:t>
            </a:r>
            <a:r>
              <a:rPr lang="en-US" dirty="0"/>
              <a:t>: Captures the transactional history for the project including project state changes. </a:t>
            </a:r>
          </a:p>
          <a:p>
            <a:pPr marL="342900" indent="-342900">
              <a:buAutoNum type="arabicPeriod"/>
            </a:pPr>
            <a:r>
              <a:rPr lang="en-US" b="1" dirty="0"/>
              <a:t>Show on Program Status Report</a:t>
            </a:r>
            <a:r>
              <a:rPr lang="en-US" dirty="0"/>
              <a:t>: Shows on project status report (click on Status Report Related Link)</a:t>
            </a:r>
          </a:p>
        </p:txBody>
      </p:sp>
      <p:sp>
        <p:nvSpPr>
          <p:cNvPr id="6" name="Oval 5">
            <a:extLst>
              <a:ext uri="{FF2B5EF4-FFF2-40B4-BE49-F238E27FC236}">
                <a16:creationId xmlns:a16="http://schemas.microsoft.com/office/drawing/2014/main" id="{0E7CF57C-6067-60D3-7C04-DBA90B11C88E}"/>
              </a:ext>
            </a:extLst>
          </p:cNvPr>
          <p:cNvSpPr/>
          <p:nvPr/>
        </p:nvSpPr>
        <p:spPr>
          <a:xfrm>
            <a:off x="2719504" y="31497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7025100" y="31497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Oval 13">
            <a:extLst>
              <a:ext uri="{FF2B5EF4-FFF2-40B4-BE49-F238E27FC236}">
                <a16:creationId xmlns:a16="http://schemas.microsoft.com/office/drawing/2014/main" id="{7B22DAE4-5222-F00A-AD55-3E5C00793756}"/>
              </a:ext>
            </a:extLst>
          </p:cNvPr>
          <p:cNvSpPr/>
          <p:nvPr/>
        </p:nvSpPr>
        <p:spPr>
          <a:xfrm>
            <a:off x="2719504" y="357398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5" name="Oval 14">
            <a:extLst>
              <a:ext uri="{FF2B5EF4-FFF2-40B4-BE49-F238E27FC236}">
                <a16:creationId xmlns:a16="http://schemas.microsoft.com/office/drawing/2014/main" id="{F10D1756-755B-358C-DBAF-94C646FDD6F0}"/>
              </a:ext>
            </a:extLst>
          </p:cNvPr>
          <p:cNvSpPr/>
          <p:nvPr/>
        </p:nvSpPr>
        <p:spPr>
          <a:xfrm>
            <a:off x="2175807" y="54086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161336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sz="3600" dirty="0">
                <a:solidFill>
                  <a:schemeClr val="tx1"/>
                </a:solidFill>
              </a:rPr>
              <a:t>Creating a Favorite </a:t>
            </a:r>
          </a:p>
        </p:txBody>
      </p:sp>
      <p:sp>
        <p:nvSpPr>
          <p:cNvPr id="10" name="TextBox 9">
            <a:extLst>
              <a:ext uri="{FF2B5EF4-FFF2-40B4-BE49-F238E27FC236}">
                <a16:creationId xmlns:a16="http://schemas.microsoft.com/office/drawing/2014/main" id="{70DC2EB0-C6C8-7399-773B-EF5F5E8E86EF}"/>
              </a:ext>
            </a:extLst>
          </p:cNvPr>
          <p:cNvSpPr txBox="1"/>
          <p:nvPr/>
        </p:nvSpPr>
        <p:spPr>
          <a:xfrm>
            <a:off x="381000" y="1128119"/>
            <a:ext cx="10588736" cy="1600438"/>
          </a:xfrm>
          <a:prstGeom prst="rect">
            <a:avLst/>
          </a:prstGeom>
          <a:noFill/>
        </p:spPr>
        <p:txBody>
          <a:bodyPr wrap="square" rtlCol="0">
            <a:spAutoFit/>
          </a:bodyPr>
          <a:lstStyle/>
          <a:p>
            <a:r>
              <a:rPr lang="en-US" dirty="0">
                <a:solidFill>
                  <a:schemeClr val="tx1"/>
                </a:solidFill>
              </a:rPr>
              <a:t>Another way to create a favorite is to ‘drag and drop’ the breadcrumbs from your filter to the Application Navigator column.</a:t>
            </a:r>
          </a:p>
          <a:p>
            <a:endParaRPr lang="en-US" dirty="0">
              <a:solidFill>
                <a:schemeClr val="tx1"/>
              </a:solidFill>
            </a:endParaRPr>
          </a:p>
          <a:p>
            <a:r>
              <a:rPr lang="en-US" dirty="0">
                <a:solidFill>
                  <a:schemeClr val="tx1"/>
                </a:solidFill>
              </a:rPr>
              <a:t>1. Use the filter to set the conditions of the data you wish to see. The example below is to see all active projects that are KITO Reportable. With your mouse, click on the breadcrumbs (Task type = Demand &gt; KITO Reportable (Active = true &gt; KITO Reportable = true), and drag it to the left to the Application Navigator column.</a:t>
            </a:r>
          </a:p>
          <a:p>
            <a:r>
              <a:rPr lang="en-US" dirty="0">
                <a:solidFill>
                  <a:schemeClr val="tx1"/>
                </a:solidFill>
              </a:rPr>
              <a:t>2. Hovering over the newly created favorite, you will see the breadcrumbs.</a:t>
            </a:r>
          </a:p>
          <a:p>
            <a:r>
              <a:rPr lang="en-US" dirty="0">
                <a:solidFill>
                  <a:schemeClr val="tx1"/>
                </a:solidFill>
              </a:rPr>
              <a:t>3. Under the Favorites icon, your favorite is shown. </a:t>
            </a:r>
          </a:p>
        </p:txBody>
      </p:sp>
      <p:grpSp>
        <p:nvGrpSpPr>
          <p:cNvPr id="12" name="Group 11">
            <a:extLst>
              <a:ext uri="{FF2B5EF4-FFF2-40B4-BE49-F238E27FC236}">
                <a16:creationId xmlns:a16="http://schemas.microsoft.com/office/drawing/2014/main" id="{5F617233-3619-21A8-8601-74E25EB02F83}"/>
              </a:ext>
            </a:extLst>
          </p:cNvPr>
          <p:cNvGrpSpPr/>
          <p:nvPr/>
        </p:nvGrpSpPr>
        <p:grpSpPr>
          <a:xfrm>
            <a:off x="2227318" y="2849440"/>
            <a:ext cx="6896100" cy="2514600"/>
            <a:chOff x="1758950" y="2478048"/>
            <a:chExt cx="6896100" cy="2514600"/>
          </a:xfrm>
        </p:grpSpPr>
        <p:pic>
          <p:nvPicPr>
            <p:cNvPr id="3" name="Picture 2" descr="A screenshot of a computer&#10;&#10;Description automatically generated with medium confidence">
              <a:extLst>
                <a:ext uri="{FF2B5EF4-FFF2-40B4-BE49-F238E27FC236}">
                  <a16:creationId xmlns:a16="http://schemas.microsoft.com/office/drawing/2014/main" id="{034D360F-5204-ADEE-D849-6B8C49442BEF}"/>
                </a:ext>
              </a:extLst>
            </p:cNvPr>
            <p:cNvPicPr>
              <a:picLocks noChangeAspect="1"/>
            </p:cNvPicPr>
            <p:nvPr/>
          </p:nvPicPr>
          <p:blipFill>
            <a:blip r:embed="rId2"/>
            <a:stretch>
              <a:fillRect/>
            </a:stretch>
          </p:blipFill>
          <p:spPr>
            <a:xfrm>
              <a:off x="1758950" y="2478048"/>
              <a:ext cx="6896100" cy="2514600"/>
            </a:xfrm>
            <a:prstGeom prst="rect">
              <a:avLst/>
            </a:prstGeom>
            <a:ln>
              <a:solidFill>
                <a:schemeClr val="tx1"/>
              </a:solidFill>
            </a:ln>
          </p:spPr>
        </p:pic>
        <p:sp>
          <p:nvSpPr>
            <p:cNvPr id="15" name="Rectangle 14">
              <a:extLst>
                <a:ext uri="{FF2B5EF4-FFF2-40B4-BE49-F238E27FC236}">
                  <a16:creationId xmlns:a16="http://schemas.microsoft.com/office/drawing/2014/main" id="{C7E52B34-1F07-3DDC-675F-EAFCAF39F70A}"/>
                </a:ext>
              </a:extLst>
            </p:cNvPr>
            <p:cNvSpPr/>
            <p:nvPr/>
          </p:nvSpPr>
          <p:spPr>
            <a:xfrm>
              <a:off x="1940533" y="4604854"/>
              <a:ext cx="1363569" cy="2274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9" name="Oval 18">
              <a:extLst>
                <a:ext uri="{FF2B5EF4-FFF2-40B4-BE49-F238E27FC236}">
                  <a16:creationId xmlns:a16="http://schemas.microsoft.com/office/drawing/2014/main" id="{170510BE-44B6-B8C7-2025-5644B3FCFCC8}"/>
                </a:ext>
              </a:extLst>
            </p:cNvPr>
            <p:cNvSpPr/>
            <p:nvPr/>
          </p:nvSpPr>
          <p:spPr>
            <a:xfrm>
              <a:off x="2049325" y="28679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2" name="Rectangle 21">
              <a:extLst>
                <a:ext uri="{FF2B5EF4-FFF2-40B4-BE49-F238E27FC236}">
                  <a16:creationId xmlns:a16="http://schemas.microsoft.com/office/drawing/2014/main" id="{FC3D0D4A-C08B-9298-D1DB-74E82F4EF1C2}"/>
                </a:ext>
              </a:extLst>
            </p:cNvPr>
            <p:cNvSpPr/>
            <p:nvPr/>
          </p:nvSpPr>
          <p:spPr>
            <a:xfrm>
              <a:off x="4568783" y="2803316"/>
              <a:ext cx="3144350" cy="2023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3" name="Straight Arrow Connector 22">
              <a:extLst>
                <a:ext uri="{FF2B5EF4-FFF2-40B4-BE49-F238E27FC236}">
                  <a16:creationId xmlns:a16="http://schemas.microsoft.com/office/drawing/2014/main" id="{767DE759-BC67-A8DF-1A32-36B0BE21ED78}"/>
                </a:ext>
              </a:extLst>
            </p:cNvPr>
            <p:cNvCxnSpPr>
              <a:cxnSpLocks/>
            </p:cNvCxnSpPr>
            <p:nvPr/>
          </p:nvCxnSpPr>
          <p:spPr>
            <a:xfrm flipH="1">
              <a:off x="3242733" y="3119704"/>
              <a:ext cx="1879600" cy="135916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599ACA2-8992-6B7E-B2CA-91C9822CA336}"/>
                </a:ext>
              </a:extLst>
            </p:cNvPr>
            <p:cNvSpPr/>
            <p:nvPr/>
          </p:nvSpPr>
          <p:spPr>
            <a:xfrm>
              <a:off x="3565337" y="300753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TextBox 7">
              <a:extLst>
                <a:ext uri="{FF2B5EF4-FFF2-40B4-BE49-F238E27FC236}">
                  <a16:creationId xmlns:a16="http://schemas.microsoft.com/office/drawing/2014/main" id="{AB8D3A60-E70F-1E81-CB4F-3027A32E9C7B}"/>
                </a:ext>
              </a:extLst>
            </p:cNvPr>
            <p:cNvSpPr txBox="1"/>
            <p:nvPr/>
          </p:nvSpPr>
          <p:spPr>
            <a:xfrm>
              <a:off x="3565337" y="3223664"/>
              <a:ext cx="4918263" cy="861938"/>
            </a:xfrm>
            <a:prstGeom prst="rect">
              <a:avLst/>
            </a:prstGeom>
            <a:noFill/>
            <a:ln w="28575">
              <a:solidFill>
                <a:srgbClr val="FF0000"/>
              </a:solidFill>
              <a:prstDash val="dash"/>
            </a:ln>
          </p:spPr>
          <p:txBody>
            <a:bodyPr wrap="square" rtlCol="0">
              <a:spAutoFit/>
            </a:bodyPr>
            <a:lstStyle/>
            <a:p>
              <a:endParaRPr lang="en-US" dirty="0"/>
            </a:p>
          </p:txBody>
        </p:sp>
      </p:grpSp>
      <p:grpSp>
        <p:nvGrpSpPr>
          <p:cNvPr id="13" name="Group 12">
            <a:extLst>
              <a:ext uri="{FF2B5EF4-FFF2-40B4-BE49-F238E27FC236}">
                <a16:creationId xmlns:a16="http://schemas.microsoft.com/office/drawing/2014/main" id="{810BB997-3888-9CF3-BD4A-71C9894C28AD}"/>
              </a:ext>
            </a:extLst>
          </p:cNvPr>
          <p:cNvGrpSpPr/>
          <p:nvPr/>
        </p:nvGrpSpPr>
        <p:grpSpPr>
          <a:xfrm>
            <a:off x="3779062" y="5576213"/>
            <a:ext cx="4362450" cy="1143000"/>
            <a:chOff x="3708400" y="5442592"/>
            <a:chExt cx="4362450" cy="1143000"/>
          </a:xfrm>
        </p:grpSpPr>
        <p:sp>
          <p:nvSpPr>
            <p:cNvPr id="18" name="Oval 17">
              <a:extLst>
                <a:ext uri="{FF2B5EF4-FFF2-40B4-BE49-F238E27FC236}">
                  <a16:creationId xmlns:a16="http://schemas.microsoft.com/office/drawing/2014/main" id="{66F08F6B-70BB-D2FC-A185-4367291F5A67}"/>
                </a:ext>
              </a:extLst>
            </p:cNvPr>
            <p:cNvSpPr/>
            <p:nvPr/>
          </p:nvSpPr>
          <p:spPr>
            <a:xfrm>
              <a:off x="3708400" y="59436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11" name="Picture 10" descr="A screenshot of a phone&#10;&#10;Description automatically generated with low confidence">
              <a:extLst>
                <a:ext uri="{FF2B5EF4-FFF2-40B4-BE49-F238E27FC236}">
                  <a16:creationId xmlns:a16="http://schemas.microsoft.com/office/drawing/2014/main" id="{A461B196-A40A-93B3-3FDF-4153B8BF7630}"/>
                </a:ext>
              </a:extLst>
            </p:cNvPr>
            <p:cNvPicPr>
              <a:picLocks noChangeAspect="1"/>
            </p:cNvPicPr>
            <p:nvPr/>
          </p:nvPicPr>
          <p:blipFill>
            <a:blip r:embed="rId3"/>
            <a:stretch>
              <a:fillRect/>
            </a:stretch>
          </p:blipFill>
          <p:spPr>
            <a:xfrm>
              <a:off x="4121150" y="5442592"/>
              <a:ext cx="3949700" cy="1143000"/>
            </a:xfrm>
            <a:prstGeom prst="rect">
              <a:avLst/>
            </a:prstGeom>
            <a:ln>
              <a:solidFill>
                <a:schemeClr val="tx1"/>
              </a:solidFill>
            </a:ln>
          </p:spPr>
        </p:pic>
      </p:grpSp>
    </p:spTree>
    <p:extLst>
      <p:ext uri="{BB962C8B-B14F-4D97-AF65-F5344CB8AC3E}">
        <p14:creationId xmlns:p14="http://schemas.microsoft.com/office/powerpoint/2010/main" val="2439763484"/>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939762EA-E083-8555-96D3-40887E959124}"/>
              </a:ext>
            </a:extLst>
          </p:cNvPr>
          <p:cNvPicPr>
            <a:picLocks noChangeAspect="1"/>
          </p:cNvPicPr>
          <p:nvPr/>
        </p:nvPicPr>
        <p:blipFill>
          <a:blip r:embed="rId2"/>
          <a:stretch>
            <a:fillRect/>
          </a:stretch>
        </p:blipFill>
        <p:spPr>
          <a:xfrm>
            <a:off x="5336401" y="1214434"/>
            <a:ext cx="6441874" cy="299115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55582"/>
            <a:ext cx="11249576" cy="715530"/>
          </a:xfrm>
        </p:spPr>
        <p:txBody>
          <a:bodyPr/>
          <a:lstStyle/>
          <a:p>
            <a:r>
              <a:rPr lang="en-US" b="0" dirty="0"/>
              <a:t>Project Form: Filtering Notes </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2" y="980873"/>
            <a:ext cx="4534918" cy="3539430"/>
          </a:xfrm>
          <a:prstGeom prst="rect">
            <a:avLst/>
          </a:prstGeom>
          <a:noFill/>
        </p:spPr>
        <p:txBody>
          <a:bodyPr wrap="square" rtlCol="0">
            <a:spAutoFit/>
          </a:bodyPr>
          <a:lstStyle/>
          <a:p>
            <a:r>
              <a:rPr lang="en-US" dirty="0"/>
              <a:t>On the Notes tab, you may filter the notes for specific information. </a:t>
            </a:r>
          </a:p>
          <a:p>
            <a:endParaRPr lang="en-US" dirty="0"/>
          </a:p>
          <a:p>
            <a:pPr marL="342900" indent="-342900">
              <a:buAutoNum type="arabicPeriod"/>
            </a:pPr>
            <a:r>
              <a:rPr lang="en-US" b="1" dirty="0"/>
              <a:t>Funnel icon</a:t>
            </a:r>
            <a:r>
              <a:rPr lang="en-US" dirty="0"/>
              <a:t>: Click on the icon to view the Filter Activity fields.</a:t>
            </a:r>
            <a:endParaRPr lang="en-US" b="1" dirty="0"/>
          </a:p>
          <a:p>
            <a:pPr marL="342900" indent="-342900">
              <a:buAutoNum type="arabicPeriod"/>
            </a:pPr>
            <a:r>
              <a:rPr lang="en-US" b="1" dirty="0"/>
              <a:t>Default view</a:t>
            </a:r>
            <a:r>
              <a:rPr lang="en-US" dirty="0"/>
              <a:t>: The Filter Activity shows all the information in the notes. Uncheck ‘All’ on the filter to select the filters you want.</a:t>
            </a:r>
          </a:p>
          <a:p>
            <a:pPr marL="342900" indent="-342900">
              <a:buAutoNum type="arabicPeriod"/>
            </a:pPr>
            <a:r>
              <a:rPr lang="en-US" b="1" dirty="0"/>
              <a:t>Filtered view</a:t>
            </a:r>
            <a:r>
              <a:rPr lang="en-US" dirty="0"/>
              <a:t>: Scroll through the available filters and check the boxes of the ones you want. </a:t>
            </a:r>
          </a:p>
          <a:p>
            <a:pPr marL="342900" indent="-342900">
              <a:buAutoNum type="arabicPeriod"/>
            </a:pPr>
            <a:r>
              <a:rPr lang="en-US" b="1" dirty="0"/>
              <a:t>Filtered Activities view</a:t>
            </a:r>
            <a:r>
              <a:rPr lang="en-US" dirty="0"/>
              <a:t>: Once you create a filtered view, any demand you view will use this filter.</a:t>
            </a:r>
          </a:p>
          <a:p>
            <a:r>
              <a:rPr lang="en-US" dirty="0"/>
              <a:t>NOTE: This filter will be applied to any demand you view. It does not affect how others view the same demand. </a:t>
            </a:r>
          </a:p>
        </p:txBody>
      </p:sp>
      <p:sp>
        <p:nvSpPr>
          <p:cNvPr id="6" name="Oval 5">
            <a:extLst>
              <a:ext uri="{FF2B5EF4-FFF2-40B4-BE49-F238E27FC236}">
                <a16:creationId xmlns:a16="http://schemas.microsoft.com/office/drawing/2014/main" id="{0E7CF57C-6067-60D3-7C04-DBA90B11C88E}"/>
              </a:ext>
            </a:extLst>
          </p:cNvPr>
          <p:cNvSpPr/>
          <p:nvPr/>
        </p:nvSpPr>
        <p:spPr>
          <a:xfrm>
            <a:off x="10712776" y="21509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9" name="Picture 8" descr="A screenshot of a computer&#10;&#10;Description automatically generated with low confidence">
            <a:extLst>
              <a:ext uri="{FF2B5EF4-FFF2-40B4-BE49-F238E27FC236}">
                <a16:creationId xmlns:a16="http://schemas.microsoft.com/office/drawing/2014/main" id="{96C7DCC9-BB39-4C33-057C-9718EB0408C3}"/>
              </a:ext>
            </a:extLst>
          </p:cNvPr>
          <p:cNvPicPr>
            <a:picLocks noChangeAspect="1"/>
          </p:cNvPicPr>
          <p:nvPr/>
        </p:nvPicPr>
        <p:blipFill>
          <a:blip r:embed="rId3"/>
          <a:stretch>
            <a:fillRect/>
          </a:stretch>
        </p:blipFill>
        <p:spPr>
          <a:xfrm>
            <a:off x="5211758" y="3896769"/>
            <a:ext cx="6434959" cy="2688747"/>
          </a:xfrm>
          <a:prstGeom prst="rect">
            <a:avLst/>
          </a:prstGeom>
          <a:ln>
            <a:solidFill>
              <a:schemeClr val="tx1"/>
            </a:solidFill>
          </a:ln>
        </p:spPr>
      </p:pic>
      <p:sp>
        <p:nvSpPr>
          <p:cNvPr id="10" name="Oval 9">
            <a:extLst>
              <a:ext uri="{FF2B5EF4-FFF2-40B4-BE49-F238E27FC236}">
                <a16:creationId xmlns:a16="http://schemas.microsoft.com/office/drawing/2014/main" id="{73BB83B5-4332-F6D0-E715-274832D2562D}"/>
              </a:ext>
            </a:extLst>
          </p:cNvPr>
          <p:cNvSpPr/>
          <p:nvPr/>
        </p:nvSpPr>
        <p:spPr>
          <a:xfrm>
            <a:off x="10191563" y="251871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Rectangle 11">
            <a:extLst>
              <a:ext uri="{FF2B5EF4-FFF2-40B4-BE49-F238E27FC236}">
                <a16:creationId xmlns:a16="http://schemas.microsoft.com/office/drawing/2014/main" id="{C7C3CD26-885C-06DF-A3AD-88C93149D01D}"/>
              </a:ext>
            </a:extLst>
          </p:cNvPr>
          <p:cNvSpPr/>
          <p:nvPr/>
        </p:nvSpPr>
        <p:spPr>
          <a:xfrm>
            <a:off x="10515300" y="2101174"/>
            <a:ext cx="1131418" cy="17272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2E09A947-2580-941A-9B1A-F29E556A1556}"/>
              </a:ext>
            </a:extLst>
          </p:cNvPr>
          <p:cNvSpPr/>
          <p:nvPr/>
        </p:nvSpPr>
        <p:spPr>
          <a:xfrm>
            <a:off x="10338333" y="4824919"/>
            <a:ext cx="1250552" cy="17531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7" name="Rectangle 16">
            <a:extLst>
              <a:ext uri="{FF2B5EF4-FFF2-40B4-BE49-F238E27FC236}">
                <a16:creationId xmlns:a16="http://schemas.microsoft.com/office/drawing/2014/main" id="{2B2782F5-5C07-C5FA-FC6F-E91436CF0513}"/>
              </a:ext>
            </a:extLst>
          </p:cNvPr>
          <p:cNvSpPr/>
          <p:nvPr/>
        </p:nvSpPr>
        <p:spPr>
          <a:xfrm>
            <a:off x="10574877" y="2518711"/>
            <a:ext cx="339558" cy="192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Rectangle 17">
            <a:extLst>
              <a:ext uri="{FF2B5EF4-FFF2-40B4-BE49-F238E27FC236}">
                <a16:creationId xmlns:a16="http://schemas.microsoft.com/office/drawing/2014/main" id="{9E713518-A8AB-B38E-0844-26F6748F3950}"/>
              </a:ext>
            </a:extLst>
          </p:cNvPr>
          <p:cNvSpPr/>
          <p:nvPr/>
        </p:nvSpPr>
        <p:spPr>
          <a:xfrm>
            <a:off x="10404144" y="6063574"/>
            <a:ext cx="681024" cy="3627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9" name="Rectangle 18">
            <a:extLst>
              <a:ext uri="{FF2B5EF4-FFF2-40B4-BE49-F238E27FC236}">
                <a16:creationId xmlns:a16="http://schemas.microsoft.com/office/drawing/2014/main" id="{453399B7-B96C-5068-9B9D-4EA1B603E67B}"/>
              </a:ext>
            </a:extLst>
          </p:cNvPr>
          <p:cNvSpPr/>
          <p:nvPr/>
        </p:nvSpPr>
        <p:spPr>
          <a:xfrm>
            <a:off x="10998740" y="2144190"/>
            <a:ext cx="175098" cy="192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0" name="Oval 19">
            <a:extLst>
              <a:ext uri="{FF2B5EF4-FFF2-40B4-BE49-F238E27FC236}">
                <a16:creationId xmlns:a16="http://schemas.microsoft.com/office/drawing/2014/main" id="{932CEA93-342B-8A26-12E0-A6F97340C712}"/>
              </a:ext>
            </a:extLst>
          </p:cNvPr>
          <p:cNvSpPr/>
          <p:nvPr/>
        </p:nvSpPr>
        <p:spPr>
          <a:xfrm>
            <a:off x="10054766" y="55344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nvGrpSpPr>
          <p:cNvPr id="26" name="Group 25">
            <a:extLst>
              <a:ext uri="{FF2B5EF4-FFF2-40B4-BE49-F238E27FC236}">
                <a16:creationId xmlns:a16="http://schemas.microsoft.com/office/drawing/2014/main" id="{958255A2-BAEF-5445-47BC-B6D953AAAAAD}"/>
              </a:ext>
            </a:extLst>
          </p:cNvPr>
          <p:cNvGrpSpPr/>
          <p:nvPr/>
        </p:nvGrpSpPr>
        <p:grpSpPr>
          <a:xfrm>
            <a:off x="2831898" y="4499511"/>
            <a:ext cx="2248302" cy="2191156"/>
            <a:chOff x="1915154" y="4538421"/>
            <a:chExt cx="2248302" cy="2191156"/>
          </a:xfrm>
        </p:grpSpPr>
        <p:pic>
          <p:nvPicPr>
            <p:cNvPr id="22" name="Picture 21" descr="A screenshot of a computer&#10;&#10;Description automatically generated with medium confidence">
              <a:extLst>
                <a:ext uri="{FF2B5EF4-FFF2-40B4-BE49-F238E27FC236}">
                  <a16:creationId xmlns:a16="http://schemas.microsoft.com/office/drawing/2014/main" id="{56E0A7D6-06ED-C243-9037-4802ABB76288}"/>
                </a:ext>
              </a:extLst>
            </p:cNvPr>
            <p:cNvPicPr>
              <a:picLocks noChangeAspect="1"/>
            </p:cNvPicPr>
            <p:nvPr/>
          </p:nvPicPr>
          <p:blipFill>
            <a:blip r:embed="rId4"/>
            <a:stretch>
              <a:fillRect/>
            </a:stretch>
          </p:blipFill>
          <p:spPr>
            <a:xfrm>
              <a:off x="2207908" y="4538421"/>
              <a:ext cx="1955548" cy="2191156"/>
            </a:xfrm>
            <a:prstGeom prst="rect">
              <a:avLst/>
            </a:prstGeom>
            <a:ln>
              <a:solidFill>
                <a:schemeClr val="tx1"/>
              </a:solidFill>
            </a:ln>
          </p:spPr>
        </p:pic>
        <p:grpSp>
          <p:nvGrpSpPr>
            <p:cNvPr id="25" name="Group 24">
              <a:extLst>
                <a:ext uri="{FF2B5EF4-FFF2-40B4-BE49-F238E27FC236}">
                  <a16:creationId xmlns:a16="http://schemas.microsoft.com/office/drawing/2014/main" id="{92C78CD5-B8C1-8942-A8A4-3BF8C1942BE9}"/>
                </a:ext>
              </a:extLst>
            </p:cNvPr>
            <p:cNvGrpSpPr/>
            <p:nvPr/>
          </p:nvGrpSpPr>
          <p:grpSpPr>
            <a:xfrm>
              <a:off x="1915154" y="5882175"/>
              <a:ext cx="912352" cy="362798"/>
              <a:chOff x="1915154" y="5882175"/>
              <a:chExt cx="912352" cy="362798"/>
            </a:xfrm>
          </p:grpSpPr>
          <p:sp>
            <p:nvSpPr>
              <p:cNvPr id="23" name="Rectangle 22">
                <a:extLst>
                  <a:ext uri="{FF2B5EF4-FFF2-40B4-BE49-F238E27FC236}">
                    <a16:creationId xmlns:a16="http://schemas.microsoft.com/office/drawing/2014/main" id="{C22A1598-2823-024C-6081-736369DE92FE}"/>
                  </a:ext>
                </a:extLst>
              </p:cNvPr>
              <p:cNvSpPr/>
              <p:nvPr/>
            </p:nvSpPr>
            <p:spPr>
              <a:xfrm>
                <a:off x="2207908" y="5882175"/>
                <a:ext cx="619598" cy="3627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4" name="Oval 23">
                <a:extLst>
                  <a:ext uri="{FF2B5EF4-FFF2-40B4-BE49-F238E27FC236}">
                    <a16:creationId xmlns:a16="http://schemas.microsoft.com/office/drawing/2014/main" id="{ED2CC19F-675B-6DFC-1653-7C6B52E15F4F}"/>
                  </a:ext>
                </a:extLst>
              </p:cNvPr>
              <p:cNvSpPr/>
              <p:nvPr/>
            </p:nvSpPr>
            <p:spPr>
              <a:xfrm>
                <a:off x="1915154" y="59555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grpSp>
    </p:spTree>
    <p:extLst>
      <p:ext uri="{BB962C8B-B14F-4D97-AF65-F5344CB8AC3E}">
        <p14:creationId xmlns:p14="http://schemas.microsoft.com/office/powerpoint/2010/main" val="6243772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ont, screenshot&#10;&#10;Description automatically generated">
            <a:extLst>
              <a:ext uri="{FF2B5EF4-FFF2-40B4-BE49-F238E27FC236}">
                <a16:creationId xmlns:a16="http://schemas.microsoft.com/office/drawing/2014/main" id="{CC52AC4A-B647-8D44-B334-78B96765F014}"/>
              </a:ext>
            </a:extLst>
          </p:cNvPr>
          <p:cNvPicPr>
            <a:picLocks noChangeAspect="1"/>
          </p:cNvPicPr>
          <p:nvPr/>
        </p:nvPicPr>
        <p:blipFill>
          <a:blip r:embed="rId2"/>
          <a:stretch>
            <a:fillRect/>
          </a:stretch>
        </p:blipFill>
        <p:spPr>
          <a:xfrm>
            <a:off x="7799917" y="1504168"/>
            <a:ext cx="2894488" cy="277512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Related Links</a:t>
            </a:r>
          </a:p>
        </p:txBody>
      </p:sp>
      <p:sp>
        <p:nvSpPr>
          <p:cNvPr id="3" name="TextBox 2">
            <a:extLst>
              <a:ext uri="{FF2B5EF4-FFF2-40B4-BE49-F238E27FC236}">
                <a16:creationId xmlns:a16="http://schemas.microsoft.com/office/drawing/2014/main" id="{F8264340-48D4-F564-4CFE-D33728819AF1}"/>
              </a:ext>
            </a:extLst>
          </p:cNvPr>
          <p:cNvSpPr txBox="1"/>
          <p:nvPr/>
        </p:nvSpPr>
        <p:spPr>
          <a:xfrm>
            <a:off x="536641" y="1514715"/>
            <a:ext cx="6525367" cy="2462213"/>
          </a:xfrm>
          <a:prstGeom prst="rect">
            <a:avLst/>
          </a:prstGeom>
          <a:noFill/>
        </p:spPr>
        <p:txBody>
          <a:bodyPr wrap="square" rtlCol="0">
            <a:spAutoFit/>
          </a:bodyPr>
          <a:lstStyle/>
          <a:p>
            <a:r>
              <a:rPr lang="en-US" b="1" dirty="0"/>
              <a:t>Planning Console</a:t>
            </a:r>
            <a:r>
              <a:rPr lang="en-US" dirty="0"/>
              <a:t>: Opens the Planning Console to easily view/edit project tasks and milestones.</a:t>
            </a:r>
          </a:p>
          <a:p>
            <a:endParaRPr lang="en-US" dirty="0"/>
          </a:p>
          <a:p>
            <a:r>
              <a:rPr lang="en-US" b="1" dirty="0"/>
              <a:t>View RIDAC:</a:t>
            </a:r>
            <a:r>
              <a:rPr lang="en-US" dirty="0"/>
              <a:t>  View Risks, Issues, Decisions, Actions and Change Requests. </a:t>
            </a:r>
            <a:endParaRPr lang="en-US" b="1" dirty="0"/>
          </a:p>
          <a:p>
            <a:endParaRPr lang="en-US" dirty="0"/>
          </a:p>
          <a:p>
            <a:r>
              <a:rPr lang="en-US" b="1" dirty="0"/>
              <a:t>Status Report</a:t>
            </a:r>
            <a:r>
              <a:rPr lang="en-US" dirty="0"/>
              <a:t>: Create and/or view project status reports on the Status Reports tab on the Planning Console.</a:t>
            </a:r>
          </a:p>
          <a:p>
            <a:endParaRPr lang="en-US" dirty="0"/>
          </a:p>
          <a:p>
            <a:r>
              <a:rPr lang="en-US" b="1" dirty="0"/>
              <a:t>Create Baseline</a:t>
            </a:r>
            <a:r>
              <a:rPr lang="en-US" dirty="0"/>
              <a:t>: Create a new project baseline. Will be added to Baselines Related List and can be viewed and compared on the Financials tab of the Planning Console.</a:t>
            </a:r>
          </a:p>
        </p:txBody>
      </p:sp>
      <p:sp>
        <p:nvSpPr>
          <p:cNvPr id="8" name="Rectangle 7">
            <a:extLst>
              <a:ext uri="{FF2B5EF4-FFF2-40B4-BE49-F238E27FC236}">
                <a16:creationId xmlns:a16="http://schemas.microsoft.com/office/drawing/2014/main" id="{8803E614-1205-9335-6F2E-39650E75366E}"/>
              </a:ext>
            </a:extLst>
          </p:cNvPr>
          <p:cNvSpPr/>
          <p:nvPr/>
        </p:nvSpPr>
        <p:spPr>
          <a:xfrm>
            <a:off x="7799917" y="2569029"/>
            <a:ext cx="1718457" cy="512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4" name="Rectangle 3">
            <a:extLst>
              <a:ext uri="{FF2B5EF4-FFF2-40B4-BE49-F238E27FC236}">
                <a16:creationId xmlns:a16="http://schemas.microsoft.com/office/drawing/2014/main" id="{20CFBC80-554B-E31E-DBE5-96490719CBF6}"/>
              </a:ext>
            </a:extLst>
          </p:cNvPr>
          <p:cNvSpPr/>
          <p:nvPr/>
        </p:nvSpPr>
        <p:spPr>
          <a:xfrm>
            <a:off x="7799917" y="3324590"/>
            <a:ext cx="1718457" cy="5870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81795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Related Links</a:t>
            </a:r>
          </a:p>
        </p:txBody>
      </p:sp>
      <p:sp>
        <p:nvSpPr>
          <p:cNvPr id="3" name="TextBox 2">
            <a:extLst>
              <a:ext uri="{FF2B5EF4-FFF2-40B4-BE49-F238E27FC236}">
                <a16:creationId xmlns:a16="http://schemas.microsoft.com/office/drawing/2014/main" id="{F8264340-48D4-F564-4CFE-D33728819AF1}"/>
              </a:ext>
            </a:extLst>
          </p:cNvPr>
          <p:cNvSpPr txBox="1"/>
          <p:nvPr/>
        </p:nvSpPr>
        <p:spPr>
          <a:xfrm>
            <a:off x="613049" y="1514715"/>
            <a:ext cx="6525367" cy="2954655"/>
          </a:xfrm>
          <a:prstGeom prst="rect">
            <a:avLst/>
          </a:prstGeom>
          <a:noFill/>
        </p:spPr>
        <p:txBody>
          <a:bodyPr wrap="square" rtlCol="0">
            <a:spAutoFit/>
          </a:bodyPr>
          <a:lstStyle/>
          <a:p>
            <a:r>
              <a:rPr lang="en-US" sz="1800" dirty="0"/>
              <a:t>These Out of Box (OOB) Related Links are available on the project record but are being currently </a:t>
            </a:r>
            <a:r>
              <a:rPr lang="en-US" sz="1800"/>
              <a:t>not </a:t>
            </a:r>
            <a:r>
              <a:rPr lang="en-US" sz="1800" dirty="0"/>
              <a:t>critical for KITO projects.</a:t>
            </a:r>
          </a:p>
          <a:p>
            <a:endParaRPr lang="en-US" sz="1800" dirty="0"/>
          </a:p>
          <a:p>
            <a:pPr marL="285750" indent="-285750">
              <a:buFont typeface="Arial" panose="020B0604020202020204" pitchFamily="34" charset="0"/>
              <a:buChar char="•"/>
            </a:pPr>
            <a:r>
              <a:rPr lang="en-US" sz="1800" dirty="0"/>
              <a:t>Calculate Completion Estimates</a:t>
            </a:r>
          </a:p>
          <a:p>
            <a:pPr marL="285750" indent="-285750">
              <a:buFont typeface="Arial" panose="020B0604020202020204" pitchFamily="34" charset="0"/>
              <a:buChar char="•"/>
            </a:pPr>
            <a:r>
              <a:rPr lang="en-US" sz="1800" dirty="0"/>
              <a:t>Move Project</a:t>
            </a:r>
          </a:p>
          <a:p>
            <a:pPr marL="285750" indent="-285750">
              <a:buFont typeface="Arial" panose="020B0604020202020204" pitchFamily="34" charset="0"/>
              <a:buChar char="•"/>
            </a:pPr>
            <a:r>
              <a:rPr lang="en-US" sz="1800" dirty="0"/>
              <a:t>Project Workbench</a:t>
            </a:r>
          </a:p>
          <a:p>
            <a:pPr marL="285750" indent="-285750">
              <a:buFont typeface="Arial" panose="020B0604020202020204" pitchFamily="34" charset="0"/>
              <a:buChar char="•"/>
            </a:pPr>
            <a:r>
              <a:rPr lang="en-US" sz="1800" dirty="0"/>
              <a:t>Save as New Template</a:t>
            </a:r>
          </a:p>
          <a:p>
            <a:endParaRPr lang="en-US" dirty="0"/>
          </a:p>
          <a:p>
            <a:endParaRPr lang="en-US" b="1" dirty="0"/>
          </a:p>
          <a:p>
            <a:endParaRPr lang="en-US" dirty="0"/>
          </a:p>
        </p:txBody>
      </p:sp>
      <p:grpSp>
        <p:nvGrpSpPr>
          <p:cNvPr id="10" name="Group 9">
            <a:extLst>
              <a:ext uri="{FF2B5EF4-FFF2-40B4-BE49-F238E27FC236}">
                <a16:creationId xmlns:a16="http://schemas.microsoft.com/office/drawing/2014/main" id="{F6055791-859B-B56B-D9F6-DCB7F9EBA70B}"/>
              </a:ext>
            </a:extLst>
          </p:cNvPr>
          <p:cNvGrpSpPr/>
          <p:nvPr/>
        </p:nvGrpSpPr>
        <p:grpSpPr>
          <a:xfrm>
            <a:off x="7618863" y="1973810"/>
            <a:ext cx="2910008" cy="2775128"/>
            <a:chOff x="7618863" y="1973810"/>
            <a:chExt cx="2910008" cy="2775128"/>
          </a:xfrm>
        </p:grpSpPr>
        <p:pic>
          <p:nvPicPr>
            <p:cNvPr id="9" name="Picture 8" descr="A picture containing text, font, screenshot&#10;&#10;Description automatically generated">
              <a:extLst>
                <a:ext uri="{FF2B5EF4-FFF2-40B4-BE49-F238E27FC236}">
                  <a16:creationId xmlns:a16="http://schemas.microsoft.com/office/drawing/2014/main" id="{355699F4-9B5D-BCDA-2C58-9E377FBD3B75}"/>
                </a:ext>
              </a:extLst>
            </p:cNvPr>
            <p:cNvPicPr>
              <a:picLocks noChangeAspect="1"/>
            </p:cNvPicPr>
            <p:nvPr/>
          </p:nvPicPr>
          <p:blipFill>
            <a:blip r:embed="rId2"/>
            <a:stretch>
              <a:fillRect/>
            </a:stretch>
          </p:blipFill>
          <p:spPr>
            <a:xfrm>
              <a:off x="7634383" y="1973810"/>
              <a:ext cx="2894488" cy="2775128"/>
            </a:xfrm>
            <a:prstGeom prst="rect">
              <a:avLst/>
            </a:prstGeom>
            <a:ln>
              <a:solidFill>
                <a:schemeClr val="tx1"/>
              </a:solidFill>
            </a:ln>
          </p:spPr>
        </p:pic>
        <p:sp>
          <p:nvSpPr>
            <p:cNvPr id="8" name="Rectangle 7">
              <a:extLst>
                <a:ext uri="{FF2B5EF4-FFF2-40B4-BE49-F238E27FC236}">
                  <a16:creationId xmlns:a16="http://schemas.microsoft.com/office/drawing/2014/main" id="{8803E614-1205-9335-6F2E-39650E75366E}"/>
                </a:ext>
              </a:extLst>
            </p:cNvPr>
            <p:cNvSpPr/>
            <p:nvPr/>
          </p:nvSpPr>
          <p:spPr>
            <a:xfrm>
              <a:off x="7618863" y="2483027"/>
              <a:ext cx="2651204" cy="4573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4" name="Rectangle 3">
              <a:extLst>
                <a:ext uri="{FF2B5EF4-FFF2-40B4-BE49-F238E27FC236}">
                  <a16:creationId xmlns:a16="http://schemas.microsoft.com/office/drawing/2014/main" id="{20CFBC80-554B-E31E-DBE5-96490719CBF6}"/>
                </a:ext>
              </a:extLst>
            </p:cNvPr>
            <p:cNvSpPr/>
            <p:nvPr/>
          </p:nvSpPr>
          <p:spPr>
            <a:xfrm>
              <a:off x="7634383" y="3545661"/>
              <a:ext cx="1718457" cy="289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6" name="Rectangle 5">
              <a:extLst>
                <a:ext uri="{FF2B5EF4-FFF2-40B4-BE49-F238E27FC236}">
                  <a16:creationId xmlns:a16="http://schemas.microsoft.com/office/drawing/2014/main" id="{D7828057-A47A-787F-D387-63755CC0D9A9}"/>
                </a:ext>
              </a:extLst>
            </p:cNvPr>
            <p:cNvSpPr/>
            <p:nvPr/>
          </p:nvSpPr>
          <p:spPr>
            <a:xfrm>
              <a:off x="7634383" y="4374973"/>
              <a:ext cx="1983750" cy="2870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10212174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5564"/>
            <a:ext cx="11249576" cy="715530"/>
          </a:xfrm>
        </p:spPr>
        <p:txBody>
          <a:bodyPr/>
          <a:lstStyle/>
          <a:p>
            <a:r>
              <a:rPr lang="en-US" b="0" dirty="0"/>
              <a:t>Project Related Lists: Project Tasks</a:t>
            </a:r>
          </a:p>
        </p:txBody>
      </p:sp>
      <p:sp>
        <p:nvSpPr>
          <p:cNvPr id="3" name="TextBox 2">
            <a:extLst>
              <a:ext uri="{FF2B5EF4-FFF2-40B4-BE49-F238E27FC236}">
                <a16:creationId xmlns:a16="http://schemas.microsoft.com/office/drawing/2014/main" id="{F8264340-48D4-F564-4CFE-D33728819AF1}"/>
              </a:ext>
            </a:extLst>
          </p:cNvPr>
          <p:cNvSpPr txBox="1"/>
          <p:nvPr/>
        </p:nvSpPr>
        <p:spPr>
          <a:xfrm>
            <a:off x="536023" y="1051294"/>
            <a:ext cx="10732445" cy="1384995"/>
          </a:xfrm>
          <a:prstGeom prst="rect">
            <a:avLst/>
          </a:prstGeom>
          <a:noFill/>
        </p:spPr>
        <p:txBody>
          <a:bodyPr wrap="square" rtlCol="0">
            <a:spAutoFit/>
          </a:bodyPr>
          <a:lstStyle/>
          <a:p>
            <a:r>
              <a:rPr lang="en-US" dirty="0"/>
              <a:t>Project Tasks are used by the Project Manager to assign tasks. This list is linked to the Planning Console. </a:t>
            </a:r>
          </a:p>
          <a:p>
            <a:pPr marL="342900" indent="-342900">
              <a:buAutoNum type="arabicPeriod"/>
            </a:pPr>
            <a:r>
              <a:rPr lang="en-US" dirty="0"/>
              <a:t>Click on the Project Task number to open the task.</a:t>
            </a:r>
          </a:p>
          <a:p>
            <a:pPr marL="342900" indent="-342900">
              <a:buAutoNum type="arabicPeriod"/>
            </a:pPr>
            <a:r>
              <a:rPr lang="en-US" dirty="0"/>
              <a:t>Click on ‘New’ to create a Project Task.</a:t>
            </a:r>
          </a:p>
          <a:p>
            <a:pPr marL="342900" indent="-342900">
              <a:buFont typeface="Arial"/>
              <a:buAutoNum type="arabicPeriod"/>
            </a:pPr>
            <a:r>
              <a:rPr lang="en-US" dirty="0"/>
              <a:t>Tasks may be assigned to groups or individuals. Add additional assignees by clicking on the lock icon under the Assigned to field.</a:t>
            </a:r>
          </a:p>
          <a:p>
            <a:pPr marL="342900" indent="-342900">
              <a:buAutoNum type="arabicPeriod"/>
            </a:pPr>
            <a:r>
              <a:rPr lang="en-US" dirty="0"/>
              <a:t>Milestones are replacing the WPI (Work Product Index) for KITO reporting activities. Check the box to establish the task as a Milestone or Key milestone.</a:t>
            </a:r>
          </a:p>
        </p:txBody>
      </p:sp>
      <p:grpSp>
        <p:nvGrpSpPr>
          <p:cNvPr id="13" name="Group 12">
            <a:extLst>
              <a:ext uri="{FF2B5EF4-FFF2-40B4-BE49-F238E27FC236}">
                <a16:creationId xmlns:a16="http://schemas.microsoft.com/office/drawing/2014/main" id="{73A90F5A-5D1F-9CBF-476D-6FD2EFD98967}"/>
              </a:ext>
            </a:extLst>
          </p:cNvPr>
          <p:cNvGrpSpPr/>
          <p:nvPr/>
        </p:nvGrpSpPr>
        <p:grpSpPr>
          <a:xfrm>
            <a:off x="866729" y="2532396"/>
            <a:ext cx="10582759" cy="1693801"/>
            <a:chOff x="655062" y="2079027"/>
            <a:chExt cx="10582759" cy="1693801"/>
          </a:xfrm>
        </p:grpSpPr>
        <p:pic>
          <p:nvPicPr>
            <p:cNvPr id="12" name="Picture 11" descr="A screenshot of a computer&#10;&#10;Description automatically generated with medium confidence">
              <a:extLst>
                <a:ext uri="{FF2B5EF4-FFF2-40B4-BE49-F238E27FC236}">
                  <a16:creationId xmlns:a16="http://schemas.microsoft.com/office/drawing/2014/main" id="{5189A716-82D2-4109-D342-3513C1B4CDA8}"/>
                </a:ext>
              </a:extLst>
            </p:cNvPr>
            <p:cNvPicPr>
              <a:picLocks noChangeAspect="1"/>
            </p:cNvPicPr>
            <p:nvPr/>
          </p:nvPicPr>
          <p:blipFill>
            <a:blip r:embed="rId2"/>
            <a:stretch>
              <a:fillRect/>
            </a:stretch>
          </p:blipFill>
          <p:spPr>
            <a:xfrm>
              <a:off x="655062" y="2079027"/>
              <a:ext cx="10582759" cy="1693801"/>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1219930" y="34591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F3F7779D-C0E1-C620-3799-E8F8BD07EF16}"/>
                </a:ext>
              </a:extLst>
            </p:cNvPr>
            <p:cNvSpPr/>
            <p:nvPr/>
          </p:nvSpPr>
          <p:spPr>
            <a:xfrm>
              <a:off x="1364249" y="268427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grpSp>
        <p:nvGrpSpPr>
          <p:cNvPr id="15" name="Group 14">
            <a:extLst>
              <a:ext uri="{FF2B5EF4-FFF2-40B4-BE49-F238E27FC236}">
                <a16:creationId xmlns:a16="http://schemas.microsoft.com/office/drawing/2014/main" id="{F98DAECA-CAD0-AA11-66CE-D83A241396F6}"/>
              </a:ext>
            </a:extLst>
          </p:cNvPr>
          <p:cNvGrpSpPr/>
          <p:nvPr/>
        </p:nvGrpSpPr>
        <p:grpSpPr>
          <a:xfrm>
            <a:off x="2198412" y="4314831"/>
            <a:ext cx="7772400" cy="2303322"/>
            <a:chOff x="2209800" y="4043898"/>
            <a:chExt cx="7772400" cy="2303322"/>
          </a:xfrm>
        </p:grpSpPr>
        <p:pic>
          <p:nvPicPr>
            <p:cNvPr id="9" name="Picture 8" descr="A screenshot of a computer&#10;&#10;Description automatically generated with medium confidence">
              <a:extLst>
                <a:ext uri="{FF2B5EF4-FFF2-40B4-BE49-F238E27FC236}">
                  <a16:creationId xmlns:a16="http://schemas.microsoft.com/office/drawing/2014/main" id="{6171AABA-60A3-BC09-1800-7218FDFEE7A7}"/>
                </a:ext>
              </a:extLst>
            </p:cNvPr>
            <p:cNvPicPr>
              <a:picLocks noChangeAspect="1"/>
            </p:cNvPicPr>
            <p:nvPr/>
          </p:nvPicPr>
          <p:blipFill>
            <a:blip r:embed="rId3"/>
            <a:stretch>
              <a:fillRect/>
            </a:stretch>
          </p:blipFill>
          <p:spPr>
            <a:xfrm>
              <a:off x="2209800" y="4043898"/>
              <a:ext cx="7772400" cy="2303322"/>
            </a:xfrm>
            <a:prstGeom prst="rect">
              <a:avLst/>
            </a:prstGeom>
            <a:ln>
              <a:solidFill>
                <a:schemeClr val="tx1"/>
              </a:solidFill>
            </a:ln>
          </p:spPr>
        </p:pic>
        <p:sp>
          <p:nvSpPr>
            <p:cNvPr id="7" name="Oval 6">
              <a:extLst>
                <a:ext uri="{FF2B5EF4-FFF2-40B4-BE49-F238E27FC236}">
                  <a16:creationId xmlns:a16="http://schemas.microsoft.com/office/drawing/2014/main" id="{03A283A8-5F9E-0A23-BCB5-A39135BC146C}"/>
                </a:ext>
              </a:extLst>
            </p:cNvPr>
            <p:cNvSpPr/>
            <p:nvPr/>
          </p:nvSpPr>
          <p:spPr>
            <a:xfrm>
              <a:off x="6655559" y="519555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0" name="Rectangle 9">
              <a:extLst>
                <a:ext uri="{FF2B5EF4-FFF2-40B4-BE49-F238E27FC236}">
                  <a16:creationId xmlns:a16="http://schemas.microsoft.com/office/drawing/2014/main" id="{AE35E7FE-FC81-C6C2-ED38-E7F684FBEC2F}"/>
                </a:ext>
              </a:extLst>
            </p:cNvPr>
            <p:cNvSpPr/>
            <p:nvPr/>
          </p:nvSpPr>
          <p:spPr>
            <a:xfrm>
              <a:off x="6985389" y="5060611"/>
              <a:ext cx="2563460" cy="399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accent3"/>
                  </a:solidFill>
                </a:ln>
              </a:endParaRPr>
            </a:p>
          </p:txBody>
        </p:sp>
      </p:grpSp>
      <p:sp>
        <p:nvSpPr>
          <p:cNvPr id="16" name="Oval 15">
            <a:extLst>
              <a:ext uri="{FF2B5EF4-FFF2-40B4-BE49-F238E27FC236}">
                <a16:creationId xmlns:a16="http://schemas.microsoft.com/office/drawing/2014/main" id="{E7B54953-B341-B3AA-4343-2A7AF4361C2E}"/>
              </a:ext>
            </a:extLst>
          </p:cNvPr>
          <p:cNvSpPr/>
          <p:nvPr/>
        </p:nvSpPr>
        <p:spPr>
          <a:xfrm>
            <a:off x="6644171" y="582619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8" name="Rectangle 17">
            <a:extLst>
              <a:ext uri="{FF2B5EF4-FFF2-40B4-BE49-F238E27FC236}">
                <a16:creationId xmlns:a16="http://schemas.microsoft.com/office/drawing/2014/main" id="{AD568B41-2B1A-65EE-539F-A2F6A163A2E5}"/>
              </a:ext>
            </a:extLst>
          </p:cNvPr>
          <p:cNvSpPr/>
          <p:nvPr/>
        </p:nvSpPr>
        <p:spPr>
          <a:xfrm>
            <a:off x="6974001" y="5769901"/>
            <a:ext cx="1179399" cy="399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accent3"/>
                </a:solidFill>
              </a:ln>
            </a:endParaRPr>
          </a:p>
        </p:txBody>
      </p:sp>
    </p:spTree>
    <p:extLst>
      <p:ext uri="{BB962C8B-B14F-4D97-AF65-F5344CB8AC3E}">
        <p14:creationId xmlns:p14="http://schemas.microsoft.com/office/powerpoint/2010/main" val="14932574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98F635F1-4BBA-7974-B39D-6A85371B5A93}"/>
              </a:ext>
            </a:extLst>
          </p:cNvPr>
          <p:cNvPicPr>
            <a:picLocks noChangeAspect="1"/>
          </p:cNvPicPr>
          <p:nvPr/>
        </p:nvPicPr>
        <p:blipFill>
          <a:blip r:embed="rId2"/>
          <a:stretch>
            <a:fillRect/>
          </a:stretch>
        </p:blipFill>
        <p:spPr>
          <a:xfrm>
            <a:off x="519091" y="3362183"/>
            <a:ext cx="9004319" cy="185211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06718"/>
            <a:ext cx="11249576" cy="715530"/>
          </a:xfrm>
        </p:spPr>
        <p:txBody>
          <a:bodyPr/>
          <a:lstStyle/>
          <a:p>
            <a:r>
              <a:rPr lang="en-US" b="0" dirty="0"/>
              <a:t>Project Related Lists: Nesting Project Tasks</a:t>
            </a:r>
          </a:p>
        </p:txBody>
      </p:sp>
      <p:sp>
        <p:nvSpPr>
          <p:cNvPr id="3" name="TextBox 2">
            <a:extLst>
              <a:ext uri="{FF2B5EF4-FFF2-40B4-BE49-F238E27FC236}">
                <a16:creationId xmlns:a16="http://schemas.microsoft.com/office/drawing/2014/main" id="{F8264340-48D4-F564-4CFE-D33728819AF1}"/>
              </a:ext>
            </a:extLst>
          </p:cNvPr>
          <p:cNvSpPr txBox="1"/>
          <p:nvPr/>
        </p:nvSpPr>
        <p:spPr>
          <a:xfrm>
            <a:off x="471212" y="946320"/>
            <a:ext cx="10732445" cy="954107"/>
          </a:xfrm>
          <a:prstGeom prst="rect">
            <a:avLst/>
          </a:prstGeom>
          <a:noFill/>
        </p:spPr>
        <p:txBody>
          <a:bodyPr wrap="square" rtlCol="0">
            <a:spAutoFit/>
          </a:bodyPr>
          <a:lstStyle/>
          <a:p>
            <a:r>
              <a:rPr lang="en-US" dirty="0"/>
              <a:t>Project Tasks can be nested to create dependencies between related tasks. Nested tasks will be seen on the Planning Console. </a:t>
            </a:r>
          </a:p>
          <a:p>
            <a:pPr marL="342900" indent="-342900">
              <a:buAutoNum type="arabicPeriod"/>
            </a:pPr>
            <a:r>
              <a:rPr lang="en-US" dirty="0"/>
              <a:t>On the Project Task record, navigate to the Project Tasks Related List. Click on ‘New’ to create a nested Project Task.</a:t>
            </a:r>
          </a:p>
          <a:p>
            <a:pPr marL="342900" indent="-342900">
              <a:buAutoNum type="arabicPeriod"/>
            </a:pPr>
            <a:r>
              <a:rPr lang="en-US" dirty="0"/>
              <a:t>When a nested or child task is saved, above the Short description field you will see the parent records related to it.</a:t>
            </a:r>
          </a:p>
          <a:p>
            <a:pPr marL="342900" lvl="1" indent="-342900">
              <a:buFont typeface="Arial" panose="020B0604020202020204" pitchFamily="34" charset="0"/>
              <a:buChar char="•"/>
            </a:pPr>
            <a:r>
              <a:rPr lang="en-US" b="1" dirty="0"/>
              <a:t>Test2</a:t>
            </a:r>
            <a:r>
              <a:rPr lang="en-US" dirty="0"/>
              <a:t> is the project record, </a:t>
            </a:r>
            <a:r>
              <a:rPr lang="en-US" b="1" dirty="0"/>
              <a:t>New Task 1 </a:t>
            </a:r>
            <a:r>
              <a:rPr lang="en-US" dirty="0"/>
              <a:t>is a project task that is the parent record to </a:t>
            </a:r>
            <a:r>
              <a:rPr lang="en-US" b="1" dirty="0"/>
              <a:t>Nested task </a:t>
            </a:r>
            <a:r>
              <a:rPr lang="en-US" dirty="0"/>
              <a:t>which is the nested task.</a:t>
            </a:r>
          </a:p>
        </p:txBody>
      </p:sp>
      <p:sp>
        <p:nvSpPr>
          <p:cNvPr id="6" name="Oval 5">
            <a:extLst>
              <a:ext uri="{FF2B5EF4-FFF2-40B4-BE49-F238E27FC236}">
                <a16:creationId xmlns:a16="http://schemas.microsoft.com/office/drawing/2014/main" id="{0E7CF57C-6067-60D3-7C04-DBA90B11C88E}"/>
              </a:ext>
            </a:extLst>
          </p:cNvPr>
          <p:cNvSpPr/>
          <p:nvPr/>
        </p:nvSpPr>
        <p:spPr>
          <a:xfrm>
            <a:off x="1639914" y="407294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nvGrpSpPr>
          <p:cNvPr id="19" name="Group 18">
            <a:extLst>
              <a:ext uri="{FF2B5EF4-FFF2-40B4-BE49-F238E27FC236}">
                <a16:creationId xmlns:a16="http://schemas.microsoft.com/office/drawing/2014/main" id="{DE05A16E-4703-2FAF-9ED2-3B109256828F}"/>
              </a:ext>
            </a:extLst>
          </p:cNvPr>
          <p:cNvGrpSpPr/>
          <p:nvPr/>
        </p:nvGrpSpPr>
        <p:grpSpPr>
          <a:xfrm>
            <a:off x="3547476" y="2256595"/>
            <a:ext cx="8450594" cy="4483178"/>
            <a:chOff x="3325284" y="2040467"/>
            <a:chExt cx="8450594" cy="4483178"/>
          </a:xfrm>
        </p:grpSpPr>
        <p:pic>
          <p:nvPicPr>
            <p:cNvPr id="18" name="Picture 17" descr="A screenshot of a computer&#10;&#10;Description automatically generated with medium confidence">
              <a:extLst>
                <a:ext uri="{FF2B5EF4-FFF2-40B4-BE49-F238E27FC236}">
                  <a16:creationId xmlns:a16="http://schemas.microsoft.com/office/drawing/2014/main" id="{D5BD6C6C-605A-1C5D-9B39-58CD8006A553}"/>
                </a:ext>
              </a:extLst>
            </p:cNvPr>
            <p:cNvPicPr>
              <a:picLocks noChangeAspect="1"/>
            </p:cNvPicPr>
            <p:nvPr/>
          </p:nvPicPr>
          <p:blipFill>
            <a:blip r:embed="rId3"/>
            <a:stretch>
              <a:fillRect/>
            </a:stretch>
          </p:blipFill>
          <p:spPr>
            <a:xfrm>
              <a:off x="3325284" y="2040467"/>
              <a:ext cx="8450594" cy="4483178"/>
            </a:xfrm>
            <a:prstGeom prst="rect">
              <a:avLst/>
            </a:prstGeom>
            <a:ln>
              <a:solidFill>
                <a:schemeClr val="tx1"/>
              </a:solidFill>
            </a:ln>
          </p:spPr>
        </p:pic>
        <p:sp>
          <p:nvSpPr>
            <p:cNvPr id="10" name="Rectangle 9">
              <a:extLst>
                <a:ext uri="{FF2B5EF4-FFF2-40B4-BE49-F238E27FC236}">
                  <a16:creationId xmlns:a16="http://schemas.microsoft.com/office/drawing/2014/main" id="{AE35E7FE-FC81-C6C2-ED38-E7F684FBEC2F}"/>
                </a:ext>
              </a:extLst>
            </p:cNvPr>
            <p:cNvSpPr/>
            <p:nvPr/>
          </p:nvSpPr>
          <p:spPr>
            <a:xfrm>
              <a:off x="4270988" y="2611565"/>
              <a:ext cx="2163679"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7" name="Oval 6">
              <a:extLst>
                <a:ext uri="{FF2B5EF4-FFF2-40B4-BE49-F238E27FC236}">
                  <a16:creationId xmlns:a16="http://schemas.microsoft.com/office/drawing/2014/main" id="{03A283A8-5F9E-0A23-BCB5-A39135BC146C}"/>
                </a:ext>
              </a:extLst>
            </p:cNvPr>
            <p:cNvSpPr/>
            <p:nvPr/>
          </p:nvSpPr>
          <p:spPr>
            <a:xfrm>
              <a:off x="3943969" y="2654063"/>
              <a:ext cx="222192" cy="22236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1212874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5564"/>
            <a:ext cx="11249576" cy="715530"/>
          </a:xfrm>
        </p:spPr>
        <p:txBody>
          <a:bodyPr/>
          <a:lstStyle/>
          <a:p>
            <a:r>
              <a:rPr lang="en-US" sz="3800" b="0" dirty="0"/>
              <a:t>Project Related Lists: </a:t>
            </a:r>
            <a:r>
              <a:rPr lang="en-US" sz="3800" b="0" dirty="0">
                <a:highlight>
                  <a:srgbClr val="FFFF00"/>
                </a:highlight>
              </a:rPr>
              <a:t>Task Dates and Cost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82600" y="1041094"/>
            <a:ext cx="10732445" cy="1600438"/>
          </a:xfrm>
          <a:prstGeom prst="rect">
            <a:avLst/>
          </a:prstGeom>
          <a:noFill/>
        </p:spPr>
        <p:txBody>
          <a:bodyPr wrap="square" rtlCol="0">
            <a:spAutoFit/>
          </a:bodyPr>
          <a:lstStyle/>
          <a:p>
            <a:r>
              <a:rPr lang="en-US" dirty="0"/>
              <a:t>When creating project tasks, you may see the following messages in a blue banner: </a:t>
            </a:r>
          </a:p>
          <a:p>
            <a:pPr marL="342900" indent="-342900">
              <a:buAutoNum type="arabicPeriod"/>
            </a:pPr>
            <a:r>
              <a:rPr lang="en-US" b="1" strike="sngStrike" dirty="0"/>
              <a:t>Unable to calculate IRR</a:t>
            </a:r>
            <a:r>
              <a:rPr lang="en-US" strike="sngStrike" dirty="0"/>
              <a:t>: This message means the Internal Rate of Return (IRR) and Net Present Value (NPV) fields on the demand record related to the project are empty. A cost plan for a fiscal year must exist to calculate NPV.</a:t>
            </a:r>
            <a:r>
              <a:rPr lang="en-US" dirty="0"/>
              <a:t> </a:t>
            </a:r>
            <a:r>
              <a:rPr lang="en-US" dirty="0">
                <a:highlight>
                  <a:srgbClr val="FFFF00"/>
                </a:highlight>
              </a:rPr>
              <a:t>New screen shot with this banner message.</a:t>
            </a:r>
            <a:endParaRPr lang="en-US" strike="sngStrike" dirty="0">
              <a:highlight>
                <a:srgbClr val="FFFF00"/>
              </a:highlight>
            </a:endParaRPr>
          </a:p>
          <a:p>
            <a:pPr marL="342900" indent="-342900">
              <a:buAutoNum type="arabicPeriod"/>
            </a:pPr>
            <a:endParaRPr lang="en-US" dirty="0"/>
          </a:p>
          <a:p>
            <a:r>
              <a:rPr lang="en-US" b="1" dirty="0"/>
              <a:t>Associated cost plan dates have been shifted</a:t>
            </a:r>
            <a:r>
              <a:rPr lang="en-US" dirty="0"/>
              <a:t>: Based on the task dates, the related cost plan dates have been changed. This means you must update the cost plans if the project task dates change to keep them in alignment.</a:t>
            </a:r>
          </a:p>
        </p:txBody>
      </p:sp>
      <p:grpSp>
        <p:nvGrpSpPr>
          <p:cNvPr id="9" name="Group 8">
            <a:extLst>
              <a:ext uri="{FF2B5EF4-FFF2-40B4-BE49-F238E27FC236}">
                <a16:creationId xmlns:a16="http://schemas.microsoft.com/office/drawing/2014/main" id="{3F2137B0-C4D8-FC59-FA03-3FFDA36B5E5D}"/>
              </a:ext>
            </a:extLst>
          </p:cNvPr>
          <p:cNvGrpSpPr/>
          <p:nvPr/>
        </p:nvGrpSpPr>
        <p:grpSpPr>
          <a:xfrm>
            <a:off x="1953972" y="2704958"/>
            <a:ext cx="8664019" cy="3827478"/>
            <a:chOff x="1987838" y="2805580"/>
            <a:chExt cx="8664019" cy="3827478"/>
          </a:xfrm>
        </p:grpSpPr>
        <p:pic>
          <p:nvPicPr>
            <p:cNvPr id="8" name="Picture 7" descr="A screenshot of a computer&#10;&#10;Description automatically generated with medium confidence">
              <a:extLst>
                <a:ext uri="{FF2B5EF4-FFF2-40B4-BE49-F238E27FC236}">
                  <a16:creationId xmlns:a16="http://schemas.microsoft.com/office/drawing/2014/main" id="{ADEDE343-99F0-FD44-645A-98730C5B6B88}"/>
                </a:ext>
              </a:extLst>
            </p:cNvPr>
            <p:cNvPicPr>
              <a:picLocks noChangeAspect="1"/>
            </p:cNvPicPr>
            <p:nvPr/>
          </p:nvPicPr>
          <p:blipFill>
            <a:blip r:embed="rId3"/>
            <a:stretch>
              <a:fillRect/>
            </a:stretch>
          </p:blipFill>
          <p:spPr>
            <a:xfrm>
              <a:off x="1987838" y="2805580"/>
              <a:ext cx="8664019" cy="3827478"/>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1987838" y="3212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987838" y="351566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1925901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64AC915F-E1EC-9918-0137-CC7EDC31432B}"/>
              </a:ext>
            </a:extLst>
          </p:cNvPr>
          <p:cNvPicPr>
            <a:picLocks noChangeAspect="1"/>
          </p:cNvPicPr>
          <p:nvPr/>
        </p:nvPicPr>
        <p:blipFill>
          <a:blip r:embed="rId2"/>
          <a:stretch>
            <a:fillRect/>
          </a:stretch>
        </p:blipFill>
        <p:spPr>
          <a:xfrm>
            <a:off x="555097" y="2239878"/>
            <a:ext cx="10587450" cy="1395356"/>
          </a:xfrm>
          <a:prstGeom prst="rect">
            <a:avLst/>
          </a:prstGeom>
          <a:ln>
            <a:solidFill>
              <a:schemeClr val="tx1"/>
            </a:solidFill>
          </a:ln>
        </p:spPr>
      </p:pic>
      <p:pic>
        <p:nvPicPr>
          <p:cNvPr id="9" name="Picture 8" descr="A screenshot of a computer&#10;&#10;Description automatically generated with medium confidence">
            <a:extLst>
              <a:ext uri="{FF2B5EF4-FFF2-40B4-BE49-F238E27FC236}">
                <a16:creationId xmlns:a16="http://schemas.microsoft.com/office/drawing/2014/main" id="{48FBE03C-819D-BE8B-4A2A-9C566E212086}"/>
              </a:ext>
            </a:extLst>
          </p:cNvPr>
          <p:cNvPicPr>
            <a:picLocks noChangeAspect="1"/>
          </p:cNvPicPr>
          <p:nvPr/>
        </p:nvPicPr>
        <p:blipFill>
          <a:blip r:embed="rId3"/>
          <a:stretch>
            <a:fillRect/>
          </a:stretch>
        </p:blipFill>
        <p:spPr>
          <a:xfrm>
            <a:off x="5378669" y="2651225"/>
            <a:ext cx="4521238" cy="331834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96331"/>
            <a:ext cx="11249576" cy="715530"/>
          </a:xfrm>
        </p:spPr>
        <p:txBody>
          <a:bodyPr/>
          <a:lstStyle/>
          <a:p>
            <a:r>
              <a:rPr lang="en-US" b="0" dirty="0"/>
              <a:t>Project Related Lists: </a:t>
            </a:r>
            <a:r>
              <a:rPr lang="en-US" b="0"/>
              <a:t>Sub Projects</a:t>
            </a:r>
          </a:p>
        </p:txBody>
      </p:sp>
      <p:sp>
        <p:nvSpPr>
          <p:cNvPr id="3" name="TextBox 2">
            <a:extLst>
              <a:ext uri="{FF2B5EF4-FFF2-40B4-BE49-F238E27FC236}">
                <a16:creationId xmlns:a16="http://schemas.microsoft.com/office/drawing/2014/main" id="{F8264340-48D4-F564-4CFE-D33728819AF1}"/>
              </a:ext>
            </a:extLst>
          </p:cNvPr>
          <p:cNvSpPr txBox="1"/>
          <p:nvPr/>
        </p:nvSpPr>
        <p:spPr>
          <a:xfrm>
            <a:off x="482600" y="1041094"/>
            <a:ext cx="10732445" cy="1169551"/>
          </a:xfrm>
          <a:prstGeom prst="rect">
            <a:avLst/>
          </a:prstGeom>
          <a:noFill/>
        </p:spPr>
        <p:txBody>
          <a:bodyPr wrap="square" rtlCol="0">
            <a:spAutoFit/>
          </a:bodyPr>
          <a:lstStyle/>
          <a:p>
            <a:r>
              <a:rPr lang="en-US" dirty="0"/>
              <a:t>Sub Projects can be added by the Project Manager to relate projects to each other. </a:t>
            </a:r>
          </a:p>
          <a:p>
            <a:pPr marL="342900" indent="-342900">
              <a:buAutoNum type="arabicPeriod"/>
            </a:pPr>
            <a:r>
              <a:rPr lang="en-US" dirty="0"/>
              <a:t>Click on the ‘Edit’ button to add a child project to the project.</a:t>
            </a:r>
          </a:p>
          <a:p>
            <a:pPr marL="342900" indent="-342900">
              <a:buAutoNum type="arabicPeriod"/>
            </a:pPr>
            <a:r>
              <a:rPr lang="en-US" dirty="0"/>
              <a:t>Select the project from the Collection list on the left. Use the arrows to add the project. Click on the ‘Save’ button.</a:t>
            </a:r>
          </a:p>
          <a:p>
            <a:pPr marL="342900" indent="-342900">
              <a:buAutoNum type="arabicPeriod"/>
            </a:pPr>
            <a:r>
              <a:rPr lang="en-US" dirty="0"/>
              <a:t>The sub project is added to the related list.</a:t>
            </a:r>
          </a:p>
          <a:p>
            <a:r>
              <a:rPr lang="en-US"/>
              <a:t>NOTE: This will not be used with the current KITO process but is available for use in other situations.</a:t>
            </a:r>
          </a:p>
        </p:txBody>
      </p:sp>
      <p:sp>
        <p:nvSpPr>
          <p:cNvPr id="6" name="Oval 5">
            <a:extLst>
              <a:ext uri="{FF2B5EF4-FFF2-40B4-BE49-F238E27FC236}">
                <a16:creationId xmlns:a16="http://schemas.microsoft.com/office/drawing/2014/main" id="{0E7CF57C-6067-60D3-7C04-DBA90B11C88E}"/>
              </a:ext>
            </a:extLst>
          </p:cNvPr>
          <p:cNvSpPr/>
          <p:nvPr/>
        </p:nvSpPr>
        <p:spPr>
          <a:xfrm>
            <a:off x="2347409" y="290115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7323897" y="383612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0" name="Rectangle 9">
            <a:extLst>
              <a:ext uri="{FF2B5EF4-FFF2-40B4-BE49-F238E27FC236}">
                <a16:creationId xmlns:a16="http://schemas.microsoft.com/office/drawing/2014/main" id="{A5AD8296-B711-B730-2B78-2F51686AE18E}"/>
              </a:ext>
            </a:extLst>
          </p:cNvPr>
          <p:cNvSpPr/>
          <p:nvPr/>
        </p:nvSpPr>
        <p:spPr>
          <a:xfrm>
            <a:off x="7299382" y="4135441"/>
            <a:ext cx="271223" cy="4910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15" name="Picture 14" descr="A screenshot of a computer&#10;&#10;Description automatically generated with medium confidence">
            <a:extLst>
              <a:ext uri="{FF2B5EF4-FFF2-40B4-BE49-F238E27FC236}">
                <a16:creationId xmlns:a16="http://schemas.microsoft.com/office/drawing/2014/main" id="{45DE7B40-FA9E-D747-A4A2-427419668ECF}"/>
              </a:ext>
            </a:extLst>
          </p:cNvPr>
          <p:cNvPicPr>
            <a:picLocks noChangeAspect="1"/>
          </p:cNvPicPr>
          <p:nvPr/>
        </p:nvPicPr>
        <p:blipFill>
          <a:blip r:embed="rId4"/>
          <a:stretch>
            <a:fillRect/>
          </a:stretch>
        </p:blipFill>
        <p:spPr>
          <a:xfrm>
            <a:off x="2127507" y="5433555"/>
            <a:ext cx="7772400" cy="1251997"/>
          </a:xfrm>
          <a:prstGeom prst="rect">
            <a:avLst/>
          </a:prstGeom>
          <a:ln>
            <a:solidFill>
              <a:schemeClr val="tx1"/>
            </a:solidFill>
          </a:ln>
        </p:spPr>
      </p:pic>
      <p:sp>
        <p:nvSpPr>
          <p:cNvPr id="17" name="Oval 16">
            <a:extLst>
              <a:ext uri="{FF2B5EF4-FFF2-40B4-BE49-F238E27FC236}">
                <a16:creationId xmlns:a16="http://schemas.microsoft.com/office/drawing/2014/main" id="{9942EA62-7D84-AA2C-8D8C-93BA61D608CB}"/>
              </a:ext>
            </a:extLst>
          </p:cNvPr>
          <p:cNvSpPr/>
          <p:nvPr/>
        </p:nvSpPr>
        <p:spPr>
          <a:xfrm>
            <a:off x="3656952" y="604548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2435640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Related Lists: Requirements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516811" y="1176304"/>
            <a:ext cx="10732445" cy="954107"/>
          </a:xfrm>
          <a:prstGeom prst="rect">
            <a:avLst/>
          </a:prstGeom>
          <a:noFill/>
        </p:spPr>
        <p:txBody>
          <a:bodyPr wrap="square" rtlCol="0">
            <a:spAutoFit/>
          </a:bodyPr>
          <a:lstStyle/>
          <a:p>
            <a:pPr marL="342900" indent="-342900">
              <a:buFont typeface="+mj-lt"/>
              <a:buAutoNum type="arabicPeriod"/>
            </a:pPr>
            <a:r>
              <a:rPr lang="en-US" dirty="0"/>
              <a:t>Requirements from the approved demand are populated. </a:t>
            </a:r>
          </a:p>
          <a:p>
            <a:pPr marL="342900" indent="-342900">
              <a:buAutoNum type="arabicPeriod"/>
            </a:pPr>
            <a:r>
              <a:rPr lang="en-US" dirty="0"/>
              <a:t>Click on the Requirement number to open the record to edit it. </a:t>
            </a:r>
          </a:p>
          <a:p>
            <a:pPr marL="342900" indent="-342900">
              <a:buAutoNum type="arabicPeriod"/>
            </a:pPr>
            <a:r>
              <a:rPr lang="en-US" dirty="0"/>
              <a:t>Compliance Requirement records </a:t>
            </a:r>
            <a:r>
              <a:rPr lang="en-US"/>
              <a:t>requiring action </a:t>
            </a:r>
            <a:r>
              <a:rPr lang="en-US" dirty="0"/>
              <a:t>are automatically generated for the project.</a:t>
            </a:r>
          </a:p>
          <a:p>
            <a:pPr marL="342900" indent="-342900">
              <a:buAutoNum type="arabicPeriod"/>
            </a:pPr>
            <a:r>
              <a:rPr lang="en-US" dirty="0"/>
              <a:t>Click on ’New’ to create a new Requirement record</a:t>
            </a:r>
            <a:r>
              <a:rPr lang="en-US"/>
              <a:t> if needed</a:t>
            </a:r>
            <a:r>
              <a:rPr lang="en-US" dirty="0"/>
              <a:t>. </a:t>
            </a:r>
          </a:p>
        </p:txBody>
      </p:sp>
      <p:grpSp>
        <p:nvGrpSpPr>
          <p:cNvPr id="11" name="Group 10">
            <a:extLst>
              <a:ext uri="{FF2B5EF4-FFF2-40B4-BE49-F238E27FC236}">
                <a16:creationId xmlns:a16="http://schemas.microsoft.com/office/drawing/2014/main" id="{7632F5CA-5F39-420A-7AF2-A6381BAB05AA}"/>
              </a:ext>
            </a:extLst>
          </p:cNvPr>
          <p:cNvGrpSpPr/>
          <p:nvPr/>
        </p:nvGrpSpPr>
        <p:grpSpPr>
          <a:xfrm>
            <a:off x="2209800" y="2445497"/>
            <a:ext cx="7772400" cy="3841272"/>
            <a:chOff x="2497537" y="2585100"/>
            <a:chExt cx="7772400" cy="3841272"/>
          </a:xfrm>
        </p:grpSpPr>
        <p:pic>
          <p:nvPicPr>
            <p:cNvPr id="5" name="Picture 4" descr="A screenshot of a computer&#10;&#10;Description automatically generated with medium confidence">
              <a:extLst>
                <a:ext uri="{FF2B5EF4-FFF2-40B4-BE49-F238E27FC236}">
                  <a16:creationId xmlns:a16="http://schemas.microsoft.com/office/drawing/2014/main" id="{5A5F2861-39C2-65E1-41E0-D05F00431C28}"/>
                </a:ext>
              </a:extLst>
            </p:cNvPr>
            <p:cNvPicPr>
              <a:picLocks noChangeAspect="1"/>
            </p:cNvPicPr>
            <p:nvPr/>
          </p:nvPicPr>
          <p:blipFill>
            <a:blip r:embed="rId2"/>
            <a:stretch>
              <a:fillRect/>
            </a:stretch>
          </p:blipFill>
          <p:spPr>
            <a:xfrm>
              <a:off x="2497537" y="2585100"/>
              <a:ext cx="7772400" cy="3841272"/>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4412314" y="382106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3030463" y="346928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4412314" y="473067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9DB50279-E243-0FAB-5F31-990C95EDC139}"/>
                </a:ext>
              </a:extLst>
            </p:cNvPr>
            <p:cNvSpPr/>
            <p:nvPr/>
          </p:nvSpPr>
          <p:spPr>
            <a:xfrm>
              <a:off x="3030463" y="30340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4" name="Rectangle 13">
              <a:extLst>
                <a:ext uri="{FF2B5EF4-FFF2-40B4-BE49-F238E27FC236}">
                  <a16:creationId xmlns:a16="http://schemas.microsoft.com/office/drawing/2014/main" id="{FA25DCAC-C141-1F80-FE17-E892147CE8C3}"/>
                </a:ext>
              </a:extLst>
            </p:cNvPr>
            <p:cNvSpPr/>
            <p:nvPr/>
          </p:nvSpPr>
          <p:spPr>
            <a:xfrm>
              <a:off x="4739637" y="3695243"/>
              <a:ext cx="1356363" cy="4677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accent3"/>
                  </a:solidFill>
                </a:ln>
              </a:endParaRPr>
            </a:p>
          </p:txBody>
        </p:sp>
        <p:sp>
          <p:nvSpPr>
            <p:cNvPr id="10" name="Rectangle 9">
              <a:extLst>
                <a:ext uri="{FF2B5EF4-FFF2-40B4-BE49-F238E27FC236}">
                  <a16:creationId xmlns:a16="http://schemas.microsoft.com/office/drawing/2014/main" id="{0D3429EB-2023-9441-787F-077C1F4DDB31}"/>
                </a:ext>
              </a:extLst>
            </p:cNvPr>
            <p:cNvSpPr/>
            <p:nvPr/>
          </p:nvSpPr>
          <p:spPr>
            <a:xfrm>
              <a:off x="4739637" y="4182774"/>
              <a:ext cx="1356363" cy="15280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2793978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medium confidence">
            <a:extLst>
              <a:ext uri="{FF2B5EF4-FFF2-40B4-BE49-F238E27FC236}">
                <a16:creationId xmlns:a16="http://schemas.microsoft.com/office/drawing/2014/main" id="{AB0F425B-7527-59BB-5E93-17652C0DE6E6}"/>
              </a:ext>
            </a:extLst>
          </p:cNvPr>
          <p:cNvPicPr>
            <a:picLocks noChangeAspect="1"/>
          </p:cNvPicPr>
          <p:nvPr/>
        </p:nvPicPr>
        <p:blipFill>
          <a:blip r:embed="rId2"/>
          <a:stretch>
            <a:fillRect/>
          </a:stretch>
        </p:blipFill>
        <p:spPr>
          <a:xfrm>
            <a:off x="3499434" y="4205229"/>
            <a:ext cx="7772400" cy="2492828"/>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2E52D89F-F164-733E-9A77-6EC96C4DF274}"/>
              </a:ext>
            </a:extLst>
          </p:cNvPr>
          <p:cNvPicPr>
            <a:picLocks noChangeAspect="1"/>
          </p:cNvPicPr>
          <p:nvPr/>
        </p:nvPicPr>
        <p:blipFill>
          <a:blip r:embed="rId3"/>
          <a:stretch>
            <a:fillRect/>
          </a:stretch>
        </p:blipFill>
        <p:spPr>
          <a:xfrm>
            <a:off x="3499434" y="2346031"/>
            <a:ext cx="7772400" cy="1682086"/>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ln>
            <a:noFill/>
          </a:ln>
        </p:spPr>
        <p:txBody>
          <a:bodyPr/>
          <a:lstStyle/>
          <a:p>
            <a:r>
              <a:rPr lang="en-US" b="0" dirty="0"/>
              <a:t>Project Related Lists: Cost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557546" y="1406357"/>
            <a:ext cx="11085349" cy="646331"/>
          </a:xfrm>
          <a:prstGeom prst="rect">
            <a:avLst/>
          </a:prstGeom>
          <a:noFill/>
        </p:spPr>
        <p:txBody>
          <a:bodyPr wrap="square" rtlCol="0">
            <a:spAutoFit/>
          </a:bodyPr>
          <a:lstStyle/>
          <a:p>
            <a:r>
              <a:rPr lang="en-US" sz="1800" dirty="0"/>
              <a:t>Cost Plans are populated from the approved demand</a:t>
            </a:r>
            <a:r>
              <a:rPr lang="en-US" sz="1800"/>
              <a:t> and can be updated during detailed planning</a:t>
            </a:r>
            <a:r>
              <a:rPr lang="en-US" sz="1800" dirty="0"/>
              <a:t>. </a:t>
            </a:r>
            <a:r>
              <a:rPr lang="en-US" sz="1800"/>
              <a:t>Cost Plans populate the Financials Tab. </a:t>
            </a:r>
            <a:endParaRPr lang="en-US" sz="1800" dirty="0"/>
          </a:p>
        </p:txBody>
      </p:sp>
    </p:spTree>
    <p:extLst>
      <p:ext uri="{BB962C8B-B14F-4D97-AF65-F5344CB8AC3E}">
        <p14:creationId xmlns:p14="http://schemas.microsoft.com/office/powerpoint/2010/main" val="26061938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Funding Sources</a:t>
            </a:r>
          </a:p>
        </p:txBody>
      </p:sp>
      <p:sp>
        <p:nvSpPr>
          <p:cNvPr id="5" name="TextBox 4">
            <a:extLst>
              <a:ext uri="{FF2B5EF4-FFF2-40B4-BE49-F238E27FC236}">
                <a16:creationId xmlns:a16="http://schemas.microsoft.com/office/drawing/2014/main" id="{FFA6E9C4-6D13-3A18-2688-D0FA9D3AF6E8}"/>
              </a:ext>
            </a:extLst>
          </p:cNvPr>
          <p:cNvSpPr txBox="1"/>
          <p:nvPr/>
        </p:nvSpPr>
        <p:spPr>
          <a:xfrm>
            <a:off x="459824" y="1235753"/>
            <a:ext cx="11085349" cy="646331"/>
          </a:xfrm>
          <a:prstGeom prst="rect">
            <a:avLst/>
          </a:prstGeom>
          <a:noFill/>
        </p:spPr>
        <p:txBody>
          <a:bodyPr wrap="square" rtlCol="0">
            <a:spAutoFit/>
          </a:bodyPr>
          <a:lstStyle/>
          <a:p>
            <a:r>
              <a:rPr lang="en-US" sz="1800" dirty="0"/>
              <a:t>Funding Sources are populated from the approved demand</a:t>
            </a:r>
            <a:r>
              <a:rPr lang="en-US" sz="1800"/>
              <a:t> and can be updated during detailed planning</a:t>
            </a:r>
            <a:r>
              <a:rPr lang="en-US" sz="1800" dirty="0"/>
              <a:t>.</a:t>
            </a:r>
          </a:p>
          <a:p>
            <a:endParaRPr lang="en-US" sz="1800" dirty="0"/>
          </a:p>
        </p:txBody>
      </p:sp>
      <p:pic>
        <p:nvPicPr>
          <p:cNvPr id="9" name="Picture 8" descr="A screenshot of a computer&#10;&#10;Description automatically generated with medium confidence">
            <a:extLst>
              <a:ext uri="{FF2B5EF4-FFF2-40B4-BE49-F238E27FC236}">
                <a16:creationId xmlns:a16="http://schemas.microsoft.com/office/drawing/2014/main" id="{9658E97C-B1F9-8ACF-8305-F340766DC76A}"/>
              </a:ext>
            </a:extLst>
          </p:cNvPr>
          <p:cNvPicPr>
            <a:picLocks noChangeAspect="1"/>
          </p:cNvPicPr>
          <p:nvPr/>
        </p:nvPicPr>
        <p:blipFill>
          <a:blip r:embed="rId2"/>
          <a:stretch>
            <a:fillRect/>
          </a:stretch>
        </p:blipFill>
        <p:spPr>
          <a:xfrm>
            <a:off x="1156377" y="1882084"/>
            <a:ext cx="9467877" cy="2046441"/>
          </a:xfrm>
          <a:prstGeom prst="rect">
            <a:avLst/>
          </a:prstGeom>
          <a:ln>
            <a:solidFill>
              <a:schemeClr val="tx1"/>
            </a:solidFill>
          </a:ln>
        </p:spPr>
      </p:pic>
      <p:pic>
        <p:nvPicPr>
          <p:cNvPr id="12" name="Picture 11" descr="A screenshot of a computer&#10;&#10;Description automatically generated with low confidence">
            <a:extLst>
              <a:ext uri="{FF2B5EF4-FFF2-40B4-BE49-F238E27FC236}">
                <a16:creationId xmlns:a16="http://schemas.microsoft.com/office/drawing/2014/main" id="{904A9807-C7E0-683C-4D6B-6F4FFBB5F035}"/>
              </a:ext>
            </a:extLst>
          </p:cNvPr>
          <p:cNvPicPr>
            <a:picLocks noChangeAspect="1"/>
          </p:cNvPicPr>
          <p:nvPr/>
        </p:nvPicPr>
        <p:blipFill>
          <a:blip r:embed="rId3"/>
          <a:stretch>
            <a:fillRect/>
          </a:stretch>
        </p:blipFill>
        <p:spPr>
          <a:xfrm>
            <a:off x="2116298" y="4066585"/>
            <a:ext cx="7772400" cy="2441819"/>
          </a:xfrm>
          <a:prstGeom prst="rect">
            <a:avLst/>
          </a:prstGeom>
          <a:ln>
            <a:solidFill>
              <a:schemeClr val="tx1"/>
            </a:solidFill>
          </a:ln>
        </p:spPr>
      </p:pic>
    </p:spTree>
    <p:extLst>
      <p:ext uri="{BB962C8B-B14F-4D97-AF65-F5344CB8AC3E}">
        <p14:creationId xmlns:p14="http://schemas.microsoft.com/office/powerpoint/2010/main" val="337075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F3A370C2-3244-AEEF-38C4-3D6423A227A3}"/>
              </a:ext>
            </a:extLst>
          </p:cNvPr>
          <p:cNvPicPr>
            <a:picLocks noChangeAspect="1"/>
          </p:cNvPicPr>
          <p:nvPr/>
        </p:nvPicPr>
        <p:blipFill>
          <a:blip r:embed="rId2"/>
          <a:stretch>
            <a:fillRect/>
          </a:stretch>
        </p:blipFill>
        <p:spPr>
          <a:xfrm>
            <a:off x="486588" y="2858234"/>
            <a:ext cx="10170201" cy="2863454"/>
          </a:xfrm>
          <a:prstGeom prst="rect">
            <a:avLst/>
          </a:prstGeom>
          <a:ln>
            <a:solidFill>
              <a:schemeClr val="tx1"/>
            </a:solidFill>
          </a:ln>
        </p:spPr>
      </p:pic>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solidFill>
                  <a:schemeClr val="tx1"/>
                </a:solidFill>
              </a:rPr>
              <a:t>Filtering Your List View</a:t>
            </a:r>
          </a:p>
        </p:txBody>
      </p:sp>
      <p:sp>
        <p:nvSpPr>
          <p:cNvPr id="10" name="TextBox 9">
            <a:extLst>
              <a:ext uri="{FF2B5EF4-FFF2-40B4-BE49-F238E27FC236}">
                <a16:creationId xmlns:a16="http://schemas.microsoft.com/office/drawing/2014/main" id="{70DC2EB0-C6C8-7399-773B-EF5F5E8E86EF}"/>
              </a:ext>
            </a:extLst>
          </p:cNvPr>
          <p:cNvSpPr txBox="1"/>
          <p:nvPr/>
        </p:nvSpPr>
        <p:spPr>
          <a:xfrm>
            <a:off x="401757" y="1036892"/>
            <a:ext cx="10588736" cy="1600438"/>
          </a:xfrm>
          <a:prstGeom prst="rect">
            <a:avLst/>
          </a:prstGeom>
          <a:noFill/>
        </p:spPr>
        <p:txBody>
          <a:bodyPr wrap="square" rtlCol="0">
            <a:spAutoFit/>
          </a:bodyPr>
          <a:lstStyle/>
          <a:p>
            <a:r>
              <a:rPr lang="en-US" dirty="0"/>
              <a:t>Filtering your list view allows you to view specific data. The filter icon allows you to search for fields to view this data in a list view. </a:t>
            </a:r>
          </a:p>
          <a:p>
            <a:pPr lvl="2"/>
            <a:r>
              <a:rPr lang="en-US" dirty="0"/>
              <a:t>1. Click on the filter icon. The ‘Run’, ‘Save’, ‘AND’, ‘OR’, ‘Add Sort’ and pin icon become available.</a:t>
            </a:r>
          </a:p>
          <a:p>
            <a:pPr marL="285750" lvl="5" indent="-285750">
              <a:buFont typeface="Arial" panose="020B0604020202020204" pitchFamily="34" charset="0"/>
              <a:buChar char="•"/>
            </a:pPr>
            <a:r>
              <a:rPr lang="en-US" dirty="0"/>
              <a:t>Run: when you have completed your filter, click on this button to see the data results.</a:t>
            </a:r>
          </a:p>
          <a:p>
            <a:pPr marL="285750" lvl="5" indent="-285750">
              <a:buFont typeface="Arial" panose="020B0604020202020204" pitchFamily="34" charset="0"/>
              <a:buChar char="•"/>
            </a:pPr>
            <a:r>
              <a:rPr lang="en-US" dirty="0"/>
              <a:t>Save: allows you to save this specific view</a:t>
            </a:r>
          </a:p>
          <a:p>
            <a:pPr marL="285750" lvl="5" indent="-285750">
              <a:buFont typeface="Arial" panose="020B0604020202020204" pitchFamily="34" charset="0"/>
              <a:buChar char="•"/>
            </a:pPr>
            <a:r>
              <a:rPr lang="en-US" dirty="0"/>
              <a:t>AND, OR: when searching for data, you may create a view that searches for multiple variables</a:t>
            </a:r>
          </a:p>
          <a:p>
            <a:pPr marL="285750" lvl="5" indent="-285750">
              <a:buFont typeface="Arial" panose="020B0604020202020204" pitchFamily="34" charset="0"/>
              <a:buChar char="•"/>
            </a:pPr>
            <a:r>
              <a:rPr lang="en-US" dirty="0"/>
              <a:t>Add Sort: allows you to add to your order results (e.g., Assignment group a to z, Active a to z)</a:t>
            </a:r>
          </a:p>
          <a:p>
            <a:pPr marL="285750" lvl="5" indent="-285750">
              <a:buFont typeface="Arial" panose="020B0604020202020204" pitchFamily="34" charset="0"/>
              <a:buChar char="•"/>
            </a:pPr>
            <a:r>
              <a:rPr lang="en-US" dirty="0"/>
              <a:t>Pin icon: allows you to set the filter so it may be easily used on a specific list view</a:t>
            </a:r>
          </a:p>
        </p:txBody>
      </p:sp>
      <p:sp>
        <p:nvSpPr>
          <p:cNvPr id="11" name="Rectangle 10">
            <a:extLst>
              <a:ext uri="{FF2B5EF4-FFF2-40B4-BE49-F238E27FC236}">
                <a16:creationId xmlns:a16="http://schemas.microsoft.com/office/drawing/2014/main" id="{2C772480-B0CA-771D-EC91-983F190A9B32}"/>
              </a:ext>
            </a:extLst>
          </p:cNvPr>
          <p:cNvSpPr/>
          <p:nvPr/>
        </p:nvSpPr>
        <p:spPr>
          <a:xfrm>
            <a:off x="820292" y="3212872"/>
            <a:ext cx="253499"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486588" y="3212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cxnSp>
        <p:nvCxnSpPr>
          <p:cNvPr id="5" name="Straight Arrow Connector 4">
            <a:extLst>
              <a:ext uri="{FF2B5EF4-FFF2-40B4-BE49-F238E27FC236}">
                <a16:creationId xmlns:a16="http://schemas.microsoft.com/office/drawing/2014/main" id="{3EB57DDC-B618-711B-F2D2-608B58145505}"/>
              </a:ext>
            </a:extLst>
          </p:cNvPr>
          <p:cNvCxnSpPr>
            <a:cxnSpLocks/>
          </p:cNvCxnSpPr>
          <p:nvPr/>
        </p:nvCxnSpPr>
        <p:spPr>
          <a:xfrm>
            <a:off x="1113880" y="3320936"/>
            <a:ext cx="1688043" cy="88432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screenshot of a computer&#10;&#10;Description automatically generated with medium confidence">
            <a:extLst>
              <a:ext uri="{FF2B5EF4-FFF2-40B4-BE49-F238E27FC236}">
                <a16:creationId xmlns:a16="http://schemas.microsoft.com/office/drawing/2014/main" id="{2FB0069F-F196-C526-F3FF-D3CF594BB777}"/>
              </a:ext>
            </a:extLst>
          </p:cNvPr>
          <p:cNvPicPr>
            <a:picLocks noChangeAspect="1"/>
          </p:cNvPicPr>
          <p:nvPr/>
        </p:nvPicPr>
        <p:blipFill>
          <a:blip r:embed="rId3"/>
          <a:stretch>
            <a:fillRect/>
          </a:stretch>
        </p:blipFill>
        <p:spPr>
          <a:xfrm>
            <a:off x="2801923" y="3862916"/>
            <a:ext cx="5257800" cy="2857500"/>
          </a:xfrm>
          <a:prstGeom prst="rect">
            <a:avLst/>
          </a:prstGeom>
        </p:spPr>
      </p:pic>
      <p:sp>
        <p:nvSpPr>
          <p:cNvPr id="20" name="Rectangle 19">
            <a:extLst>
              <a:ext uri="{FF2B5EF4-FFF2-40B4-BE49-F238E27FC236}">
                <a16:creationId xmlns:a16="http://schemas.microsoft.com/office/drawing/2014/main" id="{1275EDA9-3F36-6412-4124-2D76A1AA9DCC}"/>
              </a:ext>
            </a:extLst>
          </p:cNvPr>
          <p:cNvSpPr/>
          <p:nvPr/>
        </p:nvSpPr>
        <p:spPr>
          <a:xfrm>
            <a:off x="2801923" y="4404278"/>
            <a:ext cx="1981744" cy="2636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350B1193-5407-3C3B-E91A-1DFDAF5BB069}"/>
              </a:ext>
            </a:extLst>
          </p:cNvPr>
          <p:cNvSpPr/>
          <p:nvPr/>
        </p:nvSpPr>
        <p:spPr>
          <a:xfrm>
            <a:off x="2861733" y="4717608"/>
            <a:ext cx="1508032" cy="17424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126CEE2F-2803-7FF1-2D5D-AF8BD2E9C9B6}"/>
              </a:ext>
            </a:extLst>
          </p:cNvPr>
          <p:cNvSpPr/>
          <p:nvPr/>
        </p:nvSpPr>
        <p:spPr>
          <a:xfrm>
            <a:off x="2838100" y="4703181"/>
            <a:ext cx="3891133" cy="242546"/>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Oval 15">
            <a:extLst>
              <a:ext uri="{FF2B5EF4-FFF2-40B4-BE49-F238E27FC236}">
                <a16:creationId xmlns:a16="http://schemas.microsoft.com/office/drawing/2014/main" id="{93105A69-D808-7FCD-89C7-8C6DC486BE8D}"/>
              </a:ext>
            </a:extLst>
          </p:cNvPr>
          <p:cNvSpPr/>
          <p:nvPr/>
        </p:nvSpPr>
        <p:spPr>
          <a:xfrm>
            <a:off x="5208631" y="4391143"/>
            <a:ext cx="222192" cy="216128"/>
          </a:xfrm>
          <a:prstGeom prst="ellipse">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8" name="Oval 17">
            <a:extLst>
              <a:ext uri="{FF2B5EF4-FFF2-40B4-BE49-F238E27FC236}">
                <a16:creationId xmlns:a16="http://schemas.microsoft.com/office/drawing/2014/main" id="{59CBCB02-733E-25C7-0DCF-0E9B88B9D568}"/>
              </a:ext>
            </a:extLst>
          </p:cNvPr>
          <p:cNvSpPr/>
          <p:nvPr/>
        </p:nvSpPr>
        <p:spPr>
          <a:xfrm>
            <a:off x="2615681" y="44104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2211663528"/>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Description automatically generated with medium confidence">
            <a:extLst>
              <a:ext uri="{FF2B5EF4-FFF2-40B4-BE49-F238E27FC236}">
                <a16:creationId xmlns:a16="http://schemas.microsoft.com/office/drawing/2014/main" id="{B7DC6A10-1AFC-5B6C-6194-E253625FD93D}"/>
              </a:ext>
            </a:extLst>
          </p:cNvPr>
          <p:cNvPicPr>
            <a:picLocks noChangeAspect="1"/>
          </p:cNvPicPr>
          <p:nvPr/>
        </p:nvPicPr>
        <p:blipFill>
          <a:blip r:embed="rId2"/>
          <a:stretch>
            <a:fillRect/>
          </a:stretch>
        </p:blipFill>
        <p:spPr>
          <a:xfrm>
            <a:off x="2116298" y="3860358"/>
            <a:ext cx="7772400" cy="2764679"/>
          </a:xfrm>
          <a:prstGeom prst="rect">
            <a:avLst/>
          </a:prstGeom>
          <a:ln>
            <a:solidFill>
              <a:schemeClr val="tx1"/>
            </a:solidFill>
          </a:ln>
        </p:spPr>
      </p:pic>
      <p:sp>
        <p:nvSpPr>
          <p:cNvPr id="12" name="Rectangle 11">
            <a:extLst>
              <a:ext uri="{FF2B5EF4-FFF2-40B4-BE49-F238E27FC236}">
                <a16:creationId xmlns:a16="http://schemas.microsoft.com/office/drawing/2014/main" id="{88E477E8-8897-AA55-331F-9941BE0C9A06}"/>
              </a:ext>
            </a:extLst>
          </p:cNvPr>
          <p:cNvSpPr/>
          <p:nvPr/>
        </p:nvSpPr>
        <p:spPr>
          <a:xfrm>
            <a:off x="6907815" y="4210694"/>
            <a:ext cx="1355652" cy="2361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21" name="Picture 20" descr="A screenshot of a computer&#10;&#10;Description automatically generated with medium confidence">
            <a:extLst>
              <a:ext uri="{FF2B5EF4-FFF2-40B4-BE49-F238E27FC236}">
                <a16:creationId xmlns:a16="http://schemas.microsoft.com/office/drawing/2014/main" id="{2CC3C6AF-9684-0DBD-4A5D-76789B1CD9DE}"/>
              </a:ext>
            </a:extLst>
          </p:cNvPr>
          <p:cNvPicPr>
            <a:picLocks noChangeAspect="1"/>
          </p:cNvPicPr>
          <p:nvPr/>
        </p:nvPicPr>
        <p:blipFill>
          <a:blip r:embed="rId3"/>
          <a:stretch>
            <a:fillRect/>
          </a:stretch>
        </p:blipFill>
        <p:spPr>
          <a:xfrm>
            <a:off x="646827" y="1615302"/>
            <a:ext cx="10423922" cy="2084784"/>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Benefit Plans</a:t>
            </a:r>
          </a:p>
        </p:txBody>
      </p:sp>
      <p:sp>
        <p:nvSpPr>
          <p:cNvPr id="4" name="TextBox 3">
            <a:extLst>
              <a:ext uri="{FF2B5EF4-FFF2-40B4-BE49-F238E27FC236}">
                <a16:creationId xmlns:a16="http://schemas.microsoft.com/office/drawing/2014/main" id="{8C778CA3-E450-0A3B-0A44-1CF759BDC4E0}"/>
              </a:ext>
            </a:extLst>
          </p:cNvPr>
          <p:cNvSpPr txBox="1"/>
          <p:nvPr/>
        </p:nvSpPr>
        <p:spPr>
          <a:xfrm>
            <a:off x="459824" y="1147158"/>
            <a:ext cx="11085349" cy="646331"/>
          </a:xfrm>
          <a:prstGeom prst="rect">
            <a:avLst/>
          </a:prstGeom>
          <a:noFill/>
        </p:spPr>
        <p:txBody>
          <a:bodyPr wrap="square" rtlCol="0">
            <a:spAutoFit/>
          </a:bodyPr>
          <a:lstStyle/>
          <a:p>
            <a:r>
              <a:rPr lang="en-US" sz="1800" dirty="0"/>
              <a:t>Monetary Benefit Plans and Non-monetary Benefit Plans are populated from the approved demand. </a:t>
            </a:r>
          </a:p>
          <a:p>
            <a:endParaRPr lang="en-US" sz="1800" dirty="0"/>
          </a:p>
        </p:txBody>
      </p:sp>
      <p:sp>
        <p:nvSpPr>
          <p:cNvPr id="10" name="Rectangle 9">
            <a:extLst>
              <a:ext uri="{FF2B5EF4-FFF2-40B4-BE49-F238E27FC236}">
                <a16:creationId xmlns:a16="http://schemas.microsoft.com/office/drawing/2014/main" id="{CC8A45D3-4BB6-E7DF-65AD-C940259934B6}"/>
              </a:ext>
            </a:extLst>
          </p:cNvPr>
          <p:cNvSpPr/>
          <p:nvPr/>
        </p:nvSpPr>
        <p:spPr>
          <a:xfrm>
            <a:off x="5983432" y="1697324"/>
            <a:ext cx="2847301" cy="2884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3" name="Straight Arrow Connector 22">
            <a:extLst>
              <a:ext uri="{FF2B5EF4-FFF2-40B4-BE49-F238E27FC236}">
                <a16:creationId xmlns:a16="http://schemas.microsoft.com/office/drawing/2014/main" id="{F8222D6C-BC8D-6727-BAFD-AAFBEA58FD94}"/>
              </a:ext>
            </a:extLst>
          </p:cNvPr>
          <p:cNvCxnSpPr/>
          <p:nvPr/>
        </p:nvCxnSpPr>
        <p:spPr>
          <a:xfrm>
            <a:off x="6671733" y="2074333"/>
            <a:ext cx="880534" cy="20489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9276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9288" y="192843"/>
            <a:ext cx="11460932" cy="715530"/>
          </a:xfrm>
        </p:spPr>
        <p:txBody>
          <a:bodyPr/>
          <a:lstStyle/>
          <a:p>
            <a:r>
              <a:rPr lang="en-US" b="0" dirty="0"/>
              <a:t>Project Related Lists: Baselines</a:t>
            </a:r>
          </a:p>
        </p:txBody>
      </p:sp>
      <p:sp>
        <p:nvSpPr>
          <p:cNvPr id="3" name="TextBox 2">
            <a:extLst>
              <a:ext uri="{FF2B5EF4-FFF2-40B4-BE49-F238E27FC236}">
                <a16:creationId xmlns:a16="http://schemas.microsoft.com/office/drawing/2014/main" id="{F8264340-48D4-F564-4CFE-D33728819AF1}"/>
              </a:ext>
            </a:extLst>
          </p:cNvPr>
          <p:cNvSpPr txBox="1"/>
          <p:nvPr/>
        </p:nvSpPr>
        <p:spPr>
          <a:xfrm>
            <a:off x="479288" y="908373"/>
            <a:ext cx="11252888" cy="1169551"/>
          </a:xfrm>
          <a:prstGeom prst="rect">
            <a:avLst/>
          </a:prstGeom>
          <a:noFill/>
        </p:spPr>
        <p:txBody>
          <a:bodyPr wrap="square" rtlCol="0">
            <a:spAutoFit/>
          </a:bodyPr>
          <a:lstStyle/>
          <a:p>
            <a:pPr marL="342900" indent="-342900">
              <a:buAutoNum type="arabicPeriod"/>
            </a:pPr>
            <a:r>
              <a:rPr lang="en-US" dirty="0"/>
              <a:t>The Demand to Project Baseline is populated from the approved demand. Additional project baselines, manually or workflow generated, will be listed here.</a:t>
            </a:r>
          </a:p>
          <a:p>
            <a:pPr marL="342900" indent="-342900">
              <a:buAutoNum type="arabicPeriod"/>
            </a:pPr>
            <a:r>
              <a:rPr lang="en-US" dirty="0"/>
              <a:t>Click on the ‘View Financial Baseline’ Related Link to view baselines from the Financial Workbench.</a:t>
            </a:r>
          </a:p>
          <a:p>
            <a:pPr marL="342900" indent="-342900">
              <a:buAutoNum type="arabicPeriod"/>
            </a:pPr>
            <a:r>
              <a:rPr lang="en-US" dirty="0"/>
              <a:t>The Financial Workbench shows the current planned cost, variance and the demand baseline.</a:t>
            </a:r>
          </a:p>
          <a:p>
            <a:r>
              <a:rPr lang="en-US" dirty="0"/>
              <a:t>NOTE: Schedule baselines are viewed in the Planning Console.</a:t>
            </a:r>
          </a:p>
        </p:txBody>
      </p:sp>
      <p:grpSp>
        <p:nvGrpSpPr>
          <p:cNvPr id="10" name="Group 9">
            <a:extLst>
              <a:ext uri="{FF2B5EF4-FFF2-40B4-BE49-F238E27FC236}">
                <a16:creationId xmlns:a16="http://schemas.microsoft.com/office/drawing/2014/main" id="{686CD762-52F8-4519-7355-D4A33B123A4A}"/>
              </a:ext>
            </a:extLst>
          </p:cNvPr>
          <p:cNvGrpSpPr/>
          <p:nvPr/>
        </p:nvGrpSpPr>
        <p:grpSpPr>
          <a:xfrm>
            <a:off x="2367785" y="2077924"/>
            <a:ext cx="6955449" cy="1741785"/>
            <a:chOff x="2367785" y="2222336"/>
            <a:chExt cx="6955449" cy="1741785"/>
          </a:xfrm>
        </p:grpSpPr>
        <p:pic>
          <p:nvPicPr>
            <p:cNvPr id="5" name="Picture 4" descr="A screenshot of a computer&#10;&#10;Description automatically generated with medium confidence">
              <a:extLst>
                <a:ext uri="{FF2B5EF4-FFF2-40B4-BE49-F238E27FC236}">
                  <a16:creationId xmlns:a16="http://schemas.microsoft.com/office/drawing/2014/main" id="{69E6F8DA-378C-2F33-7DF8-8681D9AB97BC}"/>
                </a:ext>
              </a:extLst>
            </p:cNvPr>
            <p:cNvPicPr>
              <a:picLocks noChangeAspect="1"/>
            </p:cNvPicPr>
            <p:nvPr/>
          </p:nvPicPr>
          <p:blipFill>
            <a:blip r:embed="rId2"/>
            <a:stretch>
              <a:fillRect/>
            </a:stretch>
          </p:blipFill>
          <p:spPr>
            <a:xfrm>
              <a:off x="2367785" y="2222336"/>
              <a:ext cx="6955449" cy="1741785"/>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2577015" y="361756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grpSp>
        <p:nvGrpSpPr>
          <p:cNvPr id="9" name="Group 8">
            <a:extLst>
              <a:ext uri="{FF2B5EF4-FFF2-40B4-BE49-F238E27FC236}">
                <a16:creationId xmlns:a16="http://schemas.microsoft.com/office/drawing/2014/main" id="{253D97FA-4639-BD80-1D4A-039A2BFE2E8C}"/>
              </a:ext>
            </a:extLst>
          </p:cNvPr>
          <p:cNvGrpSpPr/>
          <p:nvPr/>
        </p:nvGrpSpPr>
        <p:grpSpPr>
          <a:xfrm>
            <a:off x="944103" y="3965925"/>
            <a:ext cx="10280925" cy="2767795"/>
            <a:chOff x="318591" y="3649932"/>
            <a:chExt cx="10280925" cy="2767795"/>
          </a:xfrm>
        </p:grpSpPr>
        <p:pic>
          <p:nvPicPr>
            <p:cNvPr id="15" name="Picture 14">
              <a:extLst>
                <a:ext uri="{FF2B5EF4-FFF2-40B4-BE49-F238E27FC236}">
                  <a16:creationId xmlns:a16="http://schemas.microsoft.com/office/drawing/2014/main" id="{4BEA0B35-2B2B-171D-D8BB-BBA1D10803DD}"/>
                </a:ext>
              </a:extLst>
            </p:cNvPr>
            <p:cNvPicPr>
              <a:picLocks noChangeAspect="1"/>
            </p:cNvPicPr>
            <p:nvPr/>
          </p:nvPicPr>
          <p:blipFill>
            <a:blip r:embed="rId3"/>
            <a:stretch>
              <a:fillRect/>
            </a:stretch>
          </p:blipFill>
          <p:spPr>
            <a:xfrm>
              <a:off x="2827116" y="5544201"/>
              <a:ext cx="7772400" cy="873526"/>
            </a:xfrm>
            <a:prstGeom prst="rect">
              <a:avLst/>
            </a:prstGeom>
            <a:ln>
              <a:solidFill>
                <a:schemeClr val="tx1"/>
              </a:solidFill>
            </a:ln>
          </p:spPr>
        </p:pic>
        <p:pic>
          <p:nvPicPr>
            <p:cNvPr id="13" name="Picture 12" descr="A picture containing text, screenshot&#10;&#10;Description automatically generated">
              <a:extLst>
                <a:ext uri="{FF2B5EF4-FFF2-40B4-BE49-F238E27FC236}">
                  <a16:creationId xmlns:a16="http://schemas.microsoft.com/office/drawing/2014/main" id="{64B61287-001F-2BEE-45E1-FC030C946B93}"/>
                </a:ext>
              </a:extLst>
            </p:cNvPr>
            <p:cNvPicPr>
              <a:picLocks noChangeAspect="1"/>
            </p:cNvPicPr>
            <p:nvPr/>
          </p:nvPicPr>
          <p:blipFill>
            <a:blip r:embed="rId4"/>
            <a:stretch>
              <a:fillRect/>
            </a:stretch>
          </p:blipFill>
          <p:spPr>
            <a:xfrm>
              <a:off x="583116" y="3649932"/>
              <a:ext cx="7772400" cy="1758958"/>
            </a:xfrm>
            <a:prstGeom prst="rect">
              <a:avLst/>
            </a:prstGeom>
            <a:ln>
              <a:solidFill>
                <a:schemeClr val="tx1"/>
              </a:solidFill>
            </a:ln>
          </p:spPr>
        </p:pic>
        <p:sp>
          <p:nvSpPr>
            <p:cNvPr id="7" name="Oval 6">
              <a:extLst>
                <a:ext uri="{FF2B5EF4-FFF2-40B4-BE49-F238E27FC236}">
                  <a16:creationId xmlns:a16="http://schemas.microsoft.com/office/drawing/2014/main" id="{03A283A8-5F9E-0A23-BCB5-A39135BC146C}"/>
                </a:ext>
              </a:extLst>
            </p:cNvPr>
            <p:cNvSpPr/>
            <p:nvPr/>
          </p:nvSpPr>
          <p:spPr>
            <a:xfrm>
              <a:off x="318591" y="519276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2408208" y="583631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6" name="Rectangle 15">
              <a:extLst>
                <a:ext uri="{FF2B5EF4-FFF2-40B4-BE49-F238E27FC236}">
                  <a16:creationId xmlns:a16="http://schemas.microsoft.com/office/drawing/2014/main" id="{42F2E5C8-97F1-EAEE-663B-BD4E5DF62E21}"/>
                </a:ext>
              </a:extLst>
            </p:cNvPr>
            <p:cNvSpPr/>
            <p:nvPr/>
          </p:nvSpPr>
          <p:spPr>
            <a:xfrm>
              <a:off x="646142" y="5192762"/>
              <a:ext cx="796082"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7" name="Straight Arrow Connector 16">
              <a:extLst>
                <a:ext uri="{FF2B5EF4-FFF2-40B4-BE49-F238E27FC236}">
                  <a16:creationId xmlns:a16="http://schemas.microsoft.com/office/drawing/2014/main" id="{5474EA01-FE11-338D-FA97-CF7DEA56B1C3}"/>
                </a:ext>
              </a:extLst>
            </p:cNvPr>
            <p:cNvCxnSpPr>
              <a:cxnSpLocks/>
            </p:cNvCxnSpPr>
            <p:nvPr/>
          </p:nvCxnSpPr>
          <p:spPr>
            <a:xfrm>
              <a:off x="1505250" y="5358466"/>
              <a:ext cx="1216507" cy="34352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25486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Description automatically generated with medium confidence">
            <a:extLst>
              <a:ext uri="{FF2B5EF4-FFF2-40B4-BE49-F238E27FC236}">
                <a16:creationId xmlns:a16="http://schemas.microsoft.com/office/drawing/2014/main" id="{9E9B0C68-AB2F-281F-E223-DB754E659573}"/>
              </a:ext>
            </a:extLst>
          </p:cNvPr>
          <p:cNvPicPr>
            <a:picLocks noChangeAspect="1"/>
          </p:cNvPicPr>
          <p:nvPr/>
        </p:nvPicPr>
        <p:blipFill>
          <a:blip r:embed="rId2"/>
          <a:stretch>
            <a:fillRect/>
          </a:stretch>
        </p:blipFill>
        <p:spPr>
          <a:xfrm>
            <a:off x="597300" y="2409028"/>
            <a:ext cx="7772400" cy="124642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Related Lists: Status Reports</a:t>
            </a:r>
          </a:p>
        </p:txBody>
      </p:sp>
      <p:sp>
        <p:nvSpPr>
          <p:cNvPr id="3" name="TextBox 2">
            <a:extLst>
              <a:ext uri="{FF2B5EF4-FFF2-40B4-BE49-F238E27FC236}">
                <a16:creationId xmlns:a16="http://schemas.microsoft.com/office/drawing/2014/main" id="{F8264340-48D4-F564-4CFE-D33728819AF1}"/>
              </a:ext>
            </a:extLst>
          </p:cNvPr>
          <p:cNvSpPr txBox="1"/>
          <p:nvPr/>
        </p:nvSpPr>
        <p:spPr>
          <a:xfrm>
            <a:off x="528562" y="1221413"/>
            <a:ext cx="11134876" cy="1200329"/>
          </a:xfrm>
          <a:prstGeom prst="rect">
            <a:avLst/>
          </a:prstGeom>
          <a:noFill/>
        </p:spPr>
        <p:txBody>
          <a:bodyPr wrap="square" rtlCol="0">
            <a:spAutoFit/>
          </a:bodyPr>
          <a:lstStyle/>
          <a:p>
            <a:r>
              <a:rPr lang="en-US" sz="1800"/>
              <a:t>Status Reports are critical for Quarterly Status Reports, and must be updated each quarter for JCIT reporting.</a:t>
            </a:r>
          </a:p>
          <a:p>
            <a:pPr marL="342900" indent="-342900">
              <a:buAutoNum type="arabicPeriod"/>
            </a:pPr>
            <a:r>
              <a:rPr lang="en-US" sz="1800" dirty="0"/>
              <a:t>Click on the Status Report number to open the record to edit it. </a:t>
            </a:r>
          </a:p>
          <a:p>
            <a:pPr marL="342900" indent="-342900">
              <a:buAutoNum type="arabicPeriod"/>
            </a:pPr>
            <a:r>
              <a:rPr lang="en-US" sz="1800" dirty="0"/>
              <a:t>To create a new status report, click on the ‘New’ button.</a:t>
            </a:r>
          </a:p>
        </p:txBody>
      </p:sp>
      <p:pic>
        <p:nvPicPr>
          <p:cNvPr id="10" name="Picture 9" descr="A screenshot of a computer&#10;&#10;Description automatically generated with medium confidence">
            <a:extLst>
              <a:ext uri="{FF2B5EF4-FFF2-40B4-BE49-F238E27FC236}">
                <a16:creationId xmlns:a16="http://schemas.microsoft.com/office/drawing/2014/main" id="{709E7C70-D5A6-06C9-FF68-A10496E5BCC3}"/>
              </a:ext>
            </a:extLst>
          </p:cNvPr>
          <p:cNvPicPr>
            <a:picLocks noChangeAspect="1"/>
          </p:cNvPicPr>
          <p:nvPr/>
        </p:nvPicPr>
        <p:blipFill>
          <a:blip r:embed="rId3"/>
          <a:stretch>
            <a:fillRect/>
          </a:stretch>
        </p:blipFill>
        <p:spPr>
          <a:xfrm>
            <a:off x="5065217" y="3595943"/>
            <a:ext cx="6465996" cy="2830429"/>
          </a:xfrm>
          <a:prstGeom prst="rect">
            <a:avLst/>
          </a:prstGeom>
          <a:ln>
            <a:solidFill>
              <a:schemeClr val="tx1"/>
            </a:solidFill>
          </a:ln>
        </p:spPr>
      </p:pic>
      <p:sp>
        <p:nvSpPr>
          <p:cNvPr id="17" name="Oval 16">
            <a:extLst>
              <a:ext uri="{FF2B5EF4-FFF2-40B4-BE49-F238E27FC236}">
                <a16:creationId xmlns:a16="http://schemas.microsoft.com/office/drawing/2014/main" id="{00474472-57CF-D9E9-B5B5-4CBC57FD109F}"/>
              </a:ext>
            </a:extLst>
          </p:cNvPr>
          <p:cNvSpPr/>
          <p:nvPr/>
        </p:nvSpPr>
        <p:spPr>
          <a:xfrm>
            <a:off x="954647" y="340590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cxnSp>
        <p:nvCxnSpPr>
          <p:cNvPr id="19" name="Straight Arrow Connector 18">
            <a:extLst>
              <a:ext uri="{FF2B5EF4-FFF2-40B4-BE49-F238E27FC236}">
                <a16:creationId xmlns:a16="http://schemas.microsoft.com/office/drawing/2014/main" id="{C620BECD-C591-5A1B-58B9-125DAB883642}"/>
              </a:ext>
            </a:extLst>
          </p:cNvPr>
          <p:cNvCxnSpPr/>
          <p:nvPr/>
        </p:nvCxnSpPr>
        <p:spPr>
          <a:xfrm>
            <a:off x="1626376" y="3057307"/>
            <a:ext cx="3350473" cy="94232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Oval 19">
            <a:extLst>
              <a:ext uri="{FF2B5EF4-FFF2-40B4-BE49-F238E27FC236}">
                <a16:creationId xmlns:a16="http://schemas.microsoft.com/office/drawing/2014/main" id="{0ABC877F-3753-9398-B4FD-59814CD685C9}"/>
              </a:ext>
            </a:extLst>
          </p:cNvPr>
          <p:cNvSpPr/>
          <p:nvPr/>
        </p:nvSpPr>
        <p:spPr>
          <a:xfrm>
            <a:off x="1068320" y="283143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18007756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Project Related Lists: Stakeholders</a:t>
            </a:r>
          </a:p>
        </p:txBody>
      </p:sp>
      <p:sp>
        <p:nvSpPr>
          <p:cNvPr id="3" name="TextBox 2">
            <a:extLst>
              <a:ext uri="{FF2B5EF4-FFF2-40B4-BE49-F238E27FC236}">
                <a16:creationId xmlns:a16="http://schemas.microsoft.com/office/drawing/2014/main" id="{F8264340-48D4-F564-4CFE-D33728819AF1}"/>
              </a:ext>
            </a:extLst>
          </p:cNvPr>
          <p:cNvSpPr txBox="1"/>
          <p:nvPr/>
        </p:nvSpPr>
        <p:spPr>
          <a:xfrm>
            <a:off x="519027" y="1335713"/>
            <a:ext cx="10555373" cy="646331"/>
          </a:xfrm>
          <a:prstGeom prst="rect">
            <a:avLst/>
          </a:prstGeom>
          <a:noFill/>
        </p:spPr>
        <p:txBody>
          <a:bodyPr wrap="square" rtlCol="0">
            <a:spAutoFit/>
          </a:bodyPr>
          <a:lstStyle/>
          <a:p>
            <a:r>
              <a:rPr lang="en-US" sz="1800" dirty="0"/>
              <a:t>Stakeholders are populated from the approved demand and can be updated during detailed project planning.</a:t>
            </a:r>
          </a:p>
        </p:txBody>
      </p:sp>
      <p:pic>
        <p:nvPicPr>
          <p:cNvPr id="5" name="Picture 4" descr="A screenshot of a computer&#10;&#10;Description automatically generated with medium confidence">
            <a:extLst>
              <a:ext uri="{FF2B5EF4-FFF2-40B4-BE49-F238E27FC236}">
                <a16:creationId xmlns:a16="http://schemas.microsoft.com/office/drawing/2014/main" id="{F3E8B42E-9A04-09D7-1E56-4A5B35833B75}"/>
              </a:ext>
            </a:extLst>
          </p:cNvPr>
          <p:cNvPicPr>
            <a:picLocks noChangeAspect="1"/>
          </p:cNvPicPr>
          <p:nvPr/>
        </p:nvPicPr>
        <p:blipFill>
          <a:blip r:embed="rId2"/>
          <a:stretch>
            <a:fillRect/>
          </a:stretch>
        </p:blipFill>
        <p:spPr>
          <a:xfrm>
            <a:off x="2386649" y="2265221"/>
            <a:ext cx="7139605" cy="3458246"/>
          </a:xfrm>
          <a:prstGeom prst="rect">
            <a:avLst/>
          </a:prstGeom>
          <a:ln>
            <a:solidFill>
              <a:schemeClr val="tx1"/>
            </a:solidFill>
          </a:ln>
        </p:spPr>
      </p:pic>
    </p:spTree>
    <p:extLst>
      <p:ext uri="{BB962C8B-B14F-4D97-AF65-F5344CB8AC3E}">
        <p14:creationId xmlns:p14="http://schemas.microsoft.com/office/powerpoint/2010/main" val="11899527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9535C342-9815-14F7-0D9D-7119C51264A9}"/>
              </a:ext>
            </a:extLst>
          </p:cNvPr>
          <p:cNvPicPr>
            <a:picLocks noChangeAspect="1"/>
          </p:cNvPicPr>
          <p:nvPr/>
        </p:nvPicPr>
        <p:blipFill>
          <a:blip r:embed="rId2"/>
          <a:stretch>
            <a:fillRect/>
          </a:stretch>
        </p:blipFill>
        <p:spPr>
          <a:xfrm>
            <a:off x="5395844" y="1195654"/>
            <a:ext cx="6020751" cy="291630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57464"/>
            <a:ext cx="11249576" cy="715530"/>
          </a:xfrm>
        </p:spPr>
        <p:txBody>
          <a:bodyPr/>
          <a:lstStyle/>
          <a:p>
            <a:r>
              <a:rPr lang="en-US" sz="3000" b="0" dirty="0"/>
              <a:t>Project Related Lists: Creating a new Stakeholder Record </a:t>
            </a:r>
          </a:p>
        </p:txBody>
      </p:sp>
      <p:sp>
        <p:nvSpPr>
          <p:cNvPr id="3" name="TextBox 2">
            <a:extLst>
              <a:ext uri="{FF2B5EF4-FFF2-40B4-BE49-F238E27FC236}">
                <a16:creationId xmlns:a16="http://schemas.microsoft.com/office/drawing/2014/main" id="{F8264340-48D4-F564-4CFE-D33728819AF1}"/>
              </a:ext>
            </a:extLst>
          </p:cNvPr>
          <p:cNvSpPr txBox="1"/>
          <p:nvPr/>
        </p:nvSpPr>
        <p:spPr>
          <a:xfrm>
            <a:off x="578133" y="1055792"/>
            <a:ext cx="4477320" cy="3970318"/>
          </a:xfrm>
          <a:prstGeom prst="rect">
            <a:avLst/>
          </a:prstGeom>
          <a:noFill/>
        </p:spPr>
        <p:txBody>
          <a:bodyPr wrap="square" rtlCol="0">
            <a:spAutoFit/>
          </a:bodyPr>
          <a:lstStyle/>
          <a:p>
            <a:r>
              <a:rPr lang="en-US" dirty="0"/>
              <a:t>The ‘Create new’ button allows a new person to become a stakeholder.</a:t>
            </a:r>
          </a:p>
          <a:p>
            <a:endParaRPr lang="en-US" dirty="0"/>
          </a:p>
          <a:p>
            <a:pPr marL="342900" indent="-342900">
              <a:buAutoNum type="arabicPeriod"/>
            </a:pPr>
            <a:r>
              <a:rPr lang="en-US" dirty="0"/>
              <a:t>Navigate to the Stakeholders Related List and click on the ‘Create new’ button.</a:t>
            </a:r>
          </a:p>
          <a:p>
            <a:pPr marL="342900" indent="-342900">
              <a:buAutoNum type="arabicPeriod"/>
            </a:pPr>
            <a:endParaRPr lang="en-US" dirty="0"/>
          </a:p>
          <a:p>
            <a:pPr marL="342900" indent="-342900">
              <a:buAutoNum type="arabicPeriod"/>
            </a:pPr>
            <a:r>
              <a:rPr lang="en-US" dirty="0"/>
              <a:t>Populate the Stakeholder Register record.</a:t>
            </a:r>
          </a:p>
          <a:p>
            <a:pPr marL="342900" indent="-342900">
              <a:buFont typeface="Arial" panose="020B0604020202020204" pitchFamily="34" charset="0"/>
              <a:buChar char="•"/>
            </a:pPr>
            <a:r>
              <a:rPr lang="en-US" b="1" dirty="0"/>
              <a:t>User</a:t>
            </a:r>
            <a:r>
              <a:rPr lang="en-US" dirty="0"/>
              <a:t>: Populate with user’s name.</a:t>
            </a:r>
          </a:p>
          <a:p>
            <a:pPr marL="342900" indent="-342900">
              <a:buFont typeface="Arial" panose="020B0604020202020204" pitchFamily="34" charset="0"/>
              <a:buChar char="•"/>
            </a:pPr>
            <a:r>
              <a:rPr lang="en-US" b="1" dirty="0"/>
              <a:t>Key Stakeholder Type</a:t>
            </a:r>
            <a:r>
              <a:rPr lang="en-US" dirty="0"/>
              <a:t>: Select stakeholder type.</a:t>
            </a:r>
          </a:p>
          <a:p>
            <a:pPr marL="342900" indent="-342900">
              <a:buFont typeface="Arial" panose="020B0604020202020204" pitchFamily="34" charset="0"/>
              <a:buChar char="•"/>
            </a:pPr>
            <a:r>
              <a:rPr lang="en-US" b="1" dirty="0"/>
              <a:t>Approver</a:t>
            </a:r>
            <a:r>
              <a:rPr lang="en-US" dirty="0"/>
              <a:t>: Select ‘Yes’.</a:t>
            </a:r>
          </a:p>
          <a:p>
            <a:pPr marL="342900" indent="-342900">
              <a:buFont typeface="Arial" panose="020B0604020202020204" pitchFamily="34" charset="0"/>
              <a:buChar char="•"/>
            </a:pPr>
            <a:r>
              <a:rPr lang="en-US" b="1" dirty="0"/>
              <a:t>Save</a:t>
            </a:r>
            <a:r>
              <a:rPr lang="en-US" dirty="0"/>
              <a:t> and Update the record.</a:t>
            </a:r>
          </a:p>
          <a:p>
            <a:pPr marL="342900" indent="-342900">
              <a:buFont typeface="Arial" panose="020B0604020202020204" pitchFamily="34" charset="0"/>
              <a:buChar char="•"/>
            </a:pPr>
            <a:endParaRPr lang="en-US" dirty="0"/>
          </a:p>
          <a:p>
            <a:r>
              <a:rPr lang="en-US" dirty="0"/>
              <a:t>Return to the project record and view the Stakeholders Related List. The new stakeholder will be populated in the Stakeholder Type desired. </a:t>
            </a:r>
          </a:p>
          <a:p>
            <a:pPr marL="342900" indent="-342900">
              <a:buAutoNum type="arabicPeriod"/>
            </a:pPr>
            <a:endParaRPr lang="en-US" dirty="0"/>
          </a:p>
          <a:p>
            <a:pPr marL="342900" indent="-342900">
              <a:buAutoNum type="arabicPeriod"/>
            </a:pPr>
            <a:endParaRPr lang="en-US" dirty="0"/>
          </a:p>
          <a:p>
            <a:endParaRPr lang="en-US" dirty="0"/>
          </a:p>
        </p:txBody>
      </p:sp>
      <p:sp>
        <p:nvSpPr>
          <p:cNvPr id="17" name="Oval 16">
            <a:extLst>
              <a:ext uri="{FF2B5EF4-FFF2-40B4-BE49-F238E27FC236}">
                <a16:creationId xmlns:a16="http://schemas.microsoft.com/office/drawing/2014/main" id="{A7D6B773-628A-0BFB-1371-0E05E1442DC6}"/>
              </a:ext>
            </a:extLst>
          </p:cNvPr>
          <p:cNvSpPr/>
          <p:nvPr/>
        </p:nvSpPr>
        <p:spPr>
          <a:xfrm>
            <a:off x="7590332" y="178569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nvGrpSpPr>
          <p:cNvPr id="6" name="Group 5">
            <a:extLst>
              <a:ext uri="{FF2B5EF4-FFF2-40B4-BE49-F238E27FC236}">
                <a16:creationId xmlns:a16="http://schemas.microsoft.com/office/drawing/2014/main" id="{A0E8657C-D1A6-DDA4-8888-030598B18F55}"/>
              </a:ext>
            </a:extLst>
          </p:cNvPr>
          <p:cNvGrpSpPr/>
          <p:nvPr/>
        </p:nvGrpSpPr>
        <p:grpSpPr>
          <a:xfrm>
            <a:off x="5144883" y="4857923"/>
            <a:ext cx="6727055" cy="1653533"/>
            <a:chOff x="5373483" y="2885189"/>
            <a:chExt cx="6727055" cy="1653533"/>
          </a:xfrm>
        </p:grpSpPr>
        <p:pic>
          <p:nvPicPr>
            <p:cNvPr id="5" name="Picture 4" descr="A screenshot of a computer&#10;&#10;Description automatically generated with medium confidence">
              <a:extLst>
                <a:ext uri="{FF2B5EF4-FFF2-40B4-BE49-F238E27FC236}">
                  <a16:creationId xmlns:a16="http://schemas.microsoft.com/office/drawing/2014/main" id="{E44044EC-7DE1-08E3-7441-C2F338268997}"/>
                </a:ext>
              </a:extLst>
            </p:cNvPr>
            <p:cNvPicPr>
              <a:picLocks noChangeAspect="1"/>
            </p:cNvPicPr>
            <p:nvPr/>
          </p:nvPicPr>
          <p:blipFill>
            <a:blip r:embed="rId3"/>
            <a:stretch>
              <a:fillRect/>
            </a:stretch>
          </p:blipFill>
          <p:spPr>
            <a:xfrm>
              <a:off x="5373483" y="2885189"/>
              <a:ext cx="6727055" cy="1653533"/>
            </a:xfrm>
            <a:prstGeom prst="rect">
              <a:avLst/>
            </a:prstGeom>
            <a:ln>
              <a:solidFill>
                <a:schemeClr val="tx1"/>
              </a:solidFill>
            </a:ln>
          </p:spPr>
        </p:pic>
        <p:sp>
          <p:nvSpPr>
            <p:cNvPr id="18" name="Oval 17">
              <a:extLst>
                <a:ext uri="{FF2B5EF4-FFF2-40B4-BE49-F238E27FC236}">
                  <a16:creationId xmlns:a16="http://schemas.microsoft.com/office/drawing/2014/main" id="{26C58C4D-9F08-1EA5-90C1-ED4A5F5963BC}"/>
                </a:ext>
              </a:extLst>
            </p:cNvPr>
            <p:cNvSpPr/>
            <p:nvPr/>
          </p:nvSpPr>
          <p:spPr>
            <a:xfrm>
              <a:off x="5624444" y="31323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0" name="Rectangle 19">
              <a:extLst>
                <a:ext uri="{FF2B5EF4-FFF2-40B4-BE49-F238E27FC236}">
                  <a16:creationId xmlns:a16="http://schemas.microsoft.com/office/drawing/2014/main" id="{6C232120-0F6A-1EC1-2815-E5941F80E595}"/>
                </a:ext>
              </a:extLst>
            </p:cNvPr>
            <p:cNvSpPr/>
            <p:nvPr/>
          </p:nvSpPr>
          <p:spPr>
            <a:xfrm>
              <a:off x="6016867" y="3802027"/>
              <a:ext cx="1514198" cy="7366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1" name="Rectangle 20">
              <a:extLst>
                <a:ext uri="{FF2B5EF4-FFF2-40B4-BE49-F238E27FC236}">
                  <a16:creationId xmlns:a16="http://schemas.microsoft.com/office/drawing/2014/main" id="{E2B1EF9E-5D5F-2F74-C54D-A20FC1500177}"/>
                </a:ext>
              </a:extLst>
            </p:cNvPr>
            <p:cNvSpPr/>
            <p:nvPr/>
          </p:nvSpPr>
          <p:spPr>
            <a:xfrm>
              <a:off x="6415627" y="3333940"/>
              <a:ext cx="1878824"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2" name="Rectangle 21">
              <a:extLst>
                <a:ext uri="{FF2B5EF4-FFF2-40B4-BE49-F238E27FC236}">
                  <a16:creationId xmlns:a16="http://schemas.microsoft.com/office/drawing/2014/main" id="{27442A9A-5D26-4A6E-84F4-A2D1F1E23009}"/>
                </a:ext>
              </a:extLst>
            </p:cNvPr>
            <p:cNvSpPr/>
            <p:nvPr/>
          </p:nvSpPr>
          <p:spPr>
            <a:xfrm>
              <a:off x="10154291" y="3323157"/>
              <a:ext cx="1878824"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38715482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6150A116-9355-6FD9-527F-8A38EB223AC5}"/>
              </a:ext>
            </a:extLst>
          </p:cNvPr>
          <p:cNvPicPr>
            <a:picLocks noChangeAspect="1"/>
          </p:cNvPicPr>
          <p:nvPr/>
        </p:nvPicPr>
        <p:blipFill>
          <a:blip r:embed="rId2"/>
          <a:stretch>
            <a:fillRect/>
          </a:stretch>
        </p:blipFill>
        <p:spPr>
          <a:xfrm>
            <a:off x="5659325" y="1017961"/>
            <a:ext cx="5978748" cy="2895956"/>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91737" y="231721"/>
            <a:ext cx="11249576" cy="566594"/>
          </a:xfrm>
        </p:spPr>
        <p:txBody>
          <a:bodyPr/>
          <a:lstStyle/>
          <a:p>
            <a:r>
              <a:rPr lang="en-US" sz="2400" b="0" dirty="0"/>
              <a:t>Project Related Lists: Assigning a Stakeholder to Another Stakeholder Type</a:t>
            </a:r>
          </a:p>
        </p:txBody>
      </p:sp>
      <p:sp>
        <p:nvSpPr>
          <p:cNvPr id="3" name="TextBox 2">
            <a:extLst>
              <a:ext uri="{FF2B5EF4-FFF2-40B4-BE49-F238E27FC236}">
                <a16:creationId xmlns:a16="http://schemas.microsoft.com/office/drawing/2014/main" id="{F8264340-48D4-F564-4CFE-D33728819AF1}"/>
              </a:ext>
            </a:extLst>
          </p:cNvPr>
          <p:cNvSpPr txBox="1"/>
          <p:nvPr/>
        </p:nvSpPr>
        <p:spPr>
          <a:xfrm>
            <a:off x="553927" y="1030158"/>
            <a:ext cx="4720806" cy="2677656"/>
          </a:xfrm>
          <a:prstGeom prst="rect">
            <a:avLst/>
          </a:prstGeom>
          <a:noFill/>
        </p:spPr>
        <p:txBody>
          <a:bodyPr wrap="square" rtlCol="0">
            <a:spAutoFit/>
          </a:bodyPr>
          <a:lstStyle/>
          <a:p>
            <a:r>
              <a:rPr lang="en-US" dirty="0"/>
              <a:t>The ‘Add existing’ button allows a person who is currently a Stakeholder to become a member of a different Stakeholder group.</a:t>
            </a:r>
          </a:p>
          <a:p>
            <a:endParaRPr lang="en-US" dirty="0"/>
          </a:p>
          <a:p>
            <a:pPr marL="342900" indent="-342900">
              <a:buFont typeface="+mj-lt"/>
              <a:buAutoNum type="arabicPeriod"/>
            </a:pPr>
            <a:r>
              <a:rPr lang="en-US" dirty="0"/>
              <a:t>Navigate to the Stakeholders Related List. Click on the the ‘Add existing’ button</a:t>
            </a:r>
          </a:p>
          <a:p>
            <a:pPr marL="342900" indent="-342900">
              <a:buFont typeface="+mj-lt"/>
              <a:buAutoNum type="arabicPeriod"/>
            </a:pPr>
            <a:endParaRPr lang="en-US" dirty="0"/>
          </a:p>
          <a:p>
            <a:pPr marL="342900" indent="-342900">
              <a:buFont typeface="+mj-lt"/>
              <a:buAutoNum type="arabicPeriod"/>
            </a:pPr>
            <a:r>
              <a:rPr lang="en-US" dirty="0"/>
              <a:t>Update the Key Stakeholder Type field then click on the Save button.</a:t>
            </a:r>
          </a:p>
          <a:p>
            <a:pPr marL="342900" indent="-342900">
              <a:buFont typeface="+mj-lt"/>
              <a:buAutoNum type="arabicPeriod"/>
            </a:pPr>
            <a:endParaRPr lang="en-US" dirty="0"/>
          </a:p>
          <a:p>
            <a:r>
              <a:rPr lang="en-US" dirty="0"/>
              <a:t>A stakeholder may be a member of multiple groups.</a:t>
            </a:r>
          </a:p>
          <a:p>
            <a:endParaRPr lang="en-US" dirty="0"/>
          </a:p>
        </p:txBody>
      </p:sp>
      <p:sp>
        <p:nvSpPr>
          <p:cNvPr id="9" name="Oval 8">
            <a:extLst>
              <a:ext uri="{FF2B5EF4-FFF2-40B4-BE49-F238E27FC236}">
                <a16:creationId xmlns:a16="http://schemas.microsoft.com/office/drawing/2014/main" id="{7A1151A1-2473-C2D8-F0F4-AADDE8EBEBAA}"/>
              </a:ext>
            </a:extLst>
          </p:cNvPr>
          <p:cNvSpPr/>
          <p:nvPr/>
        </p:nvSpPr>
        <p:spPr>
          <a:xfrm>
            <a:off x="6324187" y="163473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22" name="Picture 21" descr="A screenshot of a computer&#10;&#10;Description automatically generated with medium confidence">
            <a:extLst>
              <a:ext uri="{FF2B5EF4-FFF2-40B4-BE49-F238E27FC236}">
                <a16:creationId xmlns:a16="http://schemas.microsoft.com/office/drawing/2014/main" id="{AE9D7BD9-7434-F4A3-53ED-1828DB4E9866}"/>
              </a:ext>
            </a:extLst>
          </p:cNvPr>
          <p:cNvPicPr>
            <a:picLocks noChangeAspect="1"/>
          </p:cNvPicPr>
          <p:nvPr/>
        </p:nvPicPr>
        <p:blipFill>
          <a:blip r:embed="rId3"/>
          <a:stretch>
            <a:fillRect/>
          </a:stretch>
        </p:blipFill>
        <p:spPr>
          <a:xfrm>
            <a:off x="6546379" y="4276294"/>
            <a:ext cx="4350966" cy="2215400"/>
          </a:xfrm>
          <a:prstGeom prst="rect">
            <a:avLst/>
          </a:prstGeom>
          <a:ln>
            <a:solidFill>
              <a:schemeClr val="tx1"/>
            </a:solidFill>
          </a:ln>
        </p:spPr>
      </p:pic>
      <p:sp>
        <p:nvSpPr>
          <p:cNvPr id="25" name="Rectangle 24">
            <a:extLst>
              <a:ext uri="{FF2B5EF4-FFF2-40B4-BE49-F238E27FC236}">
                <a16:creationId xmlns:a16="http://schemas.microsoft.com/office/drawing/2014/main" id="{54E974F8-7592-D45E-ED73-87D514420408}"/>
              </a:ext>
            </a:extLst>
          </p:cNvPr>
          <p:cNvSpPr/>
          <p:nvPr/>
        </p:nvSpPr>
        <p:spPr>
          <a:xfrm>
            <a:off x="6822475" y="5097708"/>
            <a:ext cx="3062627" cy="236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Oval 17">
            <a:extLst>
              <a:ext uri="{FF2B5EF4-FFF2-40B4-BE49-F238E27FC236}">
                <a16:creationId xmlns:a16="http://schemas.microsoft.com/office/drawing/2014/main" id="{1313BB6F-BB42-07F7-D764-4D80E7E14225}"/>
              </a:ext>
            </a:extLst>
          </p:cNvPr>
          <p:cNvSpPr/>
          <p:nvPr/>
        </p:nvSpPr>
        <p:spPr>
          <a:xfrm>
            <a:off x="6546379" y="516786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9527594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D9121751-5C7B-42FD-EA7D-18D29CE76C9B}"/>
              </a:ext>
            </a:extLst>
          </p:cNvPr>
          <p:cNvPicPr>
            <a:picLocks noChangeAspect="1"/>
          </p:cNvPicPr>
          <p:nvPr/>
        </p:nvPicPr>
        <p:blipFill>
          <a:blip r:embed="rId2"/>
          <a:stretch>
            <a:fillRect/>
          </a:stretch>
        </p:blipFill>
        <p:spPr>
          <a:xfrm>
            <a:off x="641349" y="3166778"/>
            <a:ext cx="6298473" cy="2991572"/>
          </a:xfrm>
          <a:prstGeom prst="rect">
            <a:avLst/>
          </a:prstGeom>
          <a:ln>
            <a:solidFill>
              <a:schemeClr val="tx1"/>
            </a:solidFill>
          </a:ln>
        </p:spPr>
      </p:pic>
      <p:pic>
        <p:nvPicPr>
          <p:cNvPr id="6" name="Picture 5" descr="A screenshot of a computer&#10;&#10;Description automatically generated with medium confidence">
            <a:extLst>
              <a:ext uri="{FF2B5EF4-FFF2-40B4-BE49-F238E27FC236}">
                <a16:creationId xmlns:a16="http://schemas.microsoft.com/office/drawing/2014/main" id="{8C0AE473-D185-D2A9-4987-EAEBA1BAB5C5}"/>
              </a:ext>
            </a:extLst>
          </p:cNvPr>
          <p:cNvPicPr>
            <a:picLocks noChangeAspect="1"/>
          </p:cNvPicPr>
          <p:nvPr/>
        </p:nvPicPr>
        <p:blipFill>
          <a:blip r:embed="rId3"/>
          <a:stretch>
            <a:fillRect/>
          </a:stretch>
        </p:blipFill>
        <p:spPr>
          <a:xfrm>
            <a:off x="641349" y="1642639"/>
            <a:ext cx="10254921" cy="1440223"/>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24924" y="164670"/>
            <a:ext cx="11460932" cy="715530"/>
          </a:xfrm>
        </p:spPr>
        <p:txBody>
          <a:bodyPr/>
          <a:lstStyle/>
          <a:p>
            <a:r>
              <a:rPr lang="en-US" b="0" dirty="0"/>
              <a:t>Project Related Lists: Strategic Goals</a:t>
            </a:r>
          </a:p>
        </p:txBody>
      </p:sp>
      <p:sp>
        <p:nvSpPr>
          <p:cNvPr id="3" name="TextBox 2">
            <a:extLst>
              <a:ext uri="{FF2B5EF4-FFF2-40B4-BE49-F238E27FC236}">
                <a16:creationId xmlns:a16="http://schemas.microsoft.com/office/drawing/2014/main" id="{F8264340-48D4-F564-4CFE-D33728819AF1}"/>
              </a:ext>
            </a:extLst>
          </p:cNvPr>
          <p:cNvSpPr txBox="1"/>
          <p:nvPr/>
        </p:nvSpPr>
        <p:spPr>
          <a:xfrm>
            <a:off x="494515" y="939745"/>
            <a:ext cx="10732445" cy="523220"/>
          </a:xfrm>
          <a:prstGeom prst="rect">
            <a:avLst/>
          </a:prstGeom>
          <a:noFill/>
        </p:spPr>
        <p:txBody>
          <a:bodyPr wrap="square" rtlCol="0">
            <a:spAutoFit/>
          </a:bodyPr>
          <a:lstStyle/>
          <a:p>
            <a:r>
              <a:rPr lang="en-US" dirty="0"/>
              <a:t>A project will inherit strategic goals from the approved demand. Click the ‘Add’ button to add additional project goals or the ‘Remove’ button to remove a goal.</a:t>
            </a:r>
          </a:p>
        </p:txBody>
      </p:sp>
      <p:sp>
        <p:nvSpPr>
          <p:cNvPr id="8" name="Rectangle 7">
            <a:extLst>
              <a:ext uri="{FF2B5EF4-FFF2-40B4-BE49-F238E27FC236}">
                <a16:creationId xmlns:a16="http://schemas.microsoft.com/office/drawing/2014/main" id="{6BCB1071-1EE7-A1C7-5758-FDAB3938A348}"/>
              </a:ext>
            </a:extLst>
          </p:cNvPr>
          <p:cNvSpPr/>
          <p:nvPr/>
        </p:nvSpPr>
        <p:spPr>
          <a:xfrm>
            <a:off x="3336513" y="1949731"/>
            <a:ext cx="718956"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643B0DFA-A349-8472-2072-0F238CF46194}"/>
              </a:ext>
            </a:extLst>
          </p:cNvPr>
          <p:cNvSpPr/>
          <p:nvPr/>
        </p:nvSpPr>
        <p:spPr>
          <a:xfrm>
            <a:off x="4418152" y="3589577"/>
            <a:ext cx="677359" cy="2076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7" name="Straight Arrow Connector 16">
            <a:extLst>
              <a:ext uri="{FF2B5EF4-FFF2-40B4-BE49-F238E27FC236}">
                <a16:creationId xmlns:a16="http://schemas.microsoft.com/office/drawing/2014/main" id="{C85BC016-A4B1-633C-BF2D-B828626296EB}"/>
              </a:ext>
            </a:extLst>
          </p:cNvPr>
          <p:cNvCxnSpPr>
            <a:cxnSpLocks/>
          </p:cNvCxnSpPr>
          <p:nvPr/>
        </p:nvCxnSpPr>
        <p:spPr>
          <a:xfrm>
            <a:off x="2990268" y="3589577"/>
            <a:ext cx="576590" cy="123355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0E64934-659F-809D-9127-282D9C6CB16D}"/>
              </a:ext>
            </a:extLst>
          </p:cNvPr>
          <p:cNvSpPr/>
          <p:nvPr/>
        </p:nvSpPr>
        <p:spPr>
          <a:xfrm>
            <a:off x="2773471" y="4907046"/>
            <a:ext cx="1733548" cy="12513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3" name="TextBox 22">
            <a:extLst>
              <a:ext uri="{FF2B5EF4-FFF2-40B4-BE49-F238E27FC236}">
                <a16:creationId xmlns:a16="http://schemas.microsoft.com/office/drawing/2014/main" id="{130B8423-E05F-29FE-F75C-3C69F212659D}"/>
              </a:ext>
            </a:extLst>
          </p:cNvPr>
          <p:cNvSpPr txBox="1"/>
          <p:nvPr/>
        </p:nvSpPr>
        <p:spPr>
          <a:xfrm>
            <a:off x="6993817" y="3166778"/>
            <a:ext cx="3776008" cy="2677656"/>
          </a:xfrm>
          <a:prstGeom prst="rect">
            <a:avLst/>
          </a:prstGeom>
          <a:noFill/>
        </p:spPr>
        <p:txBody>
          <a:bodyPr wrap="square" rtlCol="0">
            <a:spAutoFit/>
          </a:bodyPr>
          <a:lstStyle/>
          <a:p>
            <a:pPr marL="342900" indent="-342900">
              <a:buFont typeface="+mj-lt"/>
              <a:buAutoNum type="arabicPeriod"/>
            </a:pPr>
            <a:r>
              <a:rPr lang="en-US" dirty="0"/>
              <a:t>Click on the magnifying glass icon to view available goals to associate with the project.</a:t>
            </a:r>
          </a:p>
          <a:p>
            <a:pPr marL="342900" indent="-342900">
              <a:buFont typeface="+mj-lt"/>
              <a:buAutoNum type="arabicPeriod"/>
            </a:pPr>
            <a:r>
              <a:rPr lang="en-US" dirty="0"/>
              <a:t>The Primary goal field will automatically be checked if a goal has not been added to the project. The primary goal may be changed by checking this field for the desired goal. </a:t>
            </a:r>
          </a:p>
          <a:p>
            <a:pPr marL="342900" indent="-342900">
              <a:buFont typeface="+mj-lt"/>
              <a:buAutoNum type="arabicPeriod"/>
            </a:pPr>
            <a:r>
              <a:rPr lang="en-US" dirty="0"/>
              <a:t>Save your information and click on the ‘Update’ button to return to the project record.</a:t>
            </a:r>
          </a:p>
          <a:p>
            <a:endParaRPr lang="en-US" dirty="0"/>
          </a:p>
        </p:txBody>
      </p:sp>
      <p:sp>
        <p:nvSpPr>
          <p:cNvPr id="24" name="Rectangle 23">
            <a:extLst>
              <a:ext uri="{FF2B5EF4-FFF2-40B4-BE49-F238E27FC236}">
                <a16:creationId xmlns:a16="http://schemas.microsoft.com/office/drawing/2014/main" id="{551BF097-F706-A29C-F4DF-B00683106C6D}"/>
              </a:ext>
            </a:extLst>
          </p:cNvPr>
          <p:cNvSpPr/>
          <p:nvPr/>
        </p:nvSpPr>
        <p:spPr>
          <a:xfrm>
            <a:off x="1402353" y="3429000"/>
            <a:ext cx="1733548"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Rectangle 13">
            <a:extLst>
              <a:ext uri="{FF2B5EF4-FFF2-40B4-BE49-F238E27FC236}">
                <a16:creationId xmlns:a16="http://schemas.microsoft.com/office/drawing/2014/main" id="{FED14F8B-3C2F-0AF1-BBF8-E6C8085915DE}"/>
              </a:ext>
            </a:extLst>
          </p:cNvPr>
          <p:cNvSpPr/>
          <p:nvPr/>
        </p:nvSpPr>
        <p:spPr>
          <a:xfrm>
            <a:off x="535578" y="3082862"/>
            <a:ext cx="10360692" cy="31434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Oval 14">
            <a:extLst>
              <a:ext uri="{FF2B5EF4-FFF2-40B4-BE49-F238E27FC236}">
                <a16:creationId xmlns:a16="http://schemas.microsoft.com/office/drawing/2014/main" id="{5766675A-518A-70C0-03F7-A404F322E7B3}"/>
              </a:ext>
            </a:extLst>
          </p:cNvPr>
          <p:cNvSpPr/>
          <p:nvPr/>
        </p:nvSpPr>
        <p:spPr>
          <a:xfrm>
            <a:off x="3167467" y="34352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Oval 17">
            <a:extLst>
              <a:ext uri="{FF2B5EF4-FFF2-40B4-BE49-F238E27FC236}">
                <a16:creationId xmlns:a16="http://schemas.microsoft.com/office/drawing/2014/main" id="{6015059D-500C-5686-A599-13F3C76472EC}"/>
              </a:ext>
            </a:extLst>
          </p:cNvPr>
          <p:cNvSpPr/>
          <p:nvPr/>
        </p:nvSpPr>
        <p:spPr>
          <a:xfrm>
            <a:off x="4155725" y="358957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Oval 18">
            <a:extLst>
              <a:ext uri="{FF2B5EF4-FFF2-40B4-BE49-F238E27FC236}">
                <a16:creationId xmlns:a16="http://schemas.microsoft.com/office/drawing/2014/main" id="{DF7C33B6-913E-444D-7B72-8C1F6857F181}"/>
              </a:ext>
            </a:extLst>
          </p:cNvPr>
          <p:cNvSpPr/>
          <p:nvPr/>
        </p:nvSpPr>
        <p:spPr>
          <a:xfrm>
            <a:off x="6650001" y="337344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7364480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Assessment Instances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314381"/>
            <a:ext cx="10732445" cy="923330"/>
          </a:xfrm>
          <a:prstGeom prst="rect">
            <a:avLst/>
          </a:prstGeom>
          <a:noFill/>
        </p:spPr>
        <p:txBody>
          <a:bodyPr wrap="square" rtlCol="0">
            <a:spAutoFit/>
          </a:bodyPr>
          <a:lstStyle/>
          <a:p>
            <a:r>
              <a:rPr lang="en-US" sz="1800" dirty="0"/>
              <a:t>This is where the project manager may access the Project Risk Assessment to complete it. </a:t>
            </a:r>
            <a:r>
              <a:rPr lang="en-US" sz="1800"/>
              <a:t>Project Risk Assessment is generated when the project is moved to Planning Stage.</a:t>
            </a:r>
            <a:endParaRPr lang="en-US" sz="1800" dirty="0"/>
          </a:p>
          <a:p>
            <a:pPr marL="342900" indent="-342900">
              <a:buAutoNum type="arabicPeriod"/>
            </a:pPr>
            <a:endParaRPr lang="en-US" sz="1800" dirty="0"/>
          </a:p>
        </p:txBody>
      </p:sp>
      <p:pic>
        <p:nvPicPr>
          <p:cNvPr id="5" name="Picture 4" descr="A screenshot of a computer&#10;&#10;Description automatically generated with medium confidence">
            <a:extLst>
              <a:ext uri="{FF2B5EF4-FFF2-40B4-BE49-F238E27FC236}">
                <a16:creationId xmlns:a16="http://schemas.microsoft.com/office/drawing/2014/main" id="{00CBA329-F50D-4FF6-EE80-29C15C1C607B}"/>
              </a:ext>
            </a:extLst>
          </p:cNvPr>
          <p:cNvPicPr>
            <a:picLocks noChangeAspect="1"/>
          </p:cNvPicPr>
          <p:nvPr/>
        </p:nvPicPr>
        <p:blipFill>
          <a:blip r:embed="rId2"/>
          <a:stretch>
            <a:fillRect/>
          </a:stretch>
        </p:blipFill>
        <p:spPr>
          <a:xfrm>
            <a:off x="671118" y="2510134"/>
            <a:ext cx="10566311" cy="1698897"/>
          </a:xfrm>
          <a:prstGeom prst="rect">
            <a:avLst/>
          </a:prstGeom>
          <a:ln>
            <a:solidFill>
              <a:schemeClr val="tx1"/>
            </a:solidFill>
          </a:ln>
        </p:spPr>
      </p:pic>
    </p:spTree>
    <p:extLst>
      <p:ext uri="{BB962C8B-B14F-4D97-AF65-F5344CB8AC3E}">
        <p14:creationId xmlns:p14="http://schemas.microsoft.com/office/powerpoint/2010/main" val="581546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Approvers</a:t>
            </a:r>
          </a:p>
        </p:txBody>
      </p:sp>
      <p:sp>
        <p:nvSpPr>
          <p:cNvPr id="3" name="TextBox 2">
            <a:extLst>
              <a:ext uri="{FF2B5EF4-FFF2-40B4-BE49-F238E27FC236}">
                <a16:creationId xmlns:a16="http://schemas.microsoft.com/office/drawing/2014/main" id="{F8264340-48D4-F564-4CFE-D33728819AF1}"/>
              </a:ext>
            </a:extLst>
          </p:cNvPr>
          <p:cNvSpPr txBox="1"/>
          <p:nvPr/>
        </p:nvSpPr>
        <p:spPr>
          <a:xfrm>
            <a:off x="531515" y="1307573"/>
            <a:ext cx="10732445" cy="923330"/>
          </a:xfrm>
          <a:prstGeom prst="rect">
            <a:avLst/>
          </a:prstGeom>
          <a:noFill/>
        </p:spPr>
        <p:txBody>
          <a:bodyPr wrap="square" rtlCol="0">
            <a:spAutoFit/>
          </a:bodyPr>
          <a:lstStyle/>
          <a:p>
            <a:r>
              <a:rPr lang="en-US" sz="1800" dirty="0"/>
              <a:t>CITO Approvers </a:t>
            </a:r>
            <a:r>
              <a:rPr lang="en-US" sz="1800"/>
              <a:t>for move to Executing </a:t>
            </a:r>
            <a:r>
              <a:rPr lang="en-US" sz="1800" dirty="0"/>
              <a:t>will be listed here. The result of their decision is found in the State column. </a:t>
            </a:r>
          </a:p>
          <a:p>
            <a:pPr marL="342900" indent="-342900">
              <a:buAutoNum type="arabicPeriod"/>
            </a:pPr>
            <a:endParaRPr lang="en-US" sz="1800" dirty="0"/>
          </a:p>
        </p:txBody>
      </p:sp>
      <p:pic>
        <p:nvPicPr>
          <p:cNvPr id="5" name="Picture 4" descr="A screenshot of a computer&#10;&#10;Description automatically generated with medium confidence">
            <a:extLst>
              <a:ext uri="{FF2B5EF4-FFF2-40B4-BE49-F238E27FC236}">
                <a16:creationId xmlns:a16="http://schemas.microsoft.com/office/drawing/2014/main" id="{92E9558E-8A2E-A5C6-0BFF-D275A4A94FF5}"/>
              </a:ext>
            </a:extLst>
          </p:cNvPr>
          <p:cNvPicPr>
            <a:picLocks noChangeAspect="1"/>
          </p:cNvPicPr>
          <p:nvPr/>
        </p:nvPicPr>
        <p:blipFill>
          <a:blip r:embed="rId2"/>
          <a:stretch>
            <a:fillRect/>
          </a:stretch>
        </p:blipFill>
        <p:spPr>
          <a:xfrm>
            <a:off x="2489926" y="2539757"/>
            <a:ext cx="6753307" cy="3267729"/>
          </a:xfrm>
          <a:prstGeom prst="rect">
            <a:avLst/>
          </a:prstGeom>
          <a:ln>
            <a:solidFill>
              <a:schemeClr val="tx1"/>
            </a:solidFill>
          </a:ln>
        </p:spPr>
      </p:pic>
    </p:spTree>
    <p:extLst>
      <p:ext uri="{BB962C8B-B14F-4D97-AF65-F5344CB8AC3E}">
        <p14:creationId xmlns:p14="http://schemas.microsoft.com/office/powerpoint/2010/main" val="16936808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Attachments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10732445" cy="369332"/>
          </a:xfrm>
          <a:prstGeom prst="rect">
            <a:avLst/>
          </a:prstGeom>
          <a:noFill/>
        </p:spPr>
        <p:txBody>
          <a:bodyPr wrap="square" rtlCol="0">
            <a:spAutoFit/>
          </a:bodyPr>
          <a:lstStyle/>
          <a:p>
            <a:r>
              <a:rPr lang="en-US" sz="1800" dirty="0"/>
              <a:t>Attachments may be found here as well as at the top of the project record.</a:t>
            </a:r>
          </a:p>
        </p:txBody>
      </p:sp>
      <p:pic>
        <p:nvPicPr>
          <p:cNvPr id="5" name="Picture 4" descr="A screenshot of a computer&#10;&#10;Description automatically generated with low confidence">
            <a:extLst>
              <a:ext uri="{FF2B5EF4-FFF2-40B4-BE49-F238E27FC236}">
                <a16:creationId xmlns:a16="http://schemas.microsoft.com/office/drawing/2014/main" id="{807FE784-6FC0-7CAC-8F2B-2004AA278282}"/>
              </a:ext>
            </a:extLst>
          </p:cNvPr>
          <p:cNvPicPr>
            <a:picLocks noChangeAspect="1"/>
          </p:cNvPicPr>
          <p:nvPr/>
        </p:nvPicPr>
        <p:blipFill>
          <a:blip r:embed="rId2"/>
          <a:stretch>
            <a:fillRect/>
          </a:stretch>
        </p:blipFill>
        <p:spPr>
          <a:xfrm>
            <a:off x="1236684" y="2575123"/>
            <a:ext cx="9718631" cy="1423854"/>
          </a:xfrm>
          <a:prstGeom prst="rect">
            <a:avLst/>
          </a:prstGeom>
          <a:ln>
            <a:solidFill>
              <a:schemeClr val="tx1"/>
            </a:solidFill>
          </a:ln>
        </p:spPr>
      </p:pic>
    </p:spTree>
    <p:extLst>
      <p:ext uri="{BB962C8B-B14F-4D97-AF65-F5344CB8AC3E}">
        <p14:creationId xmlns:p14="http://schemas.microsoft.com/office/powerpoint/2010/main" val="6362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solidFill>
                  <a:schemeClr val="tx1"/>
                </a:solidFill>
              </a:rPr>
              <a:t>Notifications Management</a:t>
            </a:r>
          </a:p>
        </p:txBody>
      </p:sp>
      <p:sp>
        <p:nvSpPr>
          <p:cNvPr id="10" name="TextBox 9">
            <a:extLst>
              <a:ext uri="{FF2B5EF4-FFF2-40B4-BE49-F238E27FC236}">
                <a16:creationId xmlns:a16="http://schemas.microsoft.com/office/drawing/2014/main" id="{70DC2EB0-C6C8-7399-773B-EF5F5E8E86EF}"/>
              </a:ext>
            </a:extLst>
          </p:cNvPr>
          <p:cNvSpPr txBox="1"/>
          <p:nvPr/>
        </p:nvSpPr>
        <p:spPr>
          <a:xfrm>
            <a:off x="401757" y="1036892"/>
            <a:ext cx="10588736" cy="1384995"/>
          </a:xfrm>
          <a:prstGeom prst="rect">
            <a:avLst/>
          </a:prstGeom>
          <a:noFill/>
        </p:spPr>
        <p:txBody>
          <a:bodyPr wrap="square" rtlCol="0">
            <a:spAutoFit/>
          </a:bodyPr>
          <a:lstStyle/>
          <a:p>
            <a:r>
              <a:rPr lang="en-US" dirty="0"/>
              <a:t>ServiceNow can send a lot of notifications to email. Setting preferences in ServiceNow instead of filtering everything as it comes to your Inbox will ensure you see the emails you need to see. You will not get notifications for events that you trigger.</a:t>
            </a:r>
          </a:p>
          <a:p>
            <a:endParaRPr lang="en-US" dirty="0"/>
          </a:p>
          <a:p>
            <a:pPr marL="342900" indent="-342900">
              <a:buAutoNum type="arabicPeriod"/>
            </a:pPr>
            <a:r>
              <a:rPr lang="en-US" dirty="0"/>
              <a:t>In the upper right, click on the gear icon. System Preferences will open, navigate to the Notification Preferences section.</a:t>
            </a:r>
          </a:p>
          <a:p>
            <a:pPr marL="342900" lvl="8" indent="-342900">
              <a:buFont typeface="+mj-lt"/>
              <a:buAutoNum type="arabicPeriod" startAt="2"/>
            </a:pPr>
            <a:r>
              <a:rPr lang="en-US" dirty="0"/>
              <a:t>Search for ‘demand’ (or other types of records in ServiceNow) and select the notification you want to change.</a:t>
            </a:r>
          </a:p>
          <a:p>
            <a:pPr marL="342900" lvl="8" indent="-342900">
              <a:buFont typeface="+mj-lt"/>
              <a:buAutoNum type="arabicPeriod" startAt="2"/>
            </a:pPr>
            <a:r>
              <a:rPr lang="en-US" dirty="0"/>
              <a:t>Use the slider to toggle messages on or off.</a:t>
            </a:r>
          </a:p>
        </p:txBody>
      </p:sp>
      <p:grpSp>
        <p:nvGrpSpPr>
          <p:cNvPr id="23" name="Group 22">
            <a:extLst>
              <a:ext uri="{FF2B5EF4-FFF2-40B4-BE49-F238E27FC236}">
                <a16:creationId xmlns:a16="http://schemas.microsoft.com/office/drawing/2014/main" id="{207B8BF9-6B92-B5FB-C7F4-E591324350B0}"/>
              </a:ext>
            </a:extLst>
          </p:cNvPr>
          <p:cNvGrpSpPr/>
          <p:nvPr/>
        </p:nvGrpSpPr>
        <p:grpSpPr>
          <a:xfrm>
            <a:off x="486631" y="2716958"/>
            <a:ext cx="2715057" cy="540970"/>
            <a:chOff x="598144" y="3124039"/>
            <a:chExt cx="2715057" cy="540970"/>
          </a:xfrm>
        </p:grpSpPr>
        <p:pic>
          <p:nvPicPr>
            <p:cNvPr id="22" name="Picture 21">
              <a:extLst>
                <a:ext uri="{FF2B5EF4-FFF2-40B4-BE49-F238E27FC236}">
                  <a16:creationId xmlns:a16="http://schemas.microsoft.com/office/drawing/2014/main" id="{0EE017FA-B67F-B558-6E43-AACACD581D92}"/>
                </a:ext>
              </a:extLst>
            </p:cNvPr>
            <p:cNvPicPr>
              <a:picLocks noChangeAspect="1"/>
            </p:cNvPicPr>
            <p:nvPr/>
          </p:nvPicPr>
          <p:blipFill>
            <a:blip r:embed="rId2"/>
            <a:stretch>
              <a:fillRect/>
            </a:stretch>
          </p:blipFill>
          <p:spPr>
            <a:xfrm>
              <a:off x="598144" y="3124039"/>
              <a:ext cx="2715057" cy="540970"/>
            </a:xfrm>
            <a:prstGeom prst="rect">
              <a:avLst/>
            </a:prstGeom>
            <a:ln>
              <a:solidFill>
                <a:schemeClr val="tx1"/>
              </a:solidFill>
            </a:ln>
          </p:spPr>
        </p:pic>
        <p:sp>
          <p:nvSpPr>
            <p:cNvPr id="12" name="Rectangle 11">
              <a:extLst>
                <a:ext uri="{FF2B5EF4-FFF2-40B4-BE49-F238E27FC236}">
                  <a16:creationId xmlns:a16="http://schemas.microsoft.com/office/drawing/2014/main" id="{9D7E617C-07CD-FB79-772B-BD75D329B043}"/>
                </a:ext>
              </a:extLst>
            </p:cNvPr>
            <p:cNvSpPr/>
            <p:nvPr/>
          </p:nvSpPr>
          <p:spPr>
            <a:xfrm>
              <a:off x="2881630" y="3148253"/>
              <a:ext cx="341072" cy="408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2568939" y="32864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grpSp>
        <p:nvGrpSpPr>
          <p:cNvPr id="8" name="Group 7">
            <a:extLst>
              <a:ext uri="{FF2B5EF4-FFF2-40B4-BE49-F238E27FC236}">
                <a16:creationId xmlns:a16="http://schemas.microsoft.com/office/drawing/2014/main" id="{4A1A944A-1B81-0308-CA20-7C693D5049F7}"/>
              </a:ext>
            </a:extLst>
          </p:cNvPr>
          <p:cNvGrpSpPr/>
          <p:nvPr/>
        </p:nvGrpSpPr>
        <p:grpSpPr>
          <a:xfrm>
            <a:off x="2125124" y="3420349"/>
            <a:ext cx="5391644" cy="2949120"/>
            <a:chOff x="2125124" y="3420349"/>
            <a:chExt cx="5391644" cy="2949120"/>
          </a:xfrm>
        </p:grpSpPr>
        <p:pic>
          <p:nvPicPr>
            <p:cNvPr id="3" name="Picture 2" descr="A screenshot of a project&#10;&#10;Description automatically generated">
              <a:extLst>
                <a:ext uri="{FF2B5EF4-FFF2-40B4-BE49-F238E27FC236}">
                  <a16:creationId xmlns:a16="http://schemas.microsoft.com/office/drawing/2014/main" id="{3467BE6E-053D-A90F-E7A3-7E460505BFC9}"/>
                </a:ext>
              </a:extLst>
            </p:cNvPr>
            <p:cNvPicPr>
              <a:picLocks noChangeAspect="1"/>
            </p:cNvPicPr>
            <p:nvPr/>
          </p:nvPicPr>
          <p:blipFill>
            <a:blip r:embed="rId3"/>
            <a:stretch>
              <a:fillRect/>
            </a:stretch>
          </p:blipFill>
          <p:spPr>
            <a:xfrm>
              <a:off x="2125124" y="3420349"/>
              <a:ext cx="5391644" cy="2949120"/>
            </a:xfrm>
            <a:prstGeom prst="rect">
              <a:avLst/>
            </a:prstGeom>
            <a:ln>
              <a:solidFill>
                <a:schemeClr val="tx1"/>
              </a:solidFill>
            </a:ln>
          </p:spPr>
        </p:pic>
        <p:sp>
          <p:nvSpPr>
            <p:cNvPr id="11" name="Rectangle 10">
              <a:extLst>
                <a:ext uri="{FF2B5EF4-FFF2-40B4-BE49-F238E27FC236}">
                  <a16:creationId xmlns:a16="http://schemas.microsoft.com/office/drawing/2014/main" id="{2C772480-B0CA-771D-EC91-983F190A9B32}"/>
                </a:ext>
              </a:extLst>
            </p:cNvPr>
            <p:cNvSpPr/>
            <p:nvPr/>
          </p:nvSpPr>
          <p:spPr>
            <a:xfrm>
              <a:off x="3891240" y="3685348"/>
              <a:ext cx="883023"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Oval 17">
              <a:extLst>
                <a:ext uri="{FF2B5EF4-FFF2-40B4-BE49-F238E27FC236}">
                  <a16:creationId xmlns:a16="http://schemas.microsoft.com/office/drawing/2014/main" id="{E0F598CE-CE42-8F67-6E1B-24C660A610A4}"/>
                </a:ext>
              </a:extLst>
            </p:cNvPr>
            <p:cNvSpPr/>
            <p:nvPr/>
          </p:nvSpPr>
          <p:spPr>
            <a:xfrm>
              <a:off x="3579636" y="456317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Rectangle 18">
              <a:extLst>
                <a:ext uri="{FF2B5EF4-FFF2-40B4-BE49-F238E27FC236}">
                  <a16:creationId xmlns:a16="http://schemas.microsoft.com/office/drawing/2014/main" id="{71B67B60-29B4-47A1-F0ED-DADA5AB31E11}"/>
                </a:ext>
              </a:extLst>
            </p:cNvPr>
            <p:cNvSpPr/>
            <p:nvPr/>
          </p:nvSpPr>
          <p:spPr>
            <a:xfrm>
              <a:off x="3891240" y="4396364"/>
              <a:ext cx="1859413" cy="504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grpSp>
        <p:nvGrpSpPr>
          <p:cNvPr id="7" name="Group 6">
            <a:extLst>
              <a:ext uri="{FF2B5EF4-FFF2-40B4-BE49-F238E27FC236}">
                <a16:creationId xmlns:a16="http://schemas.microsoft.com/office/drawing/2014/main" id="{6A994C2C-0504-0809-95A1-42F34E01233F}"/>
              </a:ext>
            </a:extLst>
          </p:cNvPr>
          <p:cNvGrpSpPr/>
          <p:nvPr/>
        </p:nvGrpSpPr>
        <p:grpSpPr>
          <a:xfrm>
            <a:off x="7852942" y="3976036"/>
            <a:ext cx="3456366" cy="1606534"/>
            <a:chOff x="7852942" y="3976036"/>
            <a:chExt cx="3456366" cy="1606534"/>
          </a:xfrm>
        </p:grpSpPr>
        <p:pic>
          <p:nvPicPr>
            <p:cNvPr id="6" name="Picture 5" descr="A screenshot of a project&#10;&#10;Description automatically generated">
              <a:extLst>
                <a:ext uri="{FF2B5EF4-FFF2-40B4-BE49-F238E27FC236}">
                  <a16:creationId xmlns:a16="http://schemas.microsoft.com/office/drawing/2014/main" id="{A4B757B6-0DFE-C38A-37CA-E76E8E47D4C9}"/>
                </a:ext>
              </a:extLst>
            </p:cNvPr>
            <p:cNvPicPr>
              <a:picLocks noChangeAspect="1"/>
            </p:cNvPicPr>
            <p:nvPr/>
          </p:nvPicPr>
          <p:blipFill>
            <a:blip r:embed="rId4"/>
            <a:stretch>
              <a:fillRect/>
            </a:stretch>
          </p:blipFill>
          <p:spPr>
            <a:xfrm>
              <a:off x="7852942" y="3976036"/>
              <a:ext cx="3456366" cy="1606534"/>
            </a:xfrm>
            <a:prstGeom prst="rect">
              <a:avLst/>
            </a:prstGeom>
            <a:ln>
              <a:solidFill>
                <a:schemeClr val="tx1"/>
              </a:solidFill>
            </a:ln>
          </p:spPr>
        </p:pic>
        <p:sp>
          <p:nvSpPr>
            <p:cNvPr id="15" name="Rectangle 14">
              <a:extLst>
                <a:ext uri="{FF2B5EF4-FFF2-40B4-BE49-F238E27FC236}">
                  <a16:creationId xmlns:a16="http://schemas.microsoft.com/office/drawing/2014/main" id="{28E5E706-C18F-B61A-F0AF-40A41CA8A936}"/>
                </a:ext>
              </a:extLst>
            </p:cNvPr>
            <p:cNvSpPr/>
            <p:nvPr/>
          </p:nvSpPr>
          <p:spPr>
            <a:xfrm>
              <a:off x="8957871" y="4620172"/>
              <a:ext cx="1954069" cy="230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4" name="Oval 23">
              <a:extLst>
                <a:ext uri="{FF2B5EF4-FFF2-40B4-BE49-F238E27FC236}">
                  <a16:creationId xmlns:a16="http://schemas.microsoft.com/office/drawing/2014/main" id="{9AF90A89-A4E4-F779-4404-78030A72D3E0}"/>
                </a:ext>
              </a:extLst>
            </p:cNvPr>
            <p:cNvSpPr/>
            <p:nvPr/>
          </p:nvSpPr>
          <p:spPr>
            <a:xfrm>
              <a:off x="8652738" y="462556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spTree>
    <p:extLst>
      <p:ext uri="{BB962C8B-B14F-4D97-AF65-F5344CB8AC3E}">
        <p14:creationId xmlns:p14="http://schemas.microsoft.com/office/powerpoint/2010/main" val="3174820269"/>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Risks</a:t>
            </a:r>
          </a:p>
        </p:txBody>
      </p:sp>
      <p:sp>
        <p:nvSpPr>
          <p:cNvPr id="3" name="TextBox 2">
            <a:extLst>
              <a:ext uri="{FF2B5EF4-FFF2-40B4-BE49-F238E27FC236}">
                <a16:creationId xmlns:a16="http://schemas.microsoft.com/office/drawing/2014/main" id="{F8264340-48D4-F564-4CFE-D33728819AF1}"/>
              </a:ext>
            </a:extLst>
          </p:cNvPr>
          <p:cNvSpPr txBox="1"/>
          <p:nvPr/>
        </p:nvSpPr>
        <p:spPr>
          <a:xfrm>
            <a:off x="536024" y="1187527"/>
            <a:ext cx="10410986" cy="738664"/>
          </a:xfrm>
          <a:prstGeom prst="rect">
            <a:avLst/>
          </a:prstGeom>
          <a:noFill/>
        </p:spPr>
        <p:txBody>
          <a:bodyPr wrap="square" rtlCol="0">
            <a:spAutoFit/>
          </a:bodyPr>
          <a:lstStyle/>
          <a:p>
            <a:pPr marL="342900" indent="-342900">
              <a:buFont typeface="+mj-lt"/>
              <a:buAutoNum type="arabicPeriod"/>
            </a:pPr>
            <a:r>
              <a:rPr lang="en-US" dirty="0"/>
              <a:t>Each project must have at least one Risk documented. Navigate to the Risks Related List. Click on the ‘New’ button.</a:t>
            </a:r>
          </a:p>
          <a:p>
            <a:pPr marL="342900" indent="-342900">
              <a:buFont typeface="+mj-lt"/>
              <a:buAutoNum type="arabicPeriod"/>
            </a:pPr>
            <a:r>
              <a:rPr lang="en-US" dirty="0"/>
              <a:t>The ‘Show on project status report’ field is checked so the Risk shows on the status report. DO NOT uncheck this box.</a:t>
            </a:r>
          </a:p>
          <a:p>
            <a:pPr marL="342900" indent="-342900">
              <a:buFont typeface="+mj-lt"/>
              <a:buAutoNum type="arabicPeriod"/>
            </a:pPr>
            <a:r>
              <a:rPr lang="en-US" dirty="0"/>
              <a:t>Fill out the details of the Risk and click on the ‘Save’ button. </a:t>
            </a:r>
          </a:p>
        </p:txBody>
      </p:sp>
      <p:pic>
        <p:nvPicPr>
          <p:cNvPr id="7" name="Picture 6" descr="A screenshot of a computer&#10;&#10;Description automatically generated with medium confidence">
            <a:extLst>
              <a:ext uri="{FF2B5EF4-FFF2-40B4-BE49-F238E27FC236}">
                <a16:creationId xmlns:a16="http://schemas.microsoft.com/office/drawing/2014/main" id="{C8A6BBB6-F759-6EAF-0A47-480A0DBED80E}"/>
              </a:ext>
            </a:extLst>
          </p:cNvPr>
          <p:cNvPicPr>
            <a:picLocks noChangeAspect="1"/>
          </p:cNvPicPr>
          <p:nvPr/>
        </p:nvPicPr>
        <p:blipFill>
          <a:blip r:embed="rId2"/>
          <a:stretch>
            <a:fillRect/>
          </a:stretch>
        </p:blipFill>
        <p:spPr>
          <a:xfrm>
            <a:off x="1303866" y="2103637"/>
            <a:ext cx="8585199" cy="1497282"/>
          </a:xfrm>
          <a:prstGeom prst="rect">
            <a:avLst/>
          </a:prstGeom>
          <a:ln>
            <a:solidFill>
              <a:schemeClr val="tx1"/>
            </a:solidFill>
          </a:ln>
        </p:spPr>
      </p:pic>
      <p:sp>
        <p:nvSpPr>
          <p:cNvPr id="12" name="Oval 11">
            <a:extLst>
              <a:ext uri="{FF2B5EF4-FFF2-40B4-BE49-F238E27FC236}">
                <a16:creationId xmlns:a16="http://schemas.microsoft.com/office/drawing/2014/main" id="{89411FD0-37FE-5EF5-7B48-EFC74C3B9B90}"/>
              </a:ext>
            </a:extLst>
          </p:cNvPr>
          <p:cNvSpPr/>
          <p:nvPr/>
        </p:nvSpPr>
        <p:spPr>
          <a:xfrm>
            <a:off x="2221680" y="2613682"/>
            <a:ext cx="250853" cy="25569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nvGrpSpPr>
          <p:cNvPr id="19" name="Group 18">
            <a:extLst>
              <a:ext uri="{FF2B5EF4-FFF2-40B4-BE49-F238E27FC236}">
                <a16:creationId xmlns:a16="http://schemas.microsoft.com/office/drawing/2014/main" id="{CDF108EE-200E-9790-7D98-15CA0823A0A1}"/>
              </a:ext>
            </a:extLst>
          </p:cNvPr>
          <p:cNvGrpSpPr/>
          <p:nvPr/>
        </p:nvGrpSpPr>
        <p:grpSpPr>
          <a:xfrm>
            <a:off x="2037602" y="3958564"/>
            <a:ext cx="7407829" cy="2101218"/>
            <a:chOff x="2328838" y="4544107"/>
            <a:chExt cx="7407829" cy="2101218"/>
          </a:xfrm>
        </p:grpSpPr>
        <p:grpSp>
          <p:nvGrpSpPr>
            <p:cNvPr id="16" name="Group 15">
              <a:extLst>
                <a:ext uri="{FF2B5EF4-FFF2-40B4-BE49-F238E27FC236}">
                  <a16:creationId xmlns:a16="http://schemas.microsoft.com/office/drawing/2014/main" id="{83213BB2-039B-6C1E-B256-D4177D9EA8B4}"/>
                </a:ext>
              </a:extLst>
            </p:cNvPr>
            <p:cNvGrpSpPr/>
            <p:nvPr/>
          </p:nvGrpSpPr>
          <p:grpSpPr>
            <a:xfrm>
              <a:off x="2328838" y="4544107"/>
              <a:ext cx="7407829" cy="2101218"/>
              <a:chOff x="3597419" y="4383734"/>
              <a:chExt cx="7604292" cy="2102424"/>
            </a:xfrm>
          </p:grpSpPr>
          <p:pic>
            <p:nvPicPr>
              <p:cNvPr id="10" name="Picture 9" descr="A screenshot of a computer&#10;&#10;Description automatically generated with medium confidence">
                <a:extLst>
                  <a:ext uri="{FF2B5EF4-FFF2-40B4-BE49-F238E27FC236}">
                    <a16:creationId xmlns:a16="http://schemas.microsoft.com/office/drawing/2014/main" id="{893A8F01-FFAE-7C88-1070-CAB0F3FDBCC2}"/>
                  </a:ext>
                </a:extLst>
              </p:cNvPr>
              <p:cNvPicPr>
                <a:picLocks noChangeAspect="1"/>
              </p:cNvPicPr>
              <p:nvPr/>
            </p:nvPicPr>
            <p:blipFill>
              <a:blip r:embed="rId3"/>
              <a:stretch>
                <a:fillRect/>
              </a:stretch>
            </p:blipFill>
            <p:spPr>
              <a:xfrm>
                <a:off x="3597419" y="4383734"/>
                <a:ext cx="7604292" cy="2102424"/>
              </a:xfrm>
              <a:prstGeom prst="rect">
                <a:avLst/>
              </a:prstGeom>
              <a:ln>
                <a:solidFill>
                  <a:schemeClr val="tx1"/>
                </a:solidFill>
              </a:ln>
            </p:spPr>
          </p:pic>
          <p:sp>
            <p:nvSpPr>
              <p:cNvPr id="15" name="Oval 14">
                <a:extLst>
                  <a:ext uri="{FF2B5EF4-FFF2-40B4-BE49-F238E27FC236}">
                    <a16:creationId xmlns:a16="http://schemas.microsoft.com/office/drawing/2014/main" id="{7815DA75-E3B1-B8AF-C003-B90D9A68CB97}"/>
                  </a:ext>
                </a:extLst>
              </p:cNvPr>
              <p:cNvSpPr/>
              <p:nvPr/>
            </p:nvSpPr>
            <p:spPr>
              <a:xfrm>
                <a:off x="3616173" y="6050951"/>
                <a:ext cx="222191"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
          <p:nvSpPr>
            <p:cNvPr id="17" name="Oval 16">
              <a:extLst>
                <a:ext uri="{FF2B5EF4-FFF2-40B4-BE49-F238E27FC236}">
                  <a16:creationId xmlns:a16="http://schemas.microsoft.com/office/drawing/2014/main" id="{EE468677-83C4-62BF-6180-F745A5F544CA}"/>
                </a:ext>
              </a:extLst>
            </p:cNvPr>
            <p:cNvSpPr/>
            <p:nvPr/>
          </p:nvSpPr>
          <p:spPr>
            <a:xfrm>
              <a:off x="9447839" y="476739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Rectangle 17">
              <a:extLst>
                <a:ext uri="{FF2B5EF4-FFF2-40B4-BE49-F238E27FC236}">
                  <a16:creationId xmlns:a16="http://schemas.microsoft.com/office/drawing/2014/main" id="{D7E3D97A-2B8D-20A0-5547-DABD8F6D4326}"/>
                </a:ext>
              </a:extLst>
            </p:cNvPr>
            <p:cNvSpPr/>
            <p:nvPr/>
          </p:nvSpPr>
          <p:spPr>
            <a:xfrm>
              <a:off x="2581826" y="6138333"/>
              <a:ext cx="1329773" cy="2880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13457424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Project Related Lists: Request Changes</a:t>
            </a:r>
          </a:p>
        </p:txBody>
      </p:sp>
      <p:sp>
        <p:nvSpPr>
          <p:cNvPr id="14" name="TextBox 13">
            <a:extLst>
              <a:ext uri="{FF2B5EF4-FFF2-40B4-BE49-F238E27FC236}">
                <a16:creationId xmlns:a16="http://schemas.microsoft.com/office/drawing/2014/main" id="{4E826546-C7AA-8D20-2899-519A7961C268}"/>
              </a:ext>
            </a:extLst>
          </p:cNvPr>
          <p:cNvSpPr txBox="1"/>
          <p:nvPr/>
        </p:nvSpPr>
        <p:spPr>
          <a:xfrm>
            <a:off x="577949" y="1186085"/>
            <a:ext cx="11224682" cy="954107"/>
          </a:xfrm>
          <a:prstGeom prst="rect">
            <a:avLst/>
          </a:prstGeom>
          <a:noFill/>
        </p:spPr>
        <p:txBody>
          <a:bodyPr wrap="square" rtlCol="0">
            <a:spAutoFit/>
          </a:bodyPr>
          <a:lstStyle/>
          <a:p>
            <a:pPr marL="342900" indent="-342900">
              <a:buFont typeface="+mj-lt"/>
              <a:buAutoNum type="arabicPeriod"/>
            </a:pPr>
            <a:r>
              <a:rPr lang="en-US" dirty="0"/>
              <a:t>If a project needs to be recast, navigate to the Request Changes Related List. Click on the ‘New’ button.</a:t>
            </a:r>
          </a:p>
          <a:p>
            <a:pPr marL="342900" indent="-342900">
              <a:buFont typeface="+mj-lt"/>
              <a:buAutoNum type="arabicPeriod"/>
            </a:pPr>
            <a:r>
              <a:rPr lang="en-US" dirty="0"/>
              <a:t>Select ‘Recast’ in the Category field. </a:t>
            </a:r>
          </a:p>
          <a:p>
            <a:pPr marL="342900" indent="-342900">
              <a:buFont typeface="+mj-lt"/>
              <a:buAutoNum type="arabicPeriod"/>
            </a:pPr>
            <a:r>
              <a:rPr lang="en-US" dirty="0"/>
              <a:t>Click on the ‘Save’ button. </a:t>
            </a:r>
          </a:p>
          <a:p>
            <a:r>
              <a:rPr lang="en-US" dirty="0"/>
              <a:t>NOTE: The KITO Approval and CITO Approval fields appear. </a:t>
            </a:r>
          </a:p>
        </p:txBody>
      </p:sp>
      <p:grpSp>
        <p:nvGrpSpPr>
          <p:cNvPr id="19" name="Group 18">
            <a:extLst>
              <a:ext uri="{FF2B5EF4-FFF2-40B4-BE49-F238E27FC236}">
                <a16:creationId xmlns:a16="http://schemas.microsoft.com/office/drawing/2014/main" id="{96D7B138-9781-0220-48FF-1662E7E985B4}"/>
              </a:ext>
            </a:extLst>
          </p:cNvPr>
          <p:cNvGrpSpPr/>
          <p:nvPr/>
        </p:nvGrpSpPr>
        <p:grpSpPr>
          <a:xfrm>
            <a:off x="2304090" y="3949125"/>
            <a:ext cx="7772400" cy="2635539"/>
            <a:chOff x="4021667" y="3966058"/>
            <a:chExt cx="7772400" cy="2635539"/>
          </a:xfrm>
        </p:grpSpPr>
        <p:pic>
          <p:nvPicPr>
            <p:cNvPr id="13" name="Picture 12" descr="A screenshot of a computer&#10;&#10;Description automatically generated">
              <a:extLst>
                <a:ext uri="{FF2B5EF4-FFF2-40B4-BE49-F238E27FC236}">
                  <a16:creationId xmlns:a16="http://schemas.microsoft.com/office/drawing/2014/main" id="{C944E861-C483-DDF7-B602-5EAC64A0398B}"/>
                </a:ext>
              </a:extLst>
            </p:cNvPr>
            <p:cNvPicPr>
              <a:picLocks noChangeAspect="1"/>
            </p:cNvPicPr>
            <p:nvPr/>
          </p:nvPicPr>
          <p:blipFill>
            <a:blip r:embed="rId2"/>
            <a:stretch>
              <a:fillRect/>
            </a:stretch>
          </p:blipFill>
          <p:spPr>
            <a:xfrm>
              <a:off x="4021667" y="3966058"/>
              <a:ext cx="7772400" cy="2635539"/>
            </a:xfrm>
            <a:prstGeom prst="rect">
              <a:avLst/>
            </a:prstGeom>
            <a:ln>
              <a:solidFill>
                <a:schemeClr val="tx1"/>
              </a:solidFill>
            </a:ln>
          </p:spPr>
        </p:pic>
        <p:sp>
          <p:nvSpPr>
            <p:cNvPr id="11" name="Rectangle 10">
              <a:extLst>
                <a:ext uri="{FF2B5EF4-FFF2-40B4-BE49-F238E27FC236}">
                  <a16:creationId xmlns:a16="http://schemas.microsoft.com/office/drawing/2014/main" id="{DDA2DCAD-5369-16A7-B540-6E6D41021C2C}"/>
                </a:ext>
              </a:extLst>
            </p:cNvPr>
            <p:cNvSpPr/>
            <p:nvPr/>
          </p:nvSpPr>
          <p:spPr>
            <a:xfrm>
              <a:off x="4931832" y="5458800"/>
              <a:ext cx="1037168" cy="161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58E58EBD-3D6B-3935-094C-3C1E569926A0}"/>
                </a:ext>
              </a:extLst>
            </p:cNvPr>
            <p:cNvSpPr/>
            <p:nvPr/>
          </p:nvSpPr>
          <p:spPr>
            <a:xfrm>
              <a:off x="8525933" y="4654040"/>
              <a:ext cx="1540934" cy="5122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pic>
        <p:nvPicPr>
          <p:cNvPr id="18" name="Picture 17" descr="A screenshot of a computer&#10;&#10;Description automatically generated with medium confidence">
            <a:extLst>
              <a:ext uri="{FF2B5EF4-FFF2-40B4-BE49-F238E27FC236}">
                <a16:creationId xmlns:a16="http://schemas.microsoft.com/office/drawing/2014/main" id="{9F1DDEF4-0A90-1D8A-3EF3-33B498E063B2}"/>
              </a:ext>
            </a:extLst>
          </p:cNvPr>
          <p:cNvPicPr>
            <a:picLocks noChangeAspect="1"/>
          </p:cNvPicPr>
          <p:nvPr/>
        </p:nvPicPr>
        <p:blipFill>
          <a:blip r:embed="rId3"/>
          <a:stretch>
            <a:fillRect/>
          </a:stretch>
        </p:blipFill>
        <p:spPr>
          <a:xfrm>
            <a:off x="2305050" y="2289008"/>
            <a:ext cx="7581900" cy="1511300"/>
          </a:xfrm>
          <a:prstGeom prst="rect">
            <a:avLst/>
          </a:prstGeom>
          <a:ln>
            <a:solidFill>
              <a:schemeClr val="tx1"/>
            </a:solidFill>
          </a:ln>
        </p:spPr>
      </p:pic>
      <p:sp>
        <p:nvSpPr>
          <p:cNvPr id="16" name="Oval 15">
            <a:extLst>
              <a:ext uri="{FF2B5EF4-FFF2-40B4-BE49-F238E27FC236}">
                <a16:creationId xmlns:a16="http://schemas.microsoft.com/office/drawing/2014/main" id="{EEDE4BE3-B572-FFF7-30C4-F6E5C9C3E1BF}"/>
              </a:ext>
            </a:extLst>
          </p:cNvPr>
          <p:cNvSpPr/>
          <p:nvPr/>
        </p:nvSpPr>
        <p:spPr>
          <a:xfrm>
            <a:off x="3732839" y="282853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16BEFA72-645C-5EAB-9E52-BF78A65AFA83}"/>
              </a:ext>
            </a:extLst>
          </p:cNvPr>
          <p:cNvSpPr/>
          <p:nvPr/>
        </p:nvSpPr>
        <p:spPr>
          <a:xfrm>
            <a:off x="2925371" y="5399574"/>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03373F72-F13E-C0F3-DEB5-908EE0D7C570}"/>
              </a:ext>
            </a:extLst>
          </p:cNvPr>
          <p:cNvSpPr/>
          <p:nvPr/>
        </p:nvSpPr>
        <p:spPr>
          <a:xfrm>
            <a:off x="9503972" y="4005294"/>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49377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F7F579F6-E9DD-B841-9E7B-DEE411FA925A}"/>
              </a:ext>
            </a:extLst>
          </p:cNvPr>
          <p:cNvPicPr>
            <a:picLocks noChangeAspect="1"/>
          </p:cNvPicPr>
          <p:nvPr/>
        </p:nvPicPr>
        <p:blipFill>
          <a:blip r:embed="rId2"/>
          <a:stretch>
            <a:fillRect/>
          </a:stretch>
        </p:blipFill>
        <p:spPr>
          <a:xfrm>
            <a:off x="526677" y="2852774"/>
            <a:ext cx="10293723" cy="2898232"/>
          </a:xfrm>
          <a:prstGeom prst="rect">
            <a:avLst/>
          </a:prstGeom>
          <a:ln>
            <a:solidFill>
              <a:schemeClr val="tx1"/>
            </a:solidFill>
          </a:ln>
        </p:spPr>
      </p:pic>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solidFill>
                  <a:schemeClr val="tx1"/>
                </a:solidFill>
              </a:rPr>
              <a:t>Personalize Your List View</a:t>
            </a:r>
          </a:p>
        </p:txBody>
      </p:sp>
      <p:sp>
        <p:nvSpPr>
          <p:cNvPr id="10" name="TextBox 9">
            <a:extLst>
              <a:ext uri="{FF2B5EF4-FFF2-40B4-BE49-F238E27FC236}">
                <a16:creationId xmlns:a16="http://schemas.microsoft.com/office/drawing/2014/main" id="{70DC2EB0-C6C8-7399-773B-EF5F5E8E86EF}"/>
              </a:ext>
            </a:extLst>
          </p:cNvPr>
          <p:cNvSpPr txBox="1"/>
          <p:nvPr/>
        </p:nvSpPr>
        <p:spPr>
          <a:xfrm>
            <a:off x="401757" y="1036892"/>
            <a:ext cx="10588736" cy="1815882"/>
          </a:xfrm>
          <a:prstGeom prst="rect">
            <a:avLst/>
          </a:prstGeom>
          <a:noFill/>
        </p:spPr>
        <p:txBody>
          <a:bodyPr wrap="square" rtlCol="0">
            <a:spAutoFit/>
          </a:bodyPr>
          <a:lstStyle/>
          <a:p>
            <a:r>
              <a:rPr lang="en-US" dirty="0"/>
              <a:t>List View shows the data from a specific table in ServiceNow. In the example below, each column is a data field on the record. </a:t>
            </a:r>
          </a:p>
          <a:p>
            <a:endParaRPr lang="en-US" dirty="0"/>
          </a:p>
          <a:p>
            <a:pPr marL="342900" indent="-342900">
              <a:buAutoNum type="arabicPeriod"/>
            </a:pPr>
            <a:r>
              <a:rPr lang="en-US" dirty="0"/>
              <a:t>The gear icon allows you to personalize the list view to move columns left or right, as well as add or remove columns. </a:t>
            </a:r>
          </a:p>
          <a:p>
            <a:pPr marL="342900" lvl="5" indent="-342900">
              <a:buFont typeface="Arial" panose="020B0604020202020204" pitchFamily="34" charset="0"/>
              <a:buChar char="•"/>
            </a:pPr>
            <a:r>
              <a:rPr lang="en-US" dirty="0"/>
              <a:t>Find the field you want to display, move it from ‘Available’ to ‘Selected’ by clicking on the arrow. You may also move fields under  ‘Selected’ by selecting the field and moving it to ‘Available’.</a:t>
            </a:r>
          </a:p>
          <a:p>
            <a:pPr marL="342900" lvl="8" indent="-342900">
              <a:buFont typeface="Arial" panose="020B0604020202020204" pitchFamily="34" charset="0"/>
              <a:buChar char="•"/>
            </a:pPr>
            <a:r>
              <a:rPr lang="en-US" dirty="0"/>
              <a:t>To personalize the list view from left to right, in the ‘Selected’ column, move fields to the top in the order you wish to view them from left to right.</a:t>
            </a:r>
          </a:p>
          <a:p>
            <a:pPr marL="342900" lvl="8" indent="-342900">
              <a:buFont typeface="Arial" panose="020B0604020202020204" pitchFamily="34" charset="0"/>
              <a:buChar char="•"/>
            </a:pPr>
            <a:r>
              <a:rPr lang="en-US" dirty="0"/>
              <a:t>Click the ‘OK’ button. </a:t>
            </a:r>
          </a:p>
        </p:txBody>
      </p:sp>
      <p:sp>
        <p:nvSpPr>
          <p:cNvPr id="11" name="Rectangle 10">
            <a:extLst>
              <a:ext uri="{FF2B5EF4-FFF2-40B4-BE49-F238E27FC236}">
                <a16:creationId xmlns:a16="http://schemas.microsoft.com/office/drawing/2014/main" id="{2C772480-B0CA-771D-EC91-983F190A9B32}"/>
              </a:ext>
            </a:extLst>
          </p:cNvPr>
          <p:cNvSpPr/>
          <p:nvPr/>
        </p:nvSpPr>
        <p:spPr>
          <a:xfrm>
            <a:off x="526677" y="3409373"/>
            <a:ext cx="253499"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192117" y="34671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9" name="Picture 8" descr="A screenshot of a computer&#10;&#10;Description automatically generated with medium confidence">
            <a:extLst>
              <a:ext uri="{FF2B5EF4-FFF2-40B4-BE49-F238E27FC236}">
                <a16:creationId xmlns:a16="http://schemas.microsoft.com/office/drawing/2014/main" id="{19D5EE11-D3F0-04F0-5E89-BBB679575F6B}"/>
              </a:ext>
            </a:extLst>
          </p:cNvPr>
          <p:cNvPicPr>
            <a:picLocks noChangeAspect="1"/>
          </p:cNvPicPr>
          <p:nvPr/>
        </p:nvPicPr>
        <p:blipFill>
          <a:blip r:embed="rId3"/>
          <a:stretch>
            <a:fillRect/>
          </a:stretch>
        </p:blipFill>
        <p:spPr>
          <a:xfrm>
            <a:off x="2427298" y="3575224"/>
            <a:ext cx="3489084" cy="3148399"/>
          </a:xfrm>
          <a:prstGeom prst="rect">
            <a:avLst/>
          </a:prstGeom>
          <a:ln>
            <a:solidFill>
              <a:schemeClr val="tx1"/>
            </a:solidFill>
          </a:ln>
        </p:spPr>
      </p:pic>
      <p:sp>
        <p:nvSpPr>
          <p:cNvPr id="12" name="Rectangle 11">
            <a:extLst>
              <a:ext uri="{FF2B5EF4-FFF2-40B4-BE49-F238E27FC236}">
                <a16:creationId xmlns:a16="http://schemas.microsoft.com/office/drawing/2014/main" id="{9D7E617C-07CD-FB79-772B-BD75D329B043}"/>
              </a:ext>
            </a:extLst>
          </p:cNvPr>
          <p:cNvSpPr/>
          <p:nvPr/>
        </p:nvSpPr>
        <p:spPr>
          <a:xfrm>
            <a:off x="2522748" y="4602340"/>
            <a:ext cx="788997" cy="1326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5" name="Straight Arrow Connector 4">
            <a:extLst>
              <a:ext uri="{FF2B5EF4-FFF2-40B4-BE49-F238E27FC236}">
                <a16:creationId xmlns:a16="http://schemas.microsoft.com/office/drawing/2014/main" id="{3EB57DDC-B618-711B-F2D2-608B58145505}"/>
              </a:ext>
            </a:extLst>
          </p:cNvPr>
          <p:cNvCxnSpPr>
            <a:cxnSpLocks/>
          </p:cNvCxnSpPr>
          <p:nvPr/>
        </p:nvCxnSpPr>
        <p:spPr>
          <a:xfrm>
            <a:off x="804577" y="3641190"/>
            <a:ext cx="1718171" cy="100800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E965DE6-ECFE-4B55-26B4-CAFCE77334A0}"/>
              </a:ext>
            </a:extLst>
          </p:cNvPr>
          <p:cNvSpPr/>
          <p:nvPr/>
        </p:nvSpPr>
        <p:spPr>
          <a:xfrm>
            <a:off x="3871357" y="4734972"/>
            <a:ext cx="264170" cy="50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28E5E706-C18F-B61A-F0AF-40A41CA8A936}"/>
              </a:ext>
            </a:extLst>
          </p:cNvPr>
          <p:cNvSpPr/>
          <p:nvPr/>
        </p:nvSpPr>
        <p:spPr>
          <a:xfrm>
            <a:off x="5479051" y="4734972"/>
            <a:ext cx="303598" cy="50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8206247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4BCD-58C5-774B-F3E6-968C4DC63582}"/>
              </a:ext>
            </a:extLst>
          </p:cNvPr>
          <p:cNvSpPr>
            <a:spLocks noGrp="1"/>
          </p:cNvSpPr>
          <p:nvPr>
            <p:ph type="title"/>
          </p:nvPr>
        </p:nvSpPr>
        <p:spPr/>
        <p:txBody>
          <a:bodyPr/>
          <a:lstStyle/>
          <a:p>
            <a:r>
              <a:rPr lang="en-US" dirty="0">
                <a:solidFill>
                  <a:schemeClr val="tx1"/>
                </a:solidFill>
              </a:rPr>
              <a:t>User Interface Buttons</a:t>
            </a:r>
          </a:p>
        </p:txBody>
      </p:sp>
      <p:sp>
        <p:nvSpPr>
          <p:cNvPr id="3" name="Text Placeholder 2">
            <a:extLst>
              <a:ext uri="{FF2B5EF4-FFF2-40B4-BE49-F238E27FC236}">
                <a16:creationId xmlns:a16="http://schemas.microsoft.com/office/drawing/2014/main" id="{4E7FC709-86BB-6ADB-E134-E8080BC59CAF}"/>
              </a:ext>
            </a:extLst>
          </p:cNvPr>
          <p:cNvSpPr>
            <a:spLocks noGrp="1"/>
          </p:cNvSpPr>
          <p:nvPr>
            <p:ph type="body" idx="1"/>
          </p:nvPr>
        </p:nvSpPr>
        <p:spPr>
          <a:xfrm>
            <a:off x="323902" y="1339333"/>
            <a:ext cx="11175895" cy="4446033"/>
          </a:xfrm>
        </p:spPr>
        <p:txBody>
          <a:bodyPr/>
          <a:lstStyle/>
          <a:p>
            <a:pPr marL="88900" indent="0">
              <a:buClr>
                <a:schemeClr val="tx1"/>
              </a:buClr>
              <a:buNone/>
            </a:pPr>
            <a:r>
              <a:rPr lang="en-US" dirty="0">
                <a:latin typeface="Arial" panose="020B0604020202020204" pitchFamily="34" charset="0"/>
                <a:cs typeface="Arial" panose="020B0604020202020204" pitchFamily="34" charset="0"/>
              </a:rPr>
              <a:t>ServiceNow uses User Interface (UI) buttons at the top of their forms in all their applications.</a:t>
            </a: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Save</a:t>
            </a:r>
            <a:r>
              <a:rPr lang="en-US" dirty="0">
                <a:latin typeface="Arial" panose="020B0604020202020204" pitchFamily="34" charset="0"/>
                <a:cs typeface="Arial" panose="020B0604020202020204" pitchFamily="34" charset="0"/>
              </a:rPr>
              <a:t> – saves the record and stays on the record.</a:t>
            </a: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Insert &amp; Stay</a:t>
            </a:r>
            <a:r>
              <a:rPr lang="en-US" dirty="0">
                <a:latin typeface="Arial" panose="020B0604020202020204" pitchFamily="34" charset="0"/>
                <a:cs typeface="Arial" panose="020B0604020202020204" pitchFamily="34" charset="0"/>
              </a:rPr>
              <a:t> – creates a copy of the current record with any modified values, and redirect to the new record.</a:t>
            </a:r>
            <a:endParaRPr lang="en-US" b="1" dirty="0">
              <a:latin typeface="Arial" panose="020B0604020202020204" pitchFamily="34" charset="0"/>
              <a:cs typeface="Arial" panose="020B0604020202020204" pitchFamily="34" charset="0"/>
            </a:endParaRP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Update</a:t>
            </a:r>
            <a:r>
              <a:rPr lang="en-US" dirty="0">
                <a:latin typeface="Arial" panose="020B0604020202020204" pitchFamily="34" charset="0"/>
                <a:cs typeface="Arial" panose="020B0604020202020204" pitchFamily="34" charset="0"/>
              </a:rPr>
              <a:t> - saves the record and closes it.</a:t>
            </a:r>
            <a:endParaRPr lang="en-US" b="1" dirty="0">
              <a:latin typeface="Arial" panose="020B0604020202020204" pitchFamily="34" charset="0"/>
              <a:cs typeface="Arial" panose="020B0604020202020204" pitchFamily="34" charset="0"/>
            </a:endParaRPr>
          </a:p>
          <a:p>
            <a:pPr marL="88900" indent="0">
              <a:buClr>
                <a:schemeClr val="tx1"/>
              </a:buClr>
              <a:buNone/>
            </a:pPr>
            <a:endParaRPr lang="en-US" b="1" dirty="0"/>
          </a:p>
        </p:txBody>
      </p:sp>
      <p:pic>
        <p:nvPicPr>
          <p:cNvPr id="5" name="Picture 4">
            <a:extLst>
              <a:ext uri="{FF2B5EF4-FFF2-40B4-BE49-F238E27FC236}">
                <a16:creationId xmlns:a16="http://schemas.microsoft.com/office/drawing/2014/main" id="{F7133189-0355-9782-A0EF-569B8A0020EE}"/>
              </a:ext>
            </a:extLst>
          </p:cNvPr>
          <p:cNvPicPr>
            <a:picLocks noChangeAspect="1"/>
          </p:cNvPicPr>
          <p:nvPr/>
        </p:nvPicPr>
        <p:blipFill>
          <a:blip r:embed="rId2"/>
          <a:stretch>
            <a:fillRect/>
          </a:stretch>
        </p:blipFill>
        <p:spPr>
          <a:xfrm>
            <a:off x="508053" y="2523065"/>
            <a:ext cx="572910" cy="414866"/>
          </a:xfrm>
          <a:prstGeom prst="rect">
            <a:avLst/>
          </a:prstGeom>
          <a:ln>
            <a:solidFill>
              <a:schemeClr val="tx1"/>
            </a:solidFill>
          </a:ln>
        </p:spPr>
      </p:pic>
      <p:pic>
        <p:nvPicPr>
          <p:cNvPr id="7" name="Picture 6">
            <a:extLst>
              <a:ext uri="{FF2B5EF4-FFF2-40B4-BE49-F238E27FC236}">
                <a16:creationId xmlns:a16="http://schemas.microsoft.com/office/drawing/2014/main" id="{07A3D027-996B-F5A8-7078-7EF966B99BDC}"/>
              </a:ext>
            </a:extLst>
          </p:cNvPr>
          <p:cNvPicPr>
            <a:picLocks noChangeAspect="1"/>
          </p:cNvPicPr>
          <p:nvPr/>
        </p:nvPicPr>
        <p:blipFill>
          <a:blip r:embed="rId3"/>
          <a:stretch>
            <a:fillRect/>
          </a:stretch>
        </p:blipFill>
        <p:spPr>
          <a:xfrm>
            <a:off x="508053" y="4464863"/>
            <a:ext cx="812024" cy="371211"/>
          </a:xfrm>
          <a:prstGeom prst="rect">
            <a:avLst/>
          </a:prstGeom>
          <a:ln>
            <a:solidFill>
              <a:schemeClr val="tx1"/>
            </a:solidFill>
          </a:ln>
        </p:spPr>
      </p:pic>
      <p:pic>
        <p:nvPicPr>
          <p:cNvPr id="9" name="Picture 8">
            <a:extLst>
              <a:ext uri="{FF2B5EF4-FFF2-40B4-BE49-F238E27FC236}">
                <a16:creationId xmlns:a16="http://schemas.microsoft.com/office/drawing/2014/main" id="{F05953A2-5A86-35F9-C72A-F2593DED5344}"/>
              </a:ext>
            </a:extLst>
          </p:cNvPr>
          <p:cNvPicPr>
            <a:picLocks noChangeAspect="1"/>
          </p:cNvPicPr>
          <p:nvPr/>
        </p:nvPicPr>
        <p:blipFill>
          <a:blip r:embed="rId4"/>
          <a:stretch>
            <a:fillRect/>
          </a:stretch>
        </p:blipFill>
        <p:spPr>
          <a:xfrm>
            <a:off x="508053" y="3323171"/>
            <a:ext cx="1015948" cy="371212"/>
          </a:xfrm>
          <a:prstGeom prst="rect">
            <a:avLst/>
          </a:prstGeom>
          <a:ln>
            <a:solidFill>
              <a:schemeClr val="tx1"/>
            </a:solidFill>
          </a:ln>
        </p:spPr>
      </p:pic>
    </p:spTree>
    <p:extLst>
      <p:ext uri="{BB962C8B-B14F-4D97-AF65-F5344CB8AC3E}">
        <p14:creationId xmlns:p14="http://schemas.microsoft.com/office/powerpoint/2010/main" val="24759925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Project Management Overview</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ectangle 2">
            <a:extLst>
              <a:ext uri="{FF2B5EF4-FFF2-40B4-BE49-F238E27FC236}">
                <a16:creationId xmlns:a16="http://schemas.microsoft.com/office/drawing/2014/main" id="{FC0F9716-9906-101E-516E-4D1D0BD10E0E}"/>
              </a:ext>
            </a:extLst>
          </p:cNvPr>
          <p:cNvSpPr/>
          <p:nvPr/>
        </p:nvSpPr>
        <p:spPr>
          <a:xfrm>
            <a:off x="101162" y="1458310"/>
            <a:ext cx="11989675" cy="4114800"/>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Google Shape;390;p7"/>
          <p:cNvSpPr txBox="1">
            <a:spLocks noGrp="1"/>
          </p:cNvSpPr>
          <p:nvPr>
            <p:ph type="title"/>
          </p:nvPr>
        </p:nvSpPr>
        <p:spPr>
          <a:xfrm>
            <a:off x="609600" y="340411"/>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solidFill>
                  <a:schemeClr val="tx1"/>
                </a:solidFill>
              </a:rPr>
              <a:t>IT Demand Request to Project</a:t>
            </a: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17</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6" name="TextBox 5">
            <a:extLst>
              <a:ext uri="{FF2B5EF4-FFF2-40B4-BE49-F238E27FC236}">
                <a16:creationId xmlns:a16="http://schemas.microsoft.com/office/drawing/2014/main" id="{6F9278A1-DAF1-5B62-019F-73DB82F01A3B}"/>
              </a:ext>
            </a:extLst>
          </p:cNvPr>
          <p:cNvSpPr txBox="1"/>
          <p:nvPr/>
        </p:nvSpPr>
        <p:spPr>
          <a:xfrm>
            <a:off x="456469" y="3173500"/>
            <a:ext cx="1692165" cy="954107"/>
          </a:xfrm>
          <a:prstGeom prst="rect">
            <a:avLst/>
          </a:prstGeom>
          <a:noFill/>
          <a:ln w="38100">
            <a:solidFill>
              <a:schemeClr val="tx1"/>
            </a:solidFill>
          </a:ln>
        </p:spPr>
        <p:txBody>
          <a:bodyPr wrap="square" rtlCol="0">
            <a:spAutoFit/>
          </a:bodyPr>
          <a:lstStyle/>
          <a:p>
            <a:pPr algn="ctr"/>
            <a:r>
              <a:rPr lang="en-US" sz="2800" b="1" dirty="0"/>
              <a:t>IT Demand</a:t>
            </a:r>
          </a:p>
        </p:txBody>
      </p:sp>
      <p:sp>
        <p:nvSpPr>
          <p:cNvPr id="7" name="TextBox 6">
            <a:extLst>
              <a:ext uri="{FF2B5EF4-FFF2-40B4-BE49-F238E27FC236}">
                <a16:creationId xmlns:a16="http://schemas.microsoft.com/office/drawing/2014/main" id="{5D0CC018-FBA9-1C62-71E7-92860D69BC8B}"/>
              </a:ext>
            </a:extLst>
          </p:cNvPr>
          <p:cNvSpPr txBox="1"/>
          <p:nvPr/>
        </p:nvSpPr>
        <p:spPr>
          <a:xfrm>
            <a:off x="3489667" y="2250170"/>
            <a:ext cx="4024381" cy="2800767"/>
          </a:xfrm>
          <a:prstGeom prst="rect">
            <a:avLst/>
          </a:prstGeom>
          <a:noFill/>
          <a:ln w="38100">
            <a:solidFill>
              <a:schemeClr val="tx1"/>
            </a:solidFill>
          </a:ln>
        </p:spPr>
        <p:txBody>
          <a:bodyPr wrap="square" rtlCol="0">
            <a:spAutoFit/>
          </a:bodyPr>
          <a:lstStyle/>
          <a:p>
            <a:pPr algn="ctr"/>
            <a:r>
              <a:rPr lang="en-US" sz="2800" b="1" dirty="0"/>
              <a:t>Demand</a:t>
            </a:r>
          </a:p>
          <a:p>
            <a:pPr algn="ctr"/>
            <a:endParaRPr lang="en-US" sz="2800" b="1" dirty="0"/>
          </a:p>
          <a:p>
            <a:pPr algn="ctr"/>
            <a:r>
              <a:rPr lang="en-US" sz="2400" b="1" dirty="0"/>
              <a:t>Stakeholders</a:t>
            </a:r>
          </a:p>
          <a:p>
            <a:pPr algn="ctr"/>
            <a:r>
              <a:rPr lang="en-US" sz="2400" b="1" dirty="0"/>
              <a:t>Assessments / Approvals</a:t>
            </a:r>
          </a:p>
          <a:p>
            <a:pPr algn="ctr"/>
            <a:r>
              <a:rPr lang="en-US" sz="2400" b="1" dirty="0"/>
              <a:t>Benefit / Cost Plans</a:t>
            </a:r>
          </a:p>
          <a:p>
            <a:pPr algn="ctr"/>
            <a:r>
              <a:rPr lang="en-US" sz="2400" b="1" dirty="0"/>
              <a:t>Funding Sources</a:t>
            </a:r>
          </a:p>
          <a:p>
            <a:pPr algn="ctr"/>
            <a:r>
              <a:rPr lang="en-US" sz="2400" b="1" dirty="0"/>
              <a:t>Tasks / Requirements</a:t>
            </a:r>
          </a:p>
        </p:txBody>
      </p:sp>
      <p:sp>
        <p:nvSpPr>
          <p:cNvPr id="8" name="TextBox 7">
            <a:extLst>
              <a:ext uri="{FF2B5EF4-FFF2-40B4-BE49-F238E27FC236}">
                <a16:creationId xmlns:a16="http://schemas.microsoft.com/office/drawing/2014/main" id="{0E39DABD-CD10-20F5-8650-9FA71F6FE125}"/>
              </a:ext>
            </a:extLst>
          </p:cNvPr>
          <p:cNvSpPr txBox="1"/>
          <p:nvPr/>
        </p:nvSpPr>
        <p:spPr>
          <a:xfrm>
            <a:off x="8702334" y="2357892"/>
            <a:ext cx="3067420" cy="2585323"/>
          </a:xfrm>
          <a:prstGeom prst="rect">
            <a:avLst/>
          </a:prstGeom>
          <a:noFill/>
          <a:ln w="50800">
            <a:solidFill>
              <a:srgbClr val="FF0000"/>
            </a:solidFill>
          </a:ln>
        </p:spPr>
        <p:txBody>
          <a:bodyPr wrap="square" rtlCol="0">
            <a:spAutoFit/>
          </a:bodyPr>
          <a:lstStyle/>
          <a:p>
            <a:pPr algn="ctr"/>
            <a:r>
              <a:rPr lang="en-US" sz="2800" b="1" dirty="0"/>
              <a:t>Project</a:t>
            </a:r>
          </a:p>
          <a:p>
            <a:pPr algn="ctr"/>
            <a:endParaRPr lang="en-US" dirty="0"/>
          </a:p>
          <a:p>
            <a:pPr algn="ctr"/>
            <a:r>
              <a:rPr lang="en-US" sz="2400" b="1" dirty="0"/>
              <a:t>Planning / Tracking</a:t>
            </a:r>
          </a:p>
          <a:p>
            <a:pPr algn="ctr"/>
            <a:r>
              <a:rPr lang="en-US" sz="2400" b="1" dirty="0"/>
              <a:t>Status Reports</a:t>
            </a:r>
          </a:p>
          <a:p>
            <a:pPr algn="ctr"/>
            <a:r>
              <a:rPr lang="en-US" sz="2400" b="1" dirty="0"/>
              <a:t>Approvals</a:t>
            </a:r>
          </a:p>
          <a:p>
            <a:pPr algn="ctr"/>
            <a:r>
              <a:rPr lang="en-US" sz="2400" b="1" dirty="0"/>
              <a:t>Benefit / Cost Plans</a:t>
            </a:r>
          </a:p>
          <a:p>
            <a:pPr algn="ctr"/>
            <a:r>
              <a:rPr lang="en-US" sz="2400" b="1" dirty="0"/>
              <a:t>Tasks</a:t>
            </a:r>
          </a:p>
        </p:txBody>
      </p:sp>
      <p:cxnSp>
        <p:nvCxnSpPr>
          <p:cNvPr id="10" name="Straight Arrow Connector 9">
            <a:extLst>
              <a:ext uri="{FF2B5EF4-FFF2-40B4-BE49-F238E27FC236}">
                <a16:creationId xmlns:a16="http://schemas.microsoft.com/office/drawing/2014/main" id="{52CDC531-766C-7389-95FA-BDDDB01269FB}"/>
              </a:ext>
            </a:extLst>
          </p:cNvPr>
          <p:cNvCxnSpPr>
            <a:cxnSpLocks/>
            <a:stCxn id="6" idx="3"/>
            <a:endCxn id="7" idx="1"/>
          </p:cNvCxnSpPr>
          <p:nvPr/>
        </p:nvCxnSpPr>
        <p:spPr>
          <a:xfrm>
            <a:off x="2148634" y="3650554"/>
            <a:ext cx="13410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F2F9FF7-C67A-719E-FC3B-2632CC600870}"/>
              </a:ext>
            </a:extLst>
          </p:cNvPr>
          <p:cNvCxnSpPr>
            <a:cxnSpLocks/>
            <a:stCxn id="7" idx="3"/>
            <a:endCxn id="8" idx="1"/>
          </p:cNvCxnSpPr>
          <p:nvPr/>
        </p:nvCxnSpPr>
        <p:spPr>
          <a:xfrm>
            <a:off x="7514048" y="3650554"/>
            <a:ext cx="11882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83347D-1D29-7EBF-0150-009B90B3BB68}"/>
              </a:ext>
            </a:extLst>
          </p:cNvPr>
          <p:cNvSpPr txBox="1"/>
          <p:nvPr/>
        </p:nvSpPr>
        <p:spPr>
          <a:xfrm>
            <a:off x="2415842" y="3845958"/>
            <a:ext cx="959364" cy="523220"/>
          </a:xfrm>
          <a:prstGeom prst="rect">
            <a:avLst/>
          </a:prstGeom>
          <a:noFill/>
        </p:spPr>
        <p:txBody>
          <a:bodyPr wrap="square" rtlCol="0">
            <a:spAutoFit/>
          </a:bodyPr>
          <a:lstStyle/>
          <a:p>
            <a:pPr algn="ctr"/>
            <a:r>
              <a:rPr lang="en-US" dirty="0"/>
              <a:t>Demand </a:t>
            </a:r>
          </a:p>
          <a:p>
            <a:pPr algn="ctr"/>
            <a:r>
              <a:rPr lang="en-US" dirty="0"/>
              <a:t>Intake</a:t>
            </a:r>
          </a:p>
        </p:txBody>
      </p:sp>
      <p:sp>
        <p:nvSpPr>
          <p:cNvPr id="16" name="TextBox 15">
            <a:extLst>
              <a:ext uri="{FF2B5EF4-FFF2-40B4-BE49-F238E27FC236}">
                <a16:creationId xmlns:a16="http://schemas.microsoft.com/office/drawing/2014/main" id="{B64963F6-D330-AABB-81C8-0B98371B8763}"/>
              </a:ext>
            </a:extLst>
          </p:cNvPr>
          <p:cNvSpPr txBox="1"/>
          <p:nvPr/>
        </p:nvSpPr>
        <p:spPr>
          <a:xfrm>
            <a:off x="763492" y="4312273"/>
            <a:ext cx="1208015" cy="738664"/>
          </a:xfrm>
          <a:prstGeom prst="rect">
            <a:avLst/>
          </a:prstGeom>
          <a:noFill/>
        </p:spPr>
        <p:txBody>
          <a:bodyPr wrap="square" rtlCol="0">
            <a:spAutoFit/>
          </a:bodyPr>
          <a:lstStyle/>
          <a:p>
            <a:pPr algn="ctr"/>
            <a:r>
              <a:rPr lang="en-US" dirty="0"/>
              <a:t>OITS Service Portal</a:t>
            </a:r>
          </a:p>
        </p:txBody>
      </p:sp>
      <p:sp>
        <p:nvSpPr>
          <p:cNvPr id="17" name="TextBox 16">
            <a:extLst>
              <a:ext uri="{FF2B5EF4-FFF2-40B4-BE49-F238E27FC236}">
                <a16:creationId xmlns:a16="http://schemas.microsoft.com/office/drawing/2014/main" id="{4BAD9ABF-BEB4-D4FC-3525-14B522ECD4AA}"/>
              </a:ext>
            </a:extLst>
          </p:cNvPr>
          <p:cNvSpPr txBox="1"/>
          <p:nvPr/>
        </p:nvSpPr>
        <p:spPr>
          <a:xfrm>
            <a:off x="7712433" y="3845958"/>
            <a:ext cx="989901" cy="523220"/>
          </a:xfrm>
          <a:prstGeom prst="rect">
            <a:avLst/>
          </a:prstGeom>
          <a:noFill/>
        </p:spPr>
        <p:txBody>
          <a:bodyPr wrap="square" rtlCol="0">
            <a:spAutoFit/>
          </a:bodyPr>
          <a:lstStyle/>
          <a:p>
            <a:pPr algn="ctr"/>
            <a:r>
              <a:rPr lang="en-US" dirty="0"/>
              <a:t>Approved </a:t>
            </a:r>
          </a:p>
          <a:p>
            <a:pPr algn="ctr"/>
            <a:r>
              <a:rPr lang="en-US" dirty="0"/>
              <a:t>Demand</a:t>
            </a:r>
          </a:p>
        </p:txBody>
      </p:sp>
    </p:spTree>
    <p:extLst>
      <p:ext uri="{BB962C8B-B14F-4D97-AF65-F5344CB8AC3E}">
        <p14:creationId xmlns:p14="http://schemas.microsoft.com/office/powerpoint/2010/main" val="3087000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301944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Planning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492990"/>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p:txBody>
      </p:sp>
      <p:sp>
        <p:nvSpPr>
          <p:cNvPr id="66" name="TextBox 65">
            <a:extLst>
              <a:ext uri="{FF2B5EF4-FFF2-40B4-BE49-F238E27FC236}">
                <a16:creationId xmlns:a16="http://schemas.microsoft.com/office/drawing/2014/main" id="{DA0AA160-A992-4C94-85F7-E1B28973A67A}"/>
              </a:ext>
            </a:extLst>
          </p:cNvPr>
          <p:cNvSpPr txBox="1"/>
          <p:nvPr/>
        </p:nvSpPr>
        <p:spPr>
          <a:xfrm>
            <a:off x="5118925" y="3009304"/>
            <a:ext cx="1822247" cy="280076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Tree>
    <p:extLst>
      <p:ext uri="{BB962C8B-B14F-4D97-AF65-F5344CB8AC3E}">
        <p14:creationId xmlns:p14="http://schemas.microsoft.com/office/powerpoint/2010/main" val="264928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solidFill>
                  <a:schemeClr val="tx1"/>
                </a:solidFill>
              </a:rPr>
              <a:t>Process Objectives</a:t>
            </a:r>
          </a:p>
          <a:p>
            <a:pPr marL="0" lvl="0" indent="0" algn="l" rtl="0">
              <a:lnSpc>
                <a:spcPct val="90000"/>
              </a:lnSpc>
              <a:spcBef>
                <a:spcPts val="0"/>
              </a:spcBef>
              <a:spcAft>
                <a:spcPts val="0"/>
              </a:spcAft>
              <a:buClr>
                <a:schemeClr val="lt2"/>
              </a:buClr>
              <a:buSzPts val="4000"/>
              <a:buFont typeface="Helvetica Neue Light"/>
              <a:buNone/>
            </a:pPr>
            <a:r>
              <a:rPr lang="en-US" sz="3000" dirty="0">
                <a:solidFill>
                  <a:schemeClr val="tx1"/>
                </a:solidFill>
                <a:latin typeface="+mn-lt"/>
                <a:ea typeface="Helvetica Neue"/>
                <a:cs typeface="Helvetica Neue"/>
                <a:sym typeface="Helvetica Neue"/>
              </a:rPr>
              <a:t>Project Management</a:t>
            </a:r>
            <a:endParaRPr sz="3000" dirty="0">
              <a:solidFill>
                <a:schemeClr val="tx1"/>
              </a:solidFill>
              <a:latin typeface="+mn-lt"/>
              <a:ea typeface="Helvetica Neue"/>
              <a:cs typeface="Helvetica Neue"/>
              <a:sym typeface="Helvetica Neue"/>
            </a:endParaRP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19</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15375" y="1522108"/>
            <a:ext cx="10892425" cy="46320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700" dirty="0">
                <a:latin typeface="Century Gothic" panose="020B0502020202020204" pitchFamily="34" charset="0"/>
                <a:ea typeface="Helvetica Neue"/>
                <a:cs typeface="Helvetica Neue"/>
                <a:sym typeface="Helvetica Neue"/>
              </a:rPr>
              <a:t>Process Goal:</a:t>
            </a:r>
          </a:p>
          <a:p>
            <a:pPr marL="0" marR="0" lvl="0" indent="0" algn="l" rtl="0">
              <a:lnSpc>
                <a:spcPct val="100000"/>
              </a:lnSpc>
              <a:spcBef>
                <a:spcPts val="0"/>
              </a:spcBef>
              <a:spcAft>
                <a:spcPts val="0"/>
              </a:spcAft>
              <a:buClr>
                <a:srgbClr val="000000"/>
              </a:buClr>
              <a:buSzPts val="1800"/>
              <a:buFont typeface="Arial"/>
              <a:buNone/>
            </a:pPr>
            <a:r>
              <a:rPr lang="en-US" sz="1700" u="none" strike="noStrike" cap="none" dirty="0">
                <a:solidFill>
                  <a:srgbClr val="000000"/>
                </a:solidFill>
                <a:latin typeface="Century Gothic" panose="020B0502020202020204" pitchFamily="34" charset="0"/>
                <a:ea typeface="Helvetica Neue"/>
                <a:cs typeface="Helvetica Neue"/>
                <a:sym typeface="Helvetica Neue"/>
              </a:rPr>
              <a:t>Apply the appropriate knowledge, tools and techniques to project activities in order to meet project requirements for IT projects that are KITO Reportable.</a:t>
            </a:r>
          </a:p>
          <a:p>
            <a:pPr marL="0" marR="0" lvl="0" indent="0" algn="l" rtl="0">
              <a:lnSpc>
                <a:spcPct val="100000"/>
              </a:lnSpc>
              <a:spcBef>
                <a:spcPts val="0"/>
              </a:spcBef>
              <a:spcAft>
                <a:spcPts val="0"/>
              </a:spcAft>
              <a:buClr>
                <a:srgbClr val="000000"/>
              </a:buClr>
              <a:buSzPts val="1800"/>
              <a:buFont typeface="Arial"/>
              <a:buNone/>
            </a:pPr>
            <a:endParaRPr lang="en-US" sz="1700" dirty="0">
              <a:latin typeface="Century Gothic" panose="020B0502020202020204" pitchFamily="34"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n-US" sz="1700" u="none" strike="noStrike" cap="none" dirty="0">
                <a:solidFill>
                  <a:srgbClr val="000000"/>
                </a:solidFill>
                <a:latin typeface="Century Gothic" panose="020B0502020202020204" pitchFamily="34" charset="0"/>
                <a:ea typeface="Helvetica Neue"/>
                <a:cs typeface="Helvetica Neue"/>
                <a:sym typeface="Helvetica Neue"/>
              </a:rPr>
              <a:t>Process Objectives:</a:t>
            </a:r>
            <a:endParaRPr sz="17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700" u="none" strike="noStrike" cap="none" dirty="0">
                <a:solidFill>
                  <a:srgbClr val="000000"/>
                </a:solidFill>
                <a:latin typeface="Century Gothic" panose="020B0502020202020204" pitchFamily="34" charset="0"/>
                <a:ea typeface="Helvetica Neue"/>
                <a:sym typeface="Helvetica Neue"/>
              </a:rPr>
              <a:t>Identify project requirements</a:t>
            </a:r>
            <a:endParaRPr lang="en-US" sz="1700" u="none" strike="noStrike" cap="none" dirty="0">
              <a:solidFill>
                <a:srgbClr val="000000"/>
              </a:solidFill>
              <a:latin typeface="Century Gothic" panose="020B0502020202020204" pitchFamily="34" charset="0"/>
              <a:ea typeface="Helvetica Neue"/>
            </a:endParaRPr>
          </a:p>
          <a:p>
            <a:pPr marL="457200" indent="-342900">
              <a:buSzPts val="1800"/>
              <a:buFont typeface="Helvetica Neue"/>
              <a:buChar char="●"/>
            </a:pPr>
            <a:r>
              <a:rPr lang="en-US" sz="1700" dirty="0">
                <a:latin typeface="Century Gothic" panose="020B0502020202020204" pitchFamily="34" charset="0"/>
                <a:ea typeface="Helvetica Neue"/>
              </a:rPr>
              <a:t>Address project stakeholders’ various needs, concerns and expectations throughout the project life cycle</a:t>
            </a:r>
          </a:p>
          <a:p>
            <a:pPr marL="457200" indent="-342900">
              <a:buSzPts val="1800"/>
              <a:buFont typeface="Helvetica Neue"/>
              <a:buChar char="●"/>
            </a:pPr>
            <a:r>
              <a:rPr lang="en-US" sz="1700" dirty="0">
                <a:latin typeface="Century Gothic" panose="020B0502020202020204" pitchFamily="34" charset="0"/>
                <a:ea typeface="Helvetica Neue"/>
              </a:rPr>
              <a:t>Facilitate and maintain collaborative project communications among project team members and stakeholders</a:t>
            </a:r>
          </a:p>
          <a:p>
            <a:pPr marL="457200" indent="-342900">
              <a:buSzPts val="1800"/>
              <a:buFont typeface="Helvetica Neue"/>
              <a:buChar char="●"/>
            </a:pPr>
            <a:r>
              <a:rPr lang="en-US" sz="1700" dirty="0">
                <a:latin typeface="Century Gothic" panose="020B0502020202020204" pitchFamily="34" charset="0"/>
                <a:ea typeface="Helvetica Neue"/>
              </a:rPr>
              <a:t>Manage stakeholder expectations and satisfaction concerning requirements and deliverables</a:t>
            </a:r>
          </a:p>
          <a:p>
            <a:pPr marL="457200" indent="-342900">
              <a:buSzPts val="1800"/>
              <a:buFont typeface="Helvetica Neue"/>
              <a:buChar char="●"/>
            </a:pPr>
            <a:r>
              <a:rPr lang="en-US" sz="1700" dirty="0">
                <a:latin typeface="Century Gothic" panose="020B0502020202020204" pitchFamily="34" charset="0"/>
                <a:ea typeface="Helvetica Neue"/>
              </a:rPr>
              <a:t>Stabilize competing demands such as project resources, budget, schedule, scope, issues and risks</a:t>
            </a:r>
          </a:p>
          <a:p>
            <a:pPr marL="457200" indent="-342900">
              <a:buSzPts val="1800"/>
              <a:buFont typeface="Helvetica Neue"/>
              <a:buChar char="●"/>
            </a:pPr>
            <a:endParaRPr lang="en-US" sz="1700" dirty="0">
              <a:latin typeface="Century Gothic" panose="020B0502020202020204" pitchFamily="34" charset="0"/>
              <a:ea typeface="Helvetica Neue"/>
              <a:cs typeface="Helvetica Neue"/>
            </a:endParaRPr>
          </a:p>
          <a:p>
            <a:pPr marL="0" marR="0" lvl="0" indent="0" algn="l" rtl="0">
              <a:lnSpc>
                <a:spcPct val="100000"/>
              </a:lnSpc>
              <a:spcBef>
                <a:spcPts val="0"/>
              </a:spcBef>
              <a:spcAft>
                <a:spcPts val="0"/>
              </a:spcAft>
              <a:buClr>
                <a:srgbClr val="000000"/>
              </a:buClr>
              <a:buSzPts val="1800"/>
              <a:buFont typeface="Arial"/>
              <a:buNone/>
            </a:pPr>
            <a:r>
              <a:rPr lang="en-US" sz="1700" u="none" strike="noStrike" cap="none" dirty="0">
                <a:solidFill>
                  <a:srgbClr val="000000"/>
                </a:solidFill>
                <a:latin typeface="Century Gothic" panose="020B0502020202020204" pitchFamily="34" charset="0"/>
                <a:ea typeface="Helvetica Neue"/>
                <a:cs typeface="Helvetica Neue"/>
                <a:sym typeface="Helvetica Neue"/>
              </a:rPr>
              <a:t>Process Relationships:</a:t>
            </a:r>
            <a:endParaRPr sz="17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700" dirty="0">
                <a:latin typeface="Century Gothic" panose="020B0502020202020204" pitchFamily="34" charset="0"/>
                <a:ea typeface="Helvetica Neue"/>
                <a:sym typeface="Helvetica Neue"/>
              </a:rPr>
              <a:t>When Demands are Approved, they will become Projects</a:t>
            </a:r>
          </a:p>
          <a:p>
            <a:pPr marL="457200" indent="-342900">
              <a:buSzPts val="1800"/>
              <a:buFont typeface="Helvetica Neue"/>
              <a:buChar char="●"/>
            </a:pPr>
            <a:r>
              <a:rPr lang="en-US" sz="1700" dirty="0">
                <a:latin typeface="Century Gothic" panose="020B0502020202020204" pitchFamily="34" charset="0"/>
                <a:ea typeface="Helvetica Neue"/>
                <a:sym typeface="Helvetica Neue"/>
              </a:rPr>
              <a:t>Cost Plans, Benefit Plans, Requirements and RIDACs are brought to the Project from the approved Demand</a:t>
            </a:r>
            <a:endParaRPr lang="en-US" sz="1700" dirty="0">
              <a:latin typeface="Century Gothic" panose="020B0502020202020204" pitchFamily="34" charset="0"/>
              <a:ea typeface="Helvetica Neue"/>
            </a:endParaRPr>
          </a:p>
        </p:txBody>
      </p:sp>
    </p:spTree>
    <p:extLst>
      <p:ext uri="{BB962C8B-B14F-4D97-AF65-F5344CB8AC3E}">
        <p14:creationId xmlns:p14="http://schemas.microsoft.com/office/powerpoint/2010/main" val="18658591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Project Management</a:t>
            </a:r>
            <a:endParaRPr dirty="0"/>
          </a:p>
        </p:txBody>
      </p:sp>
    </p:spTree>
    <p:extLst>
      <p:ext uri="{BB962C8B-B14F-4D97-AF65-F5344CB8AC3E}">
        <p14:creationId xmlns:p14="http://schemas.microsoft.com/office/powerpoint/2010/main" val="199809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838200" y="365126"/>
            <a:ext cx="10515600" cy="1136504"/>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sz="4000" dirty="0">
                <a:latin typeface="Century Gothic" panose="020B0502020202020204" pitchFamily="34" charset="0"/>
              </a:rPr>
              <a:t>Process Roles</a:t>
            </a:r>
          </a:p>
        </p:txBody>
      </p:sp>
      <p:sp>
        <p:nvSpPr>
          <p:cNvPr id="2" name="Content Placeholder 1">
            <a:extLst>
              <a:ext uri="{FF2B5EF4-FFF2-40B4-BE49-F238E27FC236}">
                <a16:creationId xmlns:a16="http://schemas.microsoft.com/office/drawing/2014/main" id="{FAAAA863-C35D-5807-475F-A23DC71A3D17}"/>
              </a:ext>
            </a:extLst>
          </p:cNvPr>
          <p:cNvSpPr>
            <a:spLocks noGrp="1"/>
          </p:cNvSpPr>
          <p:nvPr>
            <p:ph sz="half" idx="1"/>
          </p:nvPr>
        </p:nvSpPr>
        <p:spPr>
          <a:xfrm>
            <a:off x="838200" y="1631965"/>
            <a:ext cx="5181600" cy="44862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a:normAutofit fontScale="62500" lnSpcReduction="20000"/>
          </a:bodyPr>
          <a:lstStyle/>
          <a:p>
            <a:pPr marL="0" marR="0" lvl="0" indent="0" algn="l" rtl="0">
              <a:lnSpc>
                <a:spcPct val="100000"/>
              </a:lnSpc>
              <a:spcBef>
                <a:spcPts val="0"/>
              </a:spcBef>
              <a:spcAft>
                <a:spcPts val="0"/>
              </a:spcAft>
              <a:buClr>
                <a:srgbClr val="000000"/>
              </a:buClr>
              <a:buSzPts val="1800"/>
              <a:buFont typeface="Arial"/>
              <a:buNone/>
            </a:pPr>
            <a:r>
              <a:rPr lang="en-US" sz="2800" b="1" dirty="0">
                <a:latin typeface="Century Gothic" panose="020B0502020202020204" pitchFamily="34" charset="0"/>
                <a:ea typeface="Helvetica Neue"/>
                <a:cs typeface="Helvetica Neue"/>
                <a:sym typeface="Helvetica Neue"/>
              </a:rPr>
              <a:t>Project Manager </a:t>
            </a:r>
            <a:r>
              <a:rPr lang="en-US" sz="2800" dirty="0">
                <a:latin typeface="Century Gothic" panose="020B0502020202020204" pitchFamily="34" charset="0"/>
                <a:ea typeface="Helvetica Neue"/>
                <a:cs typeface="Helvetica Neue"/>
                <a:sym typeface="Helvetica Neue"/>
              </a:rPr>
              <a:t>for KITO Projects:</a:t>
            </a:r>
          </a:p>
          <a:p>
            <a:pPr marL="0" marR="0" lvl="0" indent="0" algn="l" rtl="0">
              <a:lnSpc>
                <a:spcPct val="100000"/>
              </a:lnSpc>
              <a:spcBef>
                <a:spcPts val="0"/>
              </a:spcBef>
              <a:spcAft>
                <a:spcPts val="0"/>
              </a:spcAft>
              <a:buClr>
                <a:srgbClr val="000000"/>
              </a:buClr>
              <a:buSzPts val="1800"/>
              <a:buFont typeface="Arial"/>
              <a:buNone/>
            </a:pPr>
            <a:r>
              <a:rPr lang="en-US" sz="2800" dirty="0">
                <a:latin typeface="Century Gothic" panose="020B0502020202020204" pitchFamily="34" charset="0"/>
                <a:ea typeface="Helvetica Neue"/>
                <a:cs typeface="Helvetica Neue"/>
                <a:sym typeface="Helvetica Neue"/>
              </a:rPr>
              <a:t>Manage and update their assigned Project records</a:t>
            </a:r>
            <a:r>
              <a:rPr lang="en-US" sz="2800" u="none" strike="noStrike" cap="none" dirty="0">
                <a:solidFill>
                  <a:srgbClr val="000000"/>
                </a:solidFill>
                <a:latin typeface="Century Gothic" panose="020B0502020202020204" pitchFamily="34" charset="0"/>
                <a:ea typeface="Helvetica Neue"/>
                <a:cs typeface="Helvetica Neue"/>
                <a:sym typeface="Helvetica Neue"/>
              </a:rPr>
              <a:t>.</a:t>
            </a:r>
          </a:p>
          <a:p>
            <a:pPr marL="0" marR="0" lvl="0" indent="0" algn="l" rtl="0">
              <a:lnSpc>
                <a:spcPct val="100000"/>
              </a:lnSpc>
              <a:spcBef>
                <a:spcPts val="0"/>
              </a:spcBef>
              <a:spcAft>
                <a:spcPts val="0"/>
              </a:spcAft>
              <a:buClr>
                <a:srgbClr val="000000"/>
              </a:buClr>
              <a:buSzPts val="1800"/>
              <a:buFont typeface="Arial"/>
              <a:buNone/>
            </a:pPr>
            <a:endParaRPr lang="en-US" sz="2800" u="none" strike="noStrike" cap="none" dirty="0">
              <a:solidFill>
                <a:srgbClr val="000000"/>
              </a:solidFill>
              <a:latin typeface="Century Gothic" panose="020B0502020202020204" pitchFamily="34" charset="0"/>
              <a:ea typeface="Helvetica Neue"/>
              <a:cs typeface="Helvetica Neue"/>
              <a:sym typeface="Helvetica Neue"/>
            </a:endParaRPr>
          </a:p>
          <a:p>
            <a:pPr marL="0" indent="0">
              <a:buSzPts val="1800"/>
              <a:buNone/>
            </a:pPr>
            <a:r>
              <a:rPr lang="en-US" sz="2800" dirty="0">
                <a:latin typeface="Century Gothic" panose="020B0502020202020204" pitchFamily="34" charset="0"/>
                <a:ea typeface="Helvetica Neue"/>
                <a:sym typeface="Helvetica Neue"/>
              </a:rPr>
              <a:t>Activities</a:t>
            </a:r>
            <a:endParaRPr lang="en-US" u="none" strike="noStrike" cap="none" dirty="0">
              <a:solidFill>
                <a:srgbClr val="000000"/>
              </a:solidFill>
              <a:latin typeface="Century Gothic" panose="020B0502020202020204" pitchFamily="34" charset="0"/>
              <a:ea typeface="Helvetica Neue"/>
            </a:endParaRPr>
          </a:p>
          <a:p>
            <a:pPr marL="457200" indent="-342900">
              <a:buSzPts val="1800"/>
              <a:buFont typeface="Wingdings" pitchFamily="2" charset="2"/>
              <a:buChar char="Ø"/>
            </a:pPr>
            <a:r>
              <a:rPr lang="en-US" sz="2800" dirty="0">
                <a:latin typeface="Century Gothic" panose="020B0502020202020204" pitchFamily="34" charset="0"/>
                <a:ea typeface="Helvetica Neue"/>
              </a:rPr>
              <a:t>Managing the day-to-day activities of the project</a:t>
            </a:r>
          </a:p>
          <a:p>
            <a:pPr marL="457200" indent="-342900">
              <a:buSzPts val="1800"/>
              <a:buFont typeface="Wingdings" pitchFamily="2" charset="2"/>
              <a:buChar char="Ø"/>
            </a:pPr>
            <a:r>
              <a:rPr lang="en-US" sz="2800" dirty="0">
                <a:latin typeface="Century Gothic" panose="020B0502020202020204" pitchFamily="34" charset="0"/>
                <a:ea typeface="Helvetica Neue"/>
              </a:rPr>
              <a:t>Driving the efficiency and </a:t>
            </a:r>
            <a:r>
              <a:rPr lang="en-US" sz="2800">
                <a:latin typeface="Century Gothic" panose="020B0502020202020204" pitchFamily="34" charset="0"/>
                <a:ea typeface="Helvetica Neue"/>
              </a:rPr>
              <a:t>effectiveness</a:t>
            </a:r>
            <a:r>
              <a:rPr lang="en-US" sz="2800" dirty="0">
                <a:latin typeface="Century Gothic" panose="020B0502020202020204" pitchFamily="34" charset="0"/>
                <a:ea typeface="Helvetica Neue"/>
              </a:rPr>
              <a:t> of the project management process</a:t>
            </a:r>
          </a:p>
          <a:p>
            <a:pPr marL="457200" indent="-342900">
              <a:buSzPts val="1800"/>
              <a:buFont typeface="Wingdings" pitchFamily="2" charset="2"/>
              <a:buChar char="Ø"/>
            </a:pPr>
            <a:r>
              <a:rPr lang="en-US" sz="2800" dirty="0">
                <a:latin typeface="Century Gothic" panose="020B0502020202020204" pitchFamily="34" charset="0"/>
                <a:ea typeface="Helvetica Neue"/>
              </a:rPr>
              <a:t>Recruiting, building and leading an effective project team</a:t>
            </a:r>
          </a:p>
          <a:p>
            <a:pPr marL="457200" indent="-342900">
              <a:buSzPts val="1800"/>
              <a:buFont typeface="Wingdings" pitchFamily="2" charset="2"/>
              <a:buChar char="Ø"/>
            </a:pPr>
            <a:r>
              <a:rPr lang="en-US" sz="2800" dirty="0">
                <a:latin typeface="Century Gothic" panose="020B0502020202020204" pitchFamily="34" charset="0"/>
                <a:ea typeface="Helvetica Neue"/>
              </a:rPr>
              <a:t>Ensuring project progress by managing the interaction of project tasks</a:t>
            </a:r>
          </a:p>
          <a:p>
            <a:pPr marL="457200" indent="-342900">
              <a:buSzPts val="1800"/>
              <a:buFont typeface="Wingdings" pitchFamily="2" charset="2"/>
              <a:buChar char="Ø"/>
            </a:pPr>
            <a:r>
              <a:rPr lang="en-US" sz="2800" dirty="0">
                <a:latin typeface="Century Gothic" panose="020B0502020202020204" pitchFamily="34" charset="0"/>
                <a:ea typeface="Helvetica Neue"/>
              </a:rPr>
              <a:t>Managing issues to reduce risks, maximize benefits and restrict costs</a:t>
            </a:r>
          </a:p>
          <a:p>
            <a:pPr marL="457200" indent="-342900">
              <a:buSzPts val="1800"/>
              <a:buFont typeface="Wingdings" pitchFamily="2" charset="2"/>
              <a:buChar char="Ø"/>
            </a:pPr>
            <a:r>
              <a:rPr lang="en-US" dirty="0">
                <a:latin typeface="Century Gothic" panose="020B0502020202020204" pitchFamily="34" charset="0"/>
                <a:ea typeface="Helvetica Neue"/>
              </a:rPr>
              <a:t>Status reporting </a:t>
            </a:r>
            <a:r>
              <a:rPr lang="en-US">
                <a:latin typeface="Century Gothic" panose="020B0502020202020204" pitchFamily="34" charset="0"/>
                <a:ea typeface="Helvetica Neue"/>
              </a:rPr>
              <a:t>for Quarterly Status </a:t>
            </a:r>
            <a:endParaRPr lang="en-US" sz="2800" dirty="0">
              <a:latin typeface="Century Gothic" panose="020B0502020202020204" pitchFamily="34" charset="0"/>
              <a:ea typeface="Helvetica Neue"/>
            </a:endParaRPr>
          </a:p>
          <a:p>
            <a:endParaRPr lang="en-US" dirty="0"/>
          </a:p>
        </p:txBody>
      </p:sp>
      <p:sp>
        <p:nvSpPr>
          <p:cNvPr id="3" name="Content Placeholder 2">
            <a:extLst>
              <a:ext uri="{FF2B5EF4-FFF2-40B4-BE49-F238E27FC236}">
                <a16:creationId xmlns:a16="http://schemas.microsoft.com/office/drawing/2014/main" id="{732C27EB-7F05-CD5A-97AD-7BAF8B43037C}"/>
              </a:ext>
            </a:extLst>
          </p:cNvPr>
          <p:cNvSpPr>
            <a:spLocks noGrp="1"/>
          </p:cNvSpPr>
          <p:nvPr>
            <p:ph sz="half" idx="2"/>
          </p:nvPr>
        </p:nvSpPr>
        <p:spPr>
          <a:xfrm>
            <a:off x="6172202" y="1631965"/>
            <a:ext cx="5181600" cy="44862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a:normAutofit fontScale="62500" lnSpcReduction="20000"/>
          </a:bodyPr>
          <a:lstStyle/>
          <a:p>
            <a:pPr marL="0" marR="0" lvl="0" indent="0" algn="l" rtl="0">
              <a:lnSpc>
                <a:spcPct val="100000"/>
              </a:lnSpc>
              <a:spcBef>
                <a:spcPts val="0"/>
              </a:spcBef>
              <a:spcAft>
                <a:spcPts val="0"/>
              </a:spcAft>
              <a:buClr>
                <a:srgbClr val="000000"/>
              </a:buClr>
              <a:buSzPts val="1800"/>
              <a:buFont typeface="Arial"/>
              <a:buNone/>
            </a:pPr>
            <a:r>
              <a:rPr lang="en-US" sz="2800" b="1" u="none" strike="noStrike" cap="none" dirty="0">
                <a:solidFill>
                  <a:srgbClr val="000000"/>
                </a:solidFill>
                <a:latin typeface="Century Gothic" panose="020B0502020202020204" pitchFamily="34" charset="0"/>
                <a:ea typeface="Helvetica Neue"/>
                <a:cs typeface="Helvetica Neue"/>
                <a:sym typeface="Helvetica Neue"/>
              </a:rPr>
              <a:t>Project User</a:t>
            </a:r>
            <a:r>
              <a:rPr lang="en-US" sz="2800" u="none" strike="noStrike" cap="none" dirty="0">
                <a:solidFill>
                  <a:srgbClr val="000000"/>
                </a:solidFill>
                <a:latin typeface="Century Gothic" panose="020B0502020202020204" pitchFamily="34" charset="0"/>
                <a:ea typeface="Helvetica Neue"/>
                <a:cs typeface="Helvetica Neue"/>
                <a:sym typeface="Helvetica Neue"/>
              </a:rPr>
              <a:t>:</a:t>
            </a:r>
          </a:p>
          <a:p>
            <a:pPr marL="0" marR="0" lvl="0" indent="0" algn="l" rtl="0">
              <a:lnSpc>
                <a:spcPct val="100000"/>
              </a:lnSpc>
              <a:spcBef>
                <a:spcPts val="0"/>
              </a:spcBef>
              <a:spcAft>
                <a:spcPts val="0"/>
              </a:spcAft>
              <a:buClr>
                <a:srgbClr val="000000"/>
              </a:buClr>
              <a:buSzPts val="1800"/>
              <a:buFont typeface="Arial"/>
              <a:buNone/>
            </a:pPr>
            <a:r>
              <a:rPr lang="en-US" sz="2800" dirty="0">
                <a:latin typeface="Century Gothic" panose="020B0502020202020204" pitchFamily="34" charset="0"/>
                <a:ea typeface="Helvetica Neue"/>
                <a:cs typeface="Helvetica Neue"/>
                <a:sym typeface="Helvetica Neue"/>
              </a:rPr>
              <a:t>They are assigned to project tasks.</a:t>
            </a:r>
            <a:endParaRPr lang="en-US" sz="28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endParaRPr lang="en-US" sz="2800" dirty="0">
              <a:latin typeface="Century Gothic" panose="020B0502020202020204" pitchFamily="34" charset="0"/>
              <a:ea typeface="Helvetica Neue"/>
              <a:sym typeface="Helvetica Neue"/>
            </a:endParaRPr>
          </a:p>
          <a:p>
            <a:pPr marL="0" indent="0">
              <a:buSzPts val="1800"/>
              <a:buNone/>
            </a:pPr>
            <a:r>
              <a:rPr lang="en-US" sz="2800" dirty="0">
                <a:latin typeface="Century Gothic" panose="020B0502020202020204" pitchFamily="34" charset="0"/>
                <a:ea typeface="Helvetica Neue"/>
                <a:sym typeface="Helvetica Neue"/>
              </a:rPr>
              <a:t>Activities</a:t>
            </a:r>
            <a:endParaRPr lang="en-US" sz="2800" u="none" strike="noStrike" cap="none" dirty="0">
              <a:solidFill>
                <a:srgbClr val="000000"/>
              </a:solidFill>
              <a:latin typeface="Century Gothic" panose="020B0502020202020204" pitchFamily="34" charset="0"/>
              <a:ea typeface="Helvetica Neue"/>
            </a:endParaRPr>
          </a:p>
          <a:p>
            <a:pPr marL="457200" indent="-342900">
              <a:buSzPts val="1800"/>
              <a:buFont typeface="Wingdings" pitchFamily="2" charset="2"/>
              <a:buChar char="Ø"/>
            </a:pPr>
            <a:r>
              <a:rPr lang="en-US" dirty="0">
                <a:latin typeface="Century Gothic" panose="020B0502020202020204" pitchFamily="34" charset="0"/>
                <a:ea typeface="Helvetica Neue"/>
              </a:rPr>
              <a:t>Assigned to and working on project tasks</a:t>
            </a:r>
          </a:p>
          <a:p>
            <a:pPr marL="457200" indent="-342900">
              <a:buSzPts val="1800"/>
              <a:buFont typeface="Wingdings" pitchFamily="2" charset="2"/>
              <a:buChar char="Ø"/>
            </a:pPr>
            <a:r>
              <a:rPr lang="en-US" dirty="0">
                <a:latin typeface="Century Gothic" panose="020B0502020202020204" pitchFamily="34" charset="0"/>
                <a:ea typeface="Helvetica Neue"/>
              </a:rPr>
              <a:t>Communicating project task status, issues and risks</a:t>
            </a:r>
          </a:p>
          <a:p>
            <a:pPr marL="457200" indent="-342900">
              <a:buSzPts val="1800"/>
              <a:buFont typeface="Wingdings" pitchFamily="2" charset="2"/>
              <a:buChar char="Ø"/>
            </a:pPr>
            <a:r>
              <a:rPr lang="en-US" sz="2800" dirty="0">
                <a:latin typeface="Century Gothic" panose="020B0502020202020204" pitchFamily="34" charset="0"/>
                <a:ea typeface="Helvetica Neue"/>
              </a:rPr>
              <a:t>Producing project task deliverables</a:t>
            </a:r>
          </a:p>
          <a:p>
            <a:pPr marL="457200" indent="-342900">
              <a:buSzPts val="1800"/>
              <a:buFont typeface="Wingdings" pitchFamily="2" charset="2"/>
              <a:buChar char="Ø"/>
            </a:pPr>
            <a:endParaRPr lang="en-US" sz="2800" dirty="0">
              <a:latin typeface="Century Gothic" panose="020B0502020202020204" pitchFamily="34" charset="0"/>
              <a:ea typeface="Helvetica Neue"/>
            </a:endParaRPr>
          </a:p>
          <a:p>
            <a:endParaRPr lang="en-US" dirty="0"/>
          </a:p>
        </p:txBody>
      </p:sp>
      <p:sp>
        <p:nvSpPr>
          <p:cNvPr id="392" name="Google Shape;392;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20</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Tree>
    <p:extLst>
      <p:ext uri="{BB962C8B-B14F-4D97-AF65-F5344CB8AC3E}">
        <p14:creationId xmlns:p14="http://schemas.microsoft.com/office/powerpoint/2010/main" val="220390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171B7CA-E467-B232-C6EF-489B43577969}"/>
              </a:ext>
            </a:extLst>
          </p:cNvPr>
          <p:cNvSpPr>
            <a:spLocks noGrp="1"/>
          </p:cNvSpPr>
          <p:nvPr>
            <p:ph type="title"/>
          </p:nvPr>
        </p:nvSpPr>
        <p:spPr/>
        <p:txBody>
          <a:bodyPr/>
          <a:lstStyle/>
          <a:p>
            <a:r>
              <a:rPr lang="en-US" dirty="0"/>
              <a:t>Project Management Phases</a:t>
            </a:r>
          </a:p>
        </p:txBody>
      </p:sp>
      <p:graphicFrame>
        <p:nvGraphicFramePr>
          <p:cNvPr id="12" name="Table 12">
            <a:extLst>
              <a:ext uri="{FF2B5EF4-FFF2-40B4-BE49-F238E27FC236}">
                <a16:creationId xmlns:a16="http://schemas.microsoft.com/office/drawing/2014/main" id="{0777A194-50C3-7375-9545-58A593D29800}"/>
              </a:ext>
            </a:extLst>
          </p:cNvPr>
          <p:cNvGraphicFramePr>
            <a:graphicFrameLocks noGrp="1"/>
          </p:cNvGraphicFramePr>
          <p:nvPr>
            <p:extLst>
              <p:ext uri="{D42A27DB-BD31-4B8C-83A1-F6EECF244321}">
                <p14:modId xmlns:p14="http://schemas.microsoft.com/office/powerpoint/2010/main" val="2357336214"/>
              </p:ext>
            </p:extLst>
          </p:nvPr>
        </p:nvGraphicFramePr>
        <p:xfrm>
          <a:off x="467139" y="1113183"/>
          <a:ext cx="11092070" cy="4760843"/>
        </p:xfrm>
        <a:graphic>
          <a:graphicData uri="http://schemas.openxmlformats.org/drawingml/2006/table">
            <a:tbl>
              <a:tblPr firstRow="1" bandRow="1">
                <a:tableStyleId>{AFDFE30C-8151-4819-91DA-61F5042F964A}</a:tableStyleId>
              </a:tblPr>
              <a:tblGrid>
                <a:gridCol w="2218414">
                  <a:extLst>
                    <a:ext uri="{9D8B030D-6E8A-4147-A177-3AD203B41FA5}">
                      <a16:colId xmlns:a16="http://schemas.microsoft.com/office/drawing/2014/main" val="1865433764"/>
                    </a:ext>
                  </a:extLst>
                </a:gridCol>
                <a:gridCol w="2218414">
                  <a:extLst>
                    <a:ext uri="{9D8B030D-6E8A-4147-A177-3AD203B41FA5}">
                      <a16:colId xmlns:a16="http://schemas.microsoft.com/office/drawing/2014/main" val="3073056758"/>
                    </a:ext>
                  </a:extLst>
                </a:gridCol>
                <a:gridCol w="2218414">
                  <a:extLst>
                    <a:ext uri="{9D8B030D-6E8A-4147-A177-3AD203B41FA5}">
                      <a16:colId xmlns:a16="http://schemas.microsoft.com/office/drawing/2014/main" val="4072755855"/>
                    </a:ext>
                  </a:extLst>
                </a:gridCol>
                <a:gridCol w="2218414">
                  <a:extLst>
                    <a:ext uri="{9D8B030D-6E8A-4147-A177-3AD203B41FA5}">
                      <a16:colId xmlns:a16="http://schemas.microsoft.com/office/drawing/2014/main" val="1209134368"/>
                    </a:ext>
                  </a:extLst>
                </a:gridCol>
                <a:gridCol w="2218414">
                  <a:extLst>
                    <a:ext uri="{9D8B030D-6E8A-4147-A177-3AD203B41FA5}">
                      <a16:colId xmlns:a16="http://schemas.microsoft.com/office/drawing/2014/main" val="2718212591"/>
                    </a:ext>
                  </a:extLst>
                </a:gridCol>
              </a:tblGrid>
              <a:tr h="1104305">
                <a:tc>
                  <a:txBody>
                    <a:bodyPr/>
                    <a:lstStyle/>
                    <a:p>
                      <a:pPr algn="ctr"/>
                      <a:r>
                        <a:rPr lang="en-US" sz="2000" dirty="0">
                          <a:solidFill>
                            <a:schemeClr val="bg1"/>
                          </a:solidFill>
                        </a:rPr>
                        <a:t>Initiating</a:t>
                      </a:r>
                    </a:p>
                  </a:txBody>
                  <a:tcPr anchor="ctr">
                    <a:solidFill>
                      <a:schemeClr val="accent1"/>
                    </a:solidFill>
                  </a:tcPr>
                </a:tc>
                <a:tc>
                  <a:txBody>
                    <a:bodyPr/>
                    <a:lstStyle/>
                    <a:p>
                      <a:pPr algn="ctr"/>
                      <a:r>
                        <a:rPr lang="en-US" sz="2000" dirty="0">
                          <a:solidFill>
                            <a:schemeClr val="bg1"/>
                          </a:solidFill>
                        </a:rPr>
                        <a:t>Planning</a:t>
                      </a:r>
                    </a:p>
                  </a:txBody>
                  <a:tcPr anchor="ctr">
                    <a:solidFill>
                      <a:schemeClr val="accent1"/>
                    </a:solidFill>
                  </a:tcPr>
                </a:tc>
                <a:tc>
                  <a:txBody>
                    <a:bodyPr/>
                    <a:lstStyle/>
                    <a:p>
                      <a:pPr algn="ctr"/>
                      <a:r>
                        <a:rPr lang="en-US" sz="2000" dirty="0">
                          <a:solidFill>
                            <a:schemeClr val="bg1"/>
                          </a:solidFill>
                        </a:rPr>
                        <a:t>Executing</a:t>
                      </a:r>
                      <a:endParaRPr lang="en-US" sz="2000" dirty="0"/>
                    </a:p>
                  </a:txBody>
                  <a:tcPr anchor="ctr">
                    <a:solidFill>
                      <a:schemeClr val="accent1"/>
                    </a:solidFill>
                  </a:tcPr>
                </a:tc>
                <a:tc>
                  <a:txBody>
                    <a:bodyPr/>
                    <a:lstStyle/>
                    <a:p>
                      <a:pPr algn="ctr"/>
                      <a:r>
                        <a:rPr lang="en-US" sz="2000" dirty="0">
                          <a:solidFill>
                            <a:schemeClr val="bg1"/>
                          </a:solidFill>
                        </a:rPr>
                        <a:t>Delivering</a:t>
                      </a:r>
                      <a:endParaRPr lang="en-US" sz="2000" dirty="0"/>
                    </a:p>
                  </a:txBody>
                  <a:tcPr anchor="ctr">
                    <a:solidFill>
                      <a:schemeClr val="accent1"/>
                    </a:solidFill>
                  </a:tcPr>
                </a:tc>
                <a:tc>
                  <a:txBody>
                    <a:bodyPr/>
                    <a:lstStyle/>
                    <a:p>
                      <a:pPr algn="ctr"/>
                      <a:r>
                        <a:rPr lang="en-US" sz="1800" dirty="0">
                          <a:solidFill>
                            <a:schemeClr val="bg1"/>
                          </a:solidFill>
                        </a:rPr>
                        <a:t>Closing</a:t>
                      </a:r>
                      <a:endParaRPr lang="en-US" sz="1800" dirty="0"/>
                    </a:p>
                  </a:txBody>
                  <a:tcPr anchor="ctr">
                    <a:solidFill>
                      <a:schemeClr val="accent1"/>
                    </a:solidFill>
                  </a:tcPr>
                </a:tc>
                <a:extLst>
                  <a:ext uri="{0D108BD9-81ED-4DB2-BD59-A6C34878D82A}">
                    <a16:rowId xmlns:a16="http://schemas.microsoft.com/office/drawing/2014/main" val="3122074278"/>
                  </a:ext>
                </a:extLst>
              </a:tr>
              <a:tr h="3656538">
                <a:tc>
                  <a:txBody>
                    <a:bodyPr/>
                    <a:lstStyle/>
                    <a:p>
                      <a:pPr marL="285750" indent="-285750">
                        <a:buFont typeface="Arial" panose="020B0604020202020204" pitchFamily="34" charset="0"/>
                        <a:buChar char="•"/>
                      </a:pPr>
                      <a:r>
                        <a:rPr lang="en-US" dirty="0"/>
                        <a:t>Project created from approved Demand</a:t>
                      </a:r>
                    </a:p>
                    <a:p>
                      <a:pPr marL="285750" indent="-285750">
                        <a:buFont typeface="Arial" panose="020B0604020202020204" pitchFamily="34" charset="0"/>
                        <a:buChar char="•"/>
                      </a:pPr>
                      <a:r>
                        <a:rPr lang="en-US" dirty="0"/>
                        <a:t>Assign Project Manager</a:t>
                      </a:r>
                    </a:p>
                    <a:p>
                      <a:pPr marL="285750" indent="-285750">
                        <a:buFont typeface="Arial" panose="020B0604020202020204" pitchFamily="34" charset="0"/>
                        <a:buChar char="•"/>
                      </a:pPr>
                      <a:r>
                        <a:rPr lang="en-US" dirty="0"/>
                        <a:t>Cost Plans, Benefit Plans, RIDACs, Stakeholders, Requirements brought over from Demand to Project</a:t>
                      </a:r>
                    </a:p>
                  </a:txBody>
                  <a:tcPr>
                    <a:solidFill>
                      <a:schemeClr val="bg1">
                        <a:lumMod val="75000"/>
                      </a:schemeClr>
                    </a:solidFill>
                  </a:tcPr>
                </a:tc>
                <a:tc>
                  <a:txBody>
                    <a:bodyPr/>
                    <a:lstStyle/>
                    <a:p>
                      <a:pPr marL="285750" indent="-285750">
                        <a:buFont typeface="Arial" panose="020B0604020202020204" pitchFamily="34" charset="0"/>
                        <a:buChar char="•"/>
                      </a:pPr>
                      <a:r>
                        <a:rPr lang="en-US" dirty="0"/>
                        <a:t>Project Risk Assessment</a:t>
                      </a:r>
                    </a:p>
                    <a:p>
                      <a:pPr marL="285750" indent="-285750">
                        <a:buFont typeface="Arial" panose="020B0604020202020204" pitchFamily="34" charset="0"/>
                        <a:buChar char="•"/>
                      </a:pPr>
                      <a:r>
                        <a:rPr lang="en-US" dirty="0"/>
                        <a:t>Agency Executive Authority approval</a:t>
                      </a:r>
                    </a:p>
                    <a:p>
                      <a:pPr marL="285750" indent="-285750">
                        <a:buFont typeface="Arial" panose="020B0604020202020204" pitchFamily="34" charset="0"/>
                        <a:buChar char="•"/>
                      </a:pPr>
                      <a:r>
                        <a:rPr lang="en-US" dirty="0"/>
                        <a:t>Compliance Requirements acceptance and approval</a:t>
                      </a:r>
                    </a:p>
                    <a:p>
                      <a:pPr marL="285750" indent="-285750">
                        <a:buFont typeface="Arial" panose="020B0604020202020204" pitchFamily="34" charset="0"/>
                        <a:buChar char="•"/>
                      </a:pPr>
                      <a:r>
                        <a:rPr lang="en-US" dirty="0"/>
                        <a:t>WBS with Milestones created</a:t>
                      </a:r>
                    </a:p>
                    <a:p>
                      <a:pPr marL="285750" indent="-285750">
                        <a:buFont typeface="Arial" panose="020B0604020202020204" pitchFamily="34" charset="0"/>
                        <a:buChar char="•"/>
                      </a:pPr>
                      <a:r>
                        <a:rPr lang="en-US" dirty="0"/>
                        <a:t>KITO review and acceptance</a:t>
                      </a:r>
                    </a:p>
                    <a:p>
                      <a:pPr marL="285750" indent="-285750">
                        <a:buFont typeface="Arial" panose="020B0604020202020204" pitchFamily="34" charset="0"/>
                        <a:buChar char="•"/>
                      </a:pPr>
                      <a:r>
                        <a:rPr lang="en-US" dirty="0"/>
                        <a:t>CITO approval</a:t>
                      </a:r>
                    </a:p>
                  </a:txBody>
                  <a:tcPr>
                    <a:solidFill>
                      <a:schemeClr val="bg1">
                        <a:lumMod val="75000"/>
                      </a:schemeClr>
                    </a:solidFill>
                  </a:tcPr>
                </a:tc>
                <a:tc>
                  <a:txBody>
                    <a:bodyPr/>
                    <a:lstStyle/>
                    <a:p>
                      <a:pPr marL="285750" indent="-285750">
                        <a:buFont typeface="Arial" panose="020B0604020202020204" pitchFamily="34" charset="0"/>
                        <a:buChar char="•"/>
                      </a:pPr>
                      <a:r>
                        <a:rPr lang="en-US" dirty="0"/>
                        <a:t>Project automatically executes with CITO approval</a:t>
                      </a:r>
                    </a:p>
                    <a:p>
                      <a:pPr marL="285750" indent="-285750">
                        <a:buFont typeface="Arial" panose="020B0604020202020204" pitchFamily="34" charset="0"/>
                        <a:buChar char="•"/>
                      </a:pPr>
                      <a:r>
                        <a:rPr lang="en-US" dirty="0"/>
                        <a:t>Update Project data (e.g., complete Tasks, set milestones as complete, make adjustments if dates change)</a:t>
                      </a:r>
                    </a:p>
                  </a:txBody>
                  <a:tcPr>
                    <a:solidFill>
                      <a:schemeClr val="bg1">
                        <a:lumMod val="75000"/>
                      </a:schemeClr>
                    </a:solidFill>
                  </a:tcPr>
                </a:tc>
                <a:tc>
                  <a:txBody>
                    <a:bodyPr/>
                    <a:lstStyle/>
                    <a:p>
                      <a:pPr marL="285750" indent="-285750">
                        <a:buFont typeface="Arial" panose="020B0604020202020204" pitchFamily="34" charset="0"/>
                        <a:buChar char="•"/>
                      </a:pPr>
                      <a:r>
                        <a:rPr lang="en-US" dirty="0"/>
                        <a:t>Update Project data (e.g., complete Tasks, set milestones as complete, make adjustments if dates change)</a:t>
                      </a:r>
                    </a:p>
                  </a:txBody>
                  <a:tcPr>
                    <a:solidFill>
                      <a:schemeClr val="bg1">
                        <a:lumMod val="75000"/>
                      </a:schemeClr>
                    </a:solidFill>
                  </a:tcPr>
                </a:tc>
                <a:tc>
                  <a:txBody>
                    <a:bodyPr/>
                    <a:lstStyle/>
                    <a:p>
                      <a:pPr marL="285750" indent="-285750">
                        <a:buFont typeface="Arial" panose="020B0604020202020204" pitchFamily="34" charset="0"/>
                        <a:buChar char="•"/>
                      </a:pPr>
                      <a:r>
                        <a:rPr lang="en-US" dirty="0"/>
                        <a:t>Project complete, update Project record</a:t>
                      </a:r>
                    </a:p>
                  </a:txBody>
                  <a:tcPr>
                    <a:solidFill>
                      <a:schemeClr val="bg1">
                        <a:lumMod val="75000"/>
                      </a:schemeClr>
                    </a:solidFill>
                  </a:tcPr>
                </a:tc>
                <a:extLst>
                  <a:ext uri="{0D108BD9-81ED-4DB2-BD59-A6C34878D82A}">
                    <a16:rowId xmlns:a16="http://schemas.microsoft.com/office/drawing/2014/main" val="541554976"/>
                  </a:ext>
                </a:extLst>
              </a:tr>
            </a:tbl>
          </a:graphicData>
        </a:graphic>
      </p:graphicFrame>
    </p:spTree>
    <p:extLst>
      <p:ext uri="{BB962C8B-B14F-4D97-AF65-F5344CB8AC3E}">
        <p14:creationId xmlns:p14="http://schemas.microsoft.com/office/powerpoint/2010/main" val="9906772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Initiating Phase</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298946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Planning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492990"/>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p:txBody>
      </p:sp>
      <p:sp>
        <p:nvSpPr>
          <p:cNvPr id="66" name="TextBox 65">
            <a:extLst>
              <a:ext uri="{FF2B5EF4-FFF2-40B4-BE49-F238E27FC236}">
                <a16:creationId xmlns:a16="http://schemas.microsoft.com/office/drawing/2014/main" id="{DA0AA160-A992-4C94-85F7-E1B28973A67A}"/>
              </a:ext>
            </a:extLst>
          </p:cNvPr>
          <p:cNvSpPr txBox="1"/>
          <p:nvPr/>
        </p:nvSpPr>
        <p:spPr>
          <a:xfrm>
            <a:off x="5118568" y="2989469"/>
            <a:ext cx="1812250" cy="281056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
        <p:nvSpPr>
          <p:cNvPr id="4" name="Rectangle 3">
            <a:extLst>
              <a:ext uri="{FF2B5EF4-FFF2-40B4-BE49-F238E27FC236}">
                <a16:creationId xmlns:a16="http://schemas.microsoft.com/office/drawing/2014/main" id="{0FBEC3B0-0DDB-324B-F4D5-774D77DAF121}"/>
              </a:ext>
            </a:extLst>
          </p:cNvPr>
          <p:cNvSpPr/>
          <p:nvPr/>
        </p:nvSpPr>
        <p:spPr>
          <a:xfrm>
            <a:off x="1372016" y="1918507"/>
            <a:ext cx="2314691" cy="10428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21702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AC07F835-C1CD-61BE-2C3E-5363C49DF140}"/>
              </a:ext>
            </a:extLst>
          </p:cNvPr>
          <p:cNvPicPr>
            <a:picLocks noChangeAspect="1"/>
          </p:cNvPicPr>
          <p:nvPr/>
        </p:nvPicPr>
        <p:blipFill>
          <a:blip r:embed="rId2"/>
          <a:stretch>
            <a:fillRect/>
          </a:stretch>
        </p:blipFill>
        <p:spPr>
          <a:xfrm>
            <a:off x="689244" y="2266527"/>
            <a:ext cx="7772400" cy="2365513"/>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Initiating: Review Record</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2" y="1144245"/>
            <a:ext cx="9491238" cy="954107"/>
          </a:xfrm>
          <a:prstGeom prst="rect">
            <a:avLst/>
          </a:prstGeom>
          <a:noFill/>
        </p:spPr>
        <p:txBody>
          <a:bodyPr wrap="square" rtlCol="0">
            <a:spAutoFit/>
          </a:bodyPr>
          <a:lstStyle/>
          <a:p>
            <a:r>
              <a:rPr lang="en-US" dirty="0"/>
              <a:t>In Initiating state, navigate to </a:t>
            </a:r>
            <a:r>
              <a:rPr lang="en-US" b="1" dirty="0"/>
              <a:t>Project &gt; Projects &gt; All </a:t>
            </a:r>
            <a:r>
              <a:rPr lang="en-US" dirty="0"/>
              <a:t>to review the project record for completeness.</a:t>
            </a:r>
          </a:p>
          <a:p>
            <a:pPr marL="342900" indent="-342900">
              <a:buAutoNum type="arabicPeriod"/>
            </a:pPr>
            <a:r>
              <a:rPr lang="en-US" b="1" dirty="0"/>
              <a:t>Project manager</a:t>
            </a:r>
            <a:r>
              <a:rPr lang="en-US" dirty="0"/>
              <a:t>: Populate with project manager assigned to the project. This is a </a:t>
            </a:r>
            <a:r>
              <a:rPr lang="en-US" b="1" dirty="0"/>
              <a:t>required</a:t>
            </a:r>
            <a:r>
              <a:rPr lang="en-US" dirty="0"/>
              <a:t> field.</a:t>
            </a:r>
          </a:p>
          <a:p>
            <a:pPr marL="342900" indent="-342900">
              <a:buAutoNum type="arabicPeriod"/>
            </a:pPr>
            <a:r>
              <a:rPr lang="en-US" b="1" dirty="0"/>
              <a:t>Related Lists</a:t>
            </a:r>
            <a:r>
              <a:rPr lang="en-US" dirty="0"/>
              <a:t>: Review information from the approved demand (e.g., Requirements, Cost Plans, Funding Sources, Benefit Plans, RIDACs, Goals) and add additional information as necessary to prepare for the Planning state.</a:t>
            </a:r>
          </a:p>
        </p:txBody>
      </p:sp>
      <p:sp>
        <p:nvSpPr>
          <p:cNvPr id="6" name="Oval 5">
            <a:extLst>
              <a:ext uri="{FF2B5EF4-FFF2-40B4-BE49-F238E27FC236}">
                <a16:creationId xmlns:a16="http://schemas.microsoft.com/office/drawing/2014/main" id="{0E7CF57C-6067-60D3-7C04-DBA90B11C88E}"/>
              </a:ext>
            </a:extLst>
          </p:cNvPr>
          <p:cNvSpPr/>
          <p:nvPr/>
        </p:nvSpPr>
        <p:spPr>
          <a:xfrm>
            <a:off x="1171660" y="364685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Oval 10">
            <a:extLst>
              <a:ext uri="{FF2B5EF4-FFF2-40B4-BE49-F238E27FC236}">
                <a16:creationId xmlns:a16="http://schemas.microsoft.com/office/drawing/2014/main" id="{98440549-D0A5-D7FA-5D2A-D98142ABF1CB}"/>
              </a:ext>
            </a:extLst>
          </p:cNvPr>
          <p:cNvSpPr/>
          <p:nvPr/>
        </p:nvSpPr>
        <p:spPr>
          <a:xfrm>
            <a:off x="370063" y="487330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Rectangle 11">
            <a:extLst>
              <a:ext uri="{FF2B5EF4-FFF2-40B4-BE49-F238E27FC236}">
                <a16:creationId xmlns:a16="http://schemas.microsoft.com/office/drawing/2014/main" id="{6D1234BA-B5B3-99E9-E4E7-E7030B4F311B}"/>
              </a:ext>
            </a:extLst>
          </p:cNvPr>
          <p:cNvSpPr/>
          <p:nvPr/>
        </p:nvSpPr>
        <p:spPr>
          <a:xfrm>
            <a:off x="1472330" y="3606090"/>
            <a:ext cx="2432608" cy="2538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13" name="Picture 12">
            <a:extLst>
              <a:ext uri="{FF2B5EF4-FFF2-40B4-BE49-F238E27FC236}">
                <a16:creationId xmlns:a16="http://schemas.microsoft.com/office/drawing/2014/main" id="{E6620EA1-AB38-9D1E-4135-1F965E7B5BCA}"/>
              </a:ext>
            </a:extLst>
          </p:cNvPr>
          <p:cNvPicPr>
            <a:picLocks noChangeAspect="1"/>
          </p:cNvPicPr>
          <p:nvPr/>
        </p:nvPicPr>
        <p:blipFill>
          <a:blip r:embed="rId3"/>
          <a:stretch>
            <a:fillRect/>
          </a:stretch>
        </p:blipFill>
        <p:spPr>
          <a:xfrm>
            <a:off x="689244" y="4861812"/>
            <a:ext cx="7772400" cy="675435"/>
          </a:xfrm>
          <a:prstGeom prst="rect">
            <a:avLst/>
          </a:prstGeom>
          <a:ln>
            <a:solidFill>
              <a:schemeClr val="tx1"/>
            </a:solidFill>
          </a:ln>
        </p:spPr>
      </p:pic>
    </p:spTree>
    <p:extLst>
      <p:ext uri="{BB962C8B-B14F-4D97-AF65-F5344CB8AC3E}">
        <p14:creationId xmlns:p14="http://schemas.microsoft.com/office/powerpoint/2010/main" val="98859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Move to Planning </a:t>
            </a:r>
          </a:p>
        </p:txBody>
      </p:sp>
      <p:sp>
        <p:nvSpPr>
          <p:cNvPr id="3" name="TextBox 2">
            <a:extLst>
              <a:ext uri="{FF2B5EF4-FFF2-40B4-BE49-F238E27FC236}">
                <a16:creationId xmlns:a16="http://schemas.microsoft.com/office/drawing/2014/main" id="{F8264340-48D4-F564-4CFE-D33728819AF1}"/>
              </a:ext>
            </a:extLst>
          </p:cNvPr>
          <p:cNvSpPr txBox="1"/>
          <p:nvPr/>
        </p:nvSpPr>
        <p:spPr>
          <a:xfrm>
            <a:off x="514695" y="1287418"/>
            <a:ext cx="9885370" cy="1384995"/>
          </a:xfrm>
          <a:prstGeom prst="rect">
            <a:avLst/>
          </a:prstGeom>
          <a:noFill/>
        </p:spPr>
        <p:txBody>
          <a:bodyPr wrap="square" rtlCol="0">
            <a:spAutoFit/>
          </a:bodyPr>
          <a:lstStyle/>
          <a:p>
            <a:r>
              <a:rPr lang="en-US" dirty="0"/>
              <a:t>When the project is ready for planning, click on the ‘Planning’ button in the header.</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r>
              <a:rPr lang="en-US" dirty="0"/>
              <a:t>The project workflow will reflect the project is in the Planning phase.</a:t>
            </a:r>
          </a:p>
        </p:txBody>
      </p:sp>
      <p:pic>
        <p:nvPicPr>
          <p:cNvPr id="6" name="Picture 5">
            <a:extLst>
              <a:ext uri="{FF2B5EF4-FFF2-40B4-BE49-F238E27FC236}">
                <a16:creationId xmlns:a16="http://schemas.microsoft.com/office/drawing/2014/main" id="{A6B22B71-B92A-25AF-6072-E6D82BAEB5F5}"/>
              </a:ext>
            </a:extLst>
          </p:cNvPr>
          <p:cNvPicPr>
            <a:picLocks noChangeAspect="1"/>
          </p:cNvPicPr>
          <p:nvPr/>
        </p:nvPicPr>
        <p:blipFill>
          <a:blip r:embed="rId2"/>
          <a:stretch>
            <a:fillRect/>
          </a:stretch>
        </p:blipFill>
        <p:spPr>
          <a:xfrm>
            <a:off x="1000176" y="1689361"/>
            <a:ext cx="3792907" cy="494727"/>
          </a:xfrm>
          <a:prstGeom prst="rect">
            <a:avLst/>
          </a:prstGeom>
          <a:ln>
            <a:solidFill>
              <a:schemeClr val="tx1"/>
            </a:solidFill>
          </a:ln>
        </p:spPr>
      </p:pic>
      <p:pic>
        <p:nvPicPr>
          <p:cNvPr id="9" name="Picture 8" descr="A picture containing text, screenshot, font, design&#10;&#10;Description automatically generated">
            <a:extLst>
              <a:ext uri="{FF2B5EF4-FFF2-40B4-BE49-F238E27FC236}">
                <a16:creationId xmlns:a16="http://schemas.microsoft.com/office/drawing/2014/main" id="{AD6FAAC8-FC13-5738-BE43-D6FD2A375AAC}"/>
              </a:ext>
            </a:extLst>
          </p:cNvPr>
          <p:cNvPicPr>
            <a:picLocks noChangeAspect="1"/>
          </p:cNvPicPr>
          <p:nvPr/>
        </p:nvPicPr>
        <p:blipFill>
          <a:blip r:embed="rId3"/>
          <a:stretch>
            <a:fillRect/>
          </a:stretch>
        </p:blipFill>
        <p:spPr>
          <a:xfrm>
            <a:off x="1000176" y="2809614"/>
            <a:ext cx="7065017" cy="2961598"/>
          </a:xfrm>
          <a:prstGeom prst="rect">
            <a:avLst/>
          </a:prstGeom>
          <a:ln>
            <a:solidFill>
              <a:schemeClr val="tx1"/>
            </a:solidFill>
          </a:ln>
        </p:spPr>
      </p:pic>
    </p:spTree>
    <p:extLst>
      <p:ext uri="{BB962C8B-B14F-4D97-AF65-F5344CB8AC3E}">
        <p14:creationId xmlns:p14="http://schemas.microsoft.com/office/powerpoint/2010/main" val="100995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Planning Phase</a:t>
            </a:r>
            <a:endParaRPr dirty="0"/>
          </a:p>
        </p:txBody>
      </p:sp>
    </p:spTree>
    <p:extLst>
      <p:ext uri="{BB962C8B-B14F-4D97-AF65-F5344CB8AC3E}">
        <p14:creationId xmlns:p14="http://schemas.microsoft.com/office/powerpoint/2010/main" val="176007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298946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Planning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677656"/>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5138575" y="3016683"/>
            <a:ext cx="1825181" cy="280076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
        <p:nvSpPr>
          <p:cNvPr id="6" name="Rectangle 5">
            <a:extLst>
              <a:ext uri="{FF2B5EF4-FFF2-40B4-BE49-F238E27FC236}">
                <a16:creationId xmlns:a16="http://schemas.microsoft.com/office/drawing/2014/main" id="{1996DC6D-C72D-839A-0330-C790822824B4}"/>
              </a:ext>
            </a:extLst>
          </p:cNvPr>
          <p:cNvSpPr/>
          <p:nvPr/>
        </p:nvSpPr>
        <p:spPr>
          <a:xfrm>
            <a:off x="3245471" y="1937025"/>
            <a:ext cx="2366627" cy="10428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123939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Planning: Project Risk Assessment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522190" y="1183268"/>
            <a:ext cx="9885370" cy="954107"/>
          </a:xfrm>
          <a:prstGeom prst="rect">
            <a:avLst/>
          </a:prstGeom>
          <a:noFill/>
        </p:spPr>
        <p:txBody>
          <a:bodyPr wrap="square" rtlCol="0">
            <a:spAutoFit/>
          </a:bodyPr>
          <a:lstStyle/>
          <a:p>
            <a:r>
              <a:rPr lang="en-US" dirty="0"/>
              <a:t>A Project Risk Assessment is generated and must be completed by the project manager.</a:t>
            </a:r>
          </a:p>
          <a:p>
            <a:pPr marL="342900" indent="-342900">
              <a:buAutoNum type="arabicPeriod"/>
            </a:pPr>
            <a:endParaRPr lang="en-US" dirty="0"/>
          </a:p>
          <a:p>
            <a:r>
              <a:rPr lang="en-US" dirty="0"/>
              <a:t>Navigate to the Assessment Instances Related List to confirm an assessment was created. The assigned project manager may take the assessment by clicking on the assessment instance number. </a:t>
            </a:r>
          </a:p>
        </p:txBody>
      </p:sp>
      <p:grpSp>
        <p:nvGrpSpPr>
          <p:cNvPr id="14" name="Group 13">
            <a:extLst>
              <a:ext uri="{FF2B5EF4-FFF2-40B4-BE49-F238E27FC236}">
                <a16:creationId xmlns:a16="http://schemas.microsoft.com/office/drawing/2014/main" id="{E8570F7D-F995-8117-A979-FF53229D0987}"/>
              </a:ext>
            </a:extLst>
          </p:cNvPr>
          <p:cNvGrpSpPr/>
          <p:nvPr/>
        </p:nvGrpSpPr>
        <p:grpSpPr>
          <a:xfrm>
            <a:off x="1411256" y="2263665"/>
            <a:ext cx="7772400" cy="1370310"/>
            <a:chOff x="1226591" y="2979051"/>
            <a:chExt cx="7772400" cy="1370310"/>
          </a:xfrm>
        </p:grpSpPr>
        <p:pic>
          <p:nvPicPr>
            <p:cNvPr id="8" name="Picture 7" descr="A screenshot of a computer&#10;&#10;Description automatically generated with medium confidence">
              <a:extLst>
                <a:ext uri="{FF2B5EF4-FFF2-40B4-BE49-F238E27FC236}">
                  <a16:creationId xmlns:a16="http://schemas.microsoft.com/office/drawing/2014/main" id="{FD11D1F0-159F-22BE-2BEB-D12A0E412539}"/>
                </a:ext>
              </a:extLst>
            </p:cNvPr>
            <p:cNvPicPr>
              <a:picLocks noChangeAspect="1"/>
            </p:cNvPicPr>
            <p:nvPr/>
          </p:nvPicPr>
          <p:blipFill>
            <a:blip r:embed="rId2"/>
            <a:stretch>
              <a:fillRect/>
            </a:stretch>
          </p:blipFill>
          <p:spPr>
            <a:xfrm>
              <a:off x="1226591" y="2979051"/>
              <a:ext cx="7772400" cy="1370310"/>
            </a:xfrm>
            <a:prstGeom prst="rect">
              <a:avLst/>
            </a:prstGeom>
            <a:ln>
              <a:solidFill>
                <a:schemeClr val="tx1"/>
              </a:solidFill>
            </a:ln>
          </p:spPr>
        </p:pic>
        <p:sp>
          <p:nvSpPr>
            <p:cNvPr id="6" name="Rectangle 5">
              <a:extLst>
                <a:ext uri="{FF2B5EF4-FFF2-40B4-BE49-F238E27FC236}">
                  <a16:creationId xmlns:a16="http://schemas.microsoft.com/office/drawing/2014/main" id="{5325DAE5-5F02-064C-674F-FC88A2CFAA0B}"/>
                </a:ext>
              </a:extLst>
            </p:cNvPr>
            <p:cNvSpPr/>
            <p:nvPr/>
          </p:nvSpPr>
          <p:spPr>
            <a:xfrm>
              <a:off x="1869767" y="3852473"/>
              <a:ext cx="629392" cy="40838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TextBox 10">
            <a:extLst>
              <a:ext uri="{FF2B5EF4-FFF2-40B4-BE49-F238E27FC236}">
                <a16:creationId xmlns:a16="http://schemas.microsoft.com/office/drawing/2014/main" id="{9BACC01F-24CF-87F7-E488-BEB194A99EE1}"/>
              </a:ext>
            </a:extLst>
          </p:cNvPr>
          <p:cNvSpPr txBox="1"/>
          <p:nvPr/>
        </p:nvSpPr>
        <p:spPr>
          <a:xfrm>
            <a:off x="843565" y="3930619"/>
            <a:ext cx="9679530" cy="738664"/>
          </a:xfrm>
          <a:prstGeom prst="rect">
            <a:avLst/>
          </a:prstGeom>
          <a:noFill/>
          <a:ln>
            <a:solidFill>
              <a:schemeClr val="tx1"/>
            </a:solidFill>
          </a:ln>
        </p:spPr>
        <p:txBody>
          <a:bodyPr wrap="square" rtlCol="0">
            <a:spAutoFit/>
          </a:bodyPr>
          <a:lstStyle/>
          <a:p>
            <a:r>
              <a:rPr lang="en-US" dirty="0"/>
              <a:t>The project manager may also navigate to </a:t>
            </a:r>
            <a:r>
              <a:rPr lang="en-US" b="1" dirty="0"/>
              <a:t>Self-Service &gt; My Assessments &amp; Surveys</a:t>
            </a:r>
            <a:r>
              <a:rPr lang="en-US" dirty="0"/>
              <a:t> to take the assessment. </a:t>
            </a:r>
          </a:p>
          <a:p>
            <a:endParaRPr lang="en-US" b="1" dirty="0"/>
          </a:p>
          <a:p>
            <a:r>
              <a:rPr lang="en-US" dirty="0"/>
              <a:t>Note the project number to easily find your assessment.</a:t>
            </a:r>
            <a:endParaRPr lang="en-US" b="1" dirty="0"/>
          </a:p>
        </p:txBody>
      </p:sp>
      <p:grpSp>
        <p:nvGrpSpPr>
          <p:cNvPr id="18" name="Group 17">
            <a:extLst>
              <a:ext uri="{FF2B5EF4-FFF2-40B4-BE49-F238E27FC236}">
                <a16:creationId xmlns:a16="http://schemas.microsoft.com/office/drawing/2014/main" id="{58C08117-CAF5-989B-68AA-6BC3065AB88F}"/>
              </a:ext>
            </a:extLst>
          </p:cNvPr>
          <p:cNvGrpSpPr/>
          <p:nvPr/>
        </p:nvGrpSpPr>
        <p:grpSpPr>
          <a:xfrm>
            <a:off x="1489437" y="5016364"/>
            <a:ext cx="3101926" cy="658368"/>
            <a:chOff x="7365582" y="5345548"/>
            <a:chExt cx="3101926" cy="658368"/>
          </a:xfrm>
        </p:grpSpPr>
        <p:pic>
          <p:nvPicPr>
            <p:cNvPr id="10" name="Picture 9" descr="A picture containing text, screenshot, font, white&#10;&#10;Description automatically generated">
              <a:extLst>
                <a:ext uri="{FF2B5EF4-FFF2-40B4-BE49-F238E27FC236}">
                  <a16:creationId xmlns:a16="http://schemas.microsoft.com/office/drawing/2014/main" id="{192FB42A-800B-7AF3-BF35-3CB12C5064CC}"/>
                </a:ext>
              </a:extLst>
            </p:cNvPr>
            <p:cNvPicPr>
              <a:picLocks noChangeAspect="1"/>
            </p:cNvPicPr>
            <p:nvPr/>
          </p:nvPicPr>
          <p:blipFill>
            <a:blip r:embed="rId3"/>
            <a:stretch>
              <a:fillRect/>
            </a:stretch>
          </p:blipFill>
          <p:spPr>
            <a:xfrm>
              <a:off x="7365582" y="5345548"/>
              <a:ext cx="3101926" cy="658368"/>
            </a:xfrm>
            <a:prstGeom prst="rect">
              <a:avLst/>
            </a:prstGeom>
            <a:ln>
              <a:solidFill>
                <a:schemeClr val="tx1"/>
              </a:solidFill>
            </a:ln>
          </p:spPr>
        </p:pic>
        <p:sp>
          <p:nvSpPr>
            <p:cNvPr id="12" name="Rectangle 11">
              <a:extLst>
                <a:ext uri="{FF2B5EF4-FFF2-40B4-BE49-F238E27FC236}">
                  <a16:creationId xmlns:a16="http://schemas.microsoft.com/office/drawing/2014/main" id="{D5CEFF3C-3B95-AFC5-8D58-210F34BDDE57}"/>
                </a:ext>
              </a:extLst>
            </p:cNvPr>
            <p:cNvSpPr/>
            <p:nvPr/>
          </p:nvSpPr>
          <p:spPr>
            <a:xfrm>
              <a:off x="7799014" y="5495009"/>
              <a:ext cx="1117531" cy="20970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143387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medium confidence">
            <a:extLst>
              <a:ext uri="{FF2B5EF4-FFF2-40B4-BE49-F238E27FC236}">
                <a16:creationId xmlns:a16="http://schemas.microsoft.com/office/drawing/2014/main" id="{2CA7E088-DC2C-A9CB-B0AD-00DE7EB5E8A1}"/>
              </a:ext>
            </a:extLst>
          </p:cNvPr>
          <p:cNvPicPr>
            <a:picLocks noChangeAspect="1"/>
          </p:cNvPicPr>
          <p:nvPr/>
        </p:nvPicPr>
        <p:blipFill>
          <a:blip r:embed="rId2"/>
          <a:stretch>
            <a:fillRect/>
          </a:stretch>
        </p:blipFill>
        <p:spPr>
          <a:xfrm>
            <a:off x="5072925" y="2205358"/>
            <a:ext cx="5066855" cy="4120917"/>
          </a:xfrm>
          <a:prstGeom prst="rect">
            <a:avLst/>
          </a:prstGeom>
          <a:ln>
            <a:solidFill>
              <a:schemeClr val="tx1"/>
            </a:solidFill>
          </a:ln>
        </p:spPr>
      </p:pic>
      <p:pic>
        <p:nvPicPr>
          <p:cNvPr id="7" name="Picture 6" descr="A close-up of a document&#10;&#10;Description automatically generated with low confidence">
            <a:extLst>
              <a:ext uri="{FF2B5EF4-FFF2-40B4-BE49-F238E27FC236}">
                <a16:creationId xmlns:a16="http://schemas.microsoft.com/office/drawing/2014/main" id="{939E3D13-0EF6-55C7-103A-0158EB51DEDA}"/>
              </a:ext>
            </a:extLst>
          </p:cNvPr>
          <p:cNvPicPr>
            <a:picLocks noChangeAspect="1"/>
          </p:cNvPicPr>
          <p:nvPr/>
        </p:nvPicPr>
        <p:blipFill>
          <a:blip r:embed="rId3"/>
          <a:stretch>
            <a:fillRect/>
          </a:stretch>
        </p:blipFill>
        <p:spPr>
          <a:xfrm>
            <a:off x="1033440" y="3911668"/>
            <a:ext cx="3467100" cy="13843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22348" y="236902"/>
            <a:ext cx="11460932" cy="715530"/>
          </a:xfrm>
        </p:spPr>
        <p:txBody>
          <a:bodyPr/>
          <a:lstStyle/>
          <a:p>
            <a:r>
              <a:rPr lang="en-US" sz="3600" b="0" dirty="0"/>
              <a:t>Planning: Project Risk Assessment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44968" y="946813"/>
            <a:ext cx="9885370" cy="1169551"/>
          </a:xfrm>
          <a:prstGeom prst="rect">
            <a:avLst/>
          </a:prstGeom>
          <a:noFill/>
        </p:spPr>
        <p:txBody>
          <a:bodyPr wrap="square" rtlCol="0">
            <a:spAutoFit/>
          </a:bodyPr>
          <a:lstStyle/>
          <a:p>
            <a:r>
              <a:rPr lang="en-US" dirty="0"/>
              <a:t>1. Navigate to </a:t>
            </a:r>
            <a:r>
              <a:rPr lang="en-US" b="1" dirty="0"/>
              <a:t>Self-Service &gt; My Assessments &amp; Surveys </a:t>
            </a:r>
            <a:r>
              <a:rPr lang="en-US" dirty="0"/>
              <a:t>to find the assessment. Note the project number to find your assessment more easily if there are multiple assessments pending. </a:t>
            </a:r>
          </a:p>
          <a:p>
            <a:r>
              <a:rPr lang="en-US" dirty="0"/>
              <a:t>2. Click on the ‘Take Assessment’ button. </a:t>
            </a:r>
          </a:p>
          <a:p>
            <a:r>
              <a:rPr lang="en-US" dirty="0"/>
              <a:t>3. You may save your work on the assessment to complete later by clicking on the ‘Save’ button. When you are ready to complete it, click on the ‘Submit’ button. You may not retake or edit the assessment once it is submitted.</a:t>
            </a:r>
          </a:p>
        </p:txBody>
      </p:sp>
      <p:pic>
        <p:nvPicPr>
          <p:cNvPr id="5" name="Picture 4">
            <a:extLst>
              <a:ext uri="{FF2B5EF4-FFF2-40B4-BE49-F238E27FC236}">
                <a16:creationId xmlns:a16="http://schemas.microsoft.com/office/drawing/2014/main" id="{763BB940-6022-147E-D579-58B765857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440" y="2185218"/>
            <a:ext cx="2177416" cy="1467870"/>
          </a:xfrm>
          <a:prstGeom prst="rect">
            <a:avLst/>
          </a:prstGeom>
          <a:ln>
            <a:solidFill>
              <a:schemeClr val="tx1"/>
            </a:solidFill>
          </a:ln>
        </p:spPr>
      </p:pic>
      <p:sp>
        <p:nvSpPr>
          <p:cNvPr id="9" name="Rectangle 8">
            <a:extLst>
              <a:ext uri="{FF2B5EF4-FFF2-40B4-BE49-F238E27FC236}">
                <a16:creationId xmlns:a16="http://schemas.microsoft.com/office/drawing/2014/main" id="{ECBDE77D-247E-2742-FDA9-836F32A34132}"/>
              </a:ext>
            </a:extLst>
          </p:cNvPr>
          <p:cNvSpPr/>
          <p:nvPr/>
        </p:nvSpPr>
        <p:spPr>
          <a:xfrm>
            <a:off x="1605825" y="4184713"/>
            <a:ext cx="1399702" cy="15705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77F053C0-2A51-B4F8-9CA2-624FAE44DA7F}"/>
              </a:ext>
            </a:extLst>
          </p:cNvPr>
          <p:cNvSpPr/>
          <p:nvPr/>
        </p:nvSpPr>
        <p:spPr>
          <a:xfrm>
            <a:off x="3438027" y="4951086"/>
            <a:ext cx="902404" cy="20999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A6359023-3AAE-E4EC-C606-8D99D0F2E811}"/>
              </a:ext>
            </a:extLst>
          </p:cNvPr>
          <p:cNvSpPr/>
          <p:nvPr/>
        </p:nvSpPr>
        <p:spPr>
          <a:xfrm>
            <a:off x="1673382" y="4740340"/>
            <a:ext cx="897531" cy="20999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descr="A picture containing text, font, logo, screenshot&#10;&#10;Description automatically generated">
            <a:extLst>
              <a:ext uri="{FF2B5EF4-FFF2-40B4-BE49-F238E27FC236}">
                <a16:creationId xmlns:a16="http://schemas.microsoft.com/office/drawing/2014/main" id="{8834F062-E8B6-2014-A6B2-2DE68F3D2EB1}"/>
              </a:ext>
            </a:extLst>
          </p:cNvPr>
          <p:cNvPicPr>
            <a:picLocks noChangeAspect="1"/>
          </p:cNvPicPr>
          <p:nvPr/>
        </p:nvPicPr>
        <p:blipFill>
          <a:blip r:embed="rId5"/>
          <a:stretch>
            <a:fillRect/>
          </a:stretch>
        </p:blipFill>
        <p:spPr>
          <a:xfrm>
            <a:off x="1030039" y="5530187"/>
            <a:ext cx="1219200" cy="381000"/>
          </a:xfrm>
          <a:prstGeom prst="rect">
            <a:avLst/>
          </a:prstGeom>
          <a:ln>
            <a:solidFill>
              <a:schemeClr val="tx1"/>
            </a:solidFill>
          </a:ln>
        </p:spPr>
      </p:pic>
      <p:cxnSp>
        <p:nvCxnSpPr>
          <p:cNvPr id="18" name="Straight Arrow Connector 17">
            <a:extLst>
              <a:ext uri="{FF2B5EF4-FFF2-40B4-BE49-F238E27FC236}">
                <a16:creationId xmlns:a16="http://schemas.microsoft.com/office/drawing/2014/main" id="{7AAA5782-1EF8-6AA2-43A4-4A679AB323CC}"/>
              </a:ext>
            </a:extLst>
          </p:cNvPr>
          <p:cNvCxnSpPr>
            <a:cxnSpLocks/>
          </p:cNvCxnSpPr>
          <p:nvPr/>
        </p:nvCxnSpPr>
        <p:spPr>
          <a:xfrm flipV="1">
            <a:off x="3935053" y="2405387"/>
            <a:ext cx="1259039" cy="249200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Oval 19">
            <a:extLst>
              <a:ext uri="{FF2B5EF4-FFF2-40B4-BE49-F238E27FC236}">
                <a16:creationId xmlns:a16="http://schemas.microsoft.com/office/drawing/2014/main" id="{161F60A8-E929-54C9-D90C-C9519653D589}"/>
              </a:ext>
            </a:extLst>
          </p:cNvPr>
          <p:cNvSpPr/>
          <p:nvPr/>
        </p:nvSpPr>
        <p:spPr>
          <a:xfrm>
            <a:off x="696153" y="310480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7E0BCA33-5F5F-C61A-75CB-2D4480C6F5E6}"/>
              </a:ext>
            </a:extLst>
          </p:cNvPr>
          <p:cNvSpPr/>
          <p:nvPr/>
        </p:nvSpPr>
        <p:spPr>
          <a:xfrm>
            <a:off x="725670" y="423908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2" name="Oval 21">
            <a:extLst>
              <a:ext uri="{FF2B5EF4-FFF2-40B4-BE49-F238E27FC236}">
                <a16:creationId xmlns:a16="http://schemas.microsoft.com/office/drawing/2014/main" id="{39D1C902-AF61-AE92-EE23-B044ACF542C7}"/>
              </a:ext>
            </a:extLst>
          </p:cNvPr>
          <p:cNvSpPr/>
          <p:nvPr/>
        </p:nvSpPr>
        <p:spPr>
          <a:xfrm>
            <a:off x="715492" y="562003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63393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9"/>
          <p:cNvSpPr txBox="1">
            <a:spLocks noGrp="1"/>
          </p:cNvSpPr>
          <p:nvPr>
            <p:ph type="title"/>
          </p:nvPr>
        </p:nvSpPr>
        <p:spPr>
          <a:xfrm>
            <a:off x="425662" y="341807"/>
            <a:ext cx="5423805" cy="6686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Introductions</a:t>
            </a:r>
            <a:endParaRPr/>
          </a:p>
        </p:txBody>
      </p:sp>
      <p:sp>
        <p:nvSpPr>
          <p:cNvPr id="410" name="Google Shape;410;p9"/>
          <p:cNvSpPr txBox="1">
            <a:spLocks noGrp="1"/>
          </p:cNvSpPr>
          <p:nvPr>
            <p:ph type="body" idx="1"/>
          </p:nvPr>
        </p:nvSpPr>
        <p:spPr>
          <a:xfrm>
            <a:off x="179614" y="1143000"/>
            <a:ext cx="5669852" cy="4599313"/>
          </a:xfrm>
          <a:prstGeom prst="rect">
            <a:avLst/>
          </a:prstGeom>
          <a:noFill/>
          <a:ln>
            <a:noFill/>
          </a:ln>
        </p:spPr>
        <p:txBody>
          <a:bodyPr spcFirstLastPara="1" wrap="square" lIns="91425" tIns="45700" rIns="91425" bIns="45700" anchor="t" anchorCtr="0">
            <a:normAutofit fontScale="85000" lnSpcReduction="20000"/>
          </a:bodyPr>
          <a:lstStyle/>
          <a:p>
            <a:pPr marL="233045" lvl="0" indent="-212090" algn="l" rtl="0">
              <a:lnSpc>
                <a:spcPct val="100000"/>
              </a:lnSpc>
              <a:spcBef>
                <a:spcPts val="0"/>
              </a:spcBef>
              <a:spcAft>
                <a:spcPts val="0"/>
              </a:spcAft>
              <a:buSzPct val="100000"/>
              <a:buChar char="•"/>
            </a:pPr>
            <a:r>
              <a:rPr lang="en-US" b="1" i="1" dirty="0"/>
              <a:t>Any new attendees?</a:t>
            </a:r>
            <a:endParaRPr lang="en-US" dirty="0"/>
          </a:p>
          <a:p>
            <a:pPr marL="233045" lvl="0" indent="-212090" algn="l" rtl="0">
              <a:lnSpc>
                <a:spcPct val="100000"/>
              </a:lnSpc>
              <a:spcBef>
                <a:spcPts val="941"/>
              </a:spcBef>
              <a:spcAft>
                <a:spcPts val="0"/>
              </a:spcAft>
              <a:buSzPct val="100000"/>
              <a:buChar char="•"/>
            </a:pPr>
            <a:r>
              <a:rPr lang="en-US" dirty="0"/>
              <a:t>Name</a:t>
            </a:r>
            <a:endParaRPr dirty="0"/>
          </a:p>
          <a:p>
            <a:pPr marL="233045" lvl="0" indent="-212090" algn="l" rtl="0">
              <a:lnSpc>
                <a:spcPct val="100000"/>
              </a:lnSpc>
              <a:spcBef>
                <a:spcPts val="941"/>
              </a:spcBef>
              <a:spcAft>
                <a:spcPts val="0"/>
              </a:spcAft>
              <a:buSzPct val="100000"/>
              <a:buChar char="•"/>
            </a:pPr>
            <a:r>
              <a:rPr lang="en-US" dirty="0"/>
              <a:t>Role</a:t>
            </a:r>
            <a:endParaRPr dirty="0"/>
          </a:p>
          <a:p>
            <a:pPr marL="233045" indent="-212090">
              <a:spcBef>
                <a:spcPts val="941"/>
              </a:spcBef>
              <a:buSzPct val="100000"/>
            </a:pPr>
            <a:r>
              <a:rPr lang="en-US" dirty="0"/>
              <a:t>Project Management Workflow</a:t>
            </a:r>
            <a:endParaRPr dirty="0"/>
          </a:p>
          <a:p>
            <a:pPr marL="233045" indent="-212090">
              <a:spcBef>
                <a:spcPts val="941"/>
              </a:spcBef>
              <a:buSzPct val="100000"/>
            </a:pPr>
            <a:r>
              <a:rPr lang="en-US" dirty="0"/>
              <a:t>What are your Expectations from Project Management?</a:t>
            </a:r>
            <a:endParaRPr dirty="0"/>
          </a:p>
          <a:p>
            <a:pPr marL="233045" lvl="0" indent="-125095" algn="l" rtl="0">
              <a:lnSpc>
                <a:spcPct val="100000"/>
              </a:lnSpc>
              <a:spcBef>
                <a:spcPts val="941"/>
              </a:spcBef>
              <a:spcAft>
                <a:spcPts val="0"/>
              </a:spcAft>
              <a:buSzPct val="100000"/>
              <a:buNone/>
            </a:pPr>
            <a:endParaRPr dirty="0"/>
          </a:p>
          <a:p>
            <a:pPr marL="233045" lvl="0" indent="-125095" algn="l" rtl="0">
              <a:lnSpc>
                <a:spcPct val="100000"/>
              </a:lnSpc>
              <a:spcBef>
                <a:spcPts val="941"/>
              </a:spcBef>
              <a:spcAft>
                <a:spcPts val="0"/>
              </a:spcAft>
              <a:buSzPct val="100000"/>
              <a:buNone/>
            </a:pPr>
            <a:endParaRPr dirty="0"/>
          </a:p>
          <a:p>
            <a:pPr marL="233045" lvl="0" indent="-125095" algn="l" rtl="0">
              <a:lnSpc>
                <a:spcPct val="100000"/>
              </a:lnSpc>
              <a:spcBef>
                <a:spcPts val="941"/>
              </a:spcBef>
              <a:spcAft>
                <a:spcPts val="0"/>
              </a:spcAft>
              <a:buSzPct val="100000"/>
              <a:buNone/>
            </a:pPr>
            <a:endParaRPr dirty="0"/>
          </a:p>
          <a:p>
            <a:pPr marL="0" lvl="0" indent="0" algn="l" rtl="0">
              <a:lnSpc>
                <a:spcPct val="100000"/>
              </a:lnSpc>
              <a:spcBef>
                <a:spcPts val="941"/>
              </a:spcBef>
              <a:spcAft>
                <a:spcPts val="0"/>
              </a:spcAft>
              <a:buSzPct val="100000"/>
              <a:buNone/>
            </a:pPr>
            <a:r>
              <a:rPr lang="en-US" dirty="0"/>
              <a:t>Matt </a:t>
            </a:r>
            <a:r>
              <a:rPr lang="en-US" dirty="0" err="1"/>
              <a:t>Soccio</a:t>
            </a:r>
            <a:r>
              <a:rPr lang="en-US" dirty="0"/>
              <a:t> – Cask Sr. Business Advisor</a:t>
            </a:r>
            <a:endParaRPr dirty="0"/>
          </a:p>
          <a:p>
            <a:pPr marL="0" lvl="0" indent="0" algn="l" rtl="0">
              <a:lnSpc>
                <a:spcPct val="100000"/>
              </a:lnSpc>
              <a:spcBef>
                <a:spcPts val="941"/>
              </a:spcBef>
              <a:spcAft>
                <a:spcPts val="0"/>
              </a:spcAft>
              <a:buSzPct val="100000"/>
              <a:buNone/>
            </a:pPr>
            <a:r>
              <a:rPr lang="en-US" u="sng" dirty="0">
                <a:solidFill>
                  <a:schemeClr val="hlink"/>
                </a:solidFill>
                <a:hlinkClick r:id="rId3">
                  <a:extLst>
                    <a:ext uri="{A12FA001-AC4F-418D-AE19-62706E023703}">
                      <ahyp:hlinkClr xmlns:ahyp="http://schemas.microsoft.com/office/drawing/2018/hyperlinkcolor" val="tx"/>
                    </a:ext>
                  </a:extLst>
                </a:hlinkClick>
              </a:rPr>
              <a:t>Matt.Soccio@caskllc.com</a:t>
            </a:r>
            <a:endParaRPr lang="en-US" u="sng" dirty="0">
              <a:solidFill>
                <a:schemeClr val="hlink"/>
              </a:solidFill>
            </a:endParaRPr>
          </a:p>
          <a:p>
            <a:pPr marL="0" lvl="0" indent="0" algn="l" rtl="0">
              <a:lnSpc>
                <a:spcPct val="100000"/>
              </a:lnSpc>
              <a:spcBef>
                <a:spcPts val="941"/>
              </a:spcBef>
              <a:spcAft>
                <a:spcPts val="0"/>
              </a:spcAft>
              <a:buSzPct val="100000"/>
              <a:buNone/>
            </a:pPr>
            <a:r>
              <a:rPr lang="en-US" dirty="0"/>
              <a:t>Theresa Bednarek – Cask Business Consultant</a:t>
            </a:r>
          </a:p>
          <a:p>
            <a:pPr marL="0" lvl="0" indent="0" algn="l" rtl="0">
              <a:lnSpc>
                <a:spcPct val="100000"/>
              </a:lnSpc>
              <a:spcBef>
                <a:spcPts val="941"/>
              </a:spcBef>
              <a:spcAft>
                <a:spcPts val="0"/>
              </a:spcAft>
              <a:buSzPct val="100000"/>
              <a:buNone/>
            </a:pPr>
            <a:r>
              <a:rPr lang="en-US" u="sng" dirty="0">
                <a:solidFill>
                  <a:schemeClr val="hlink"/>
                </a:solidFill>
                <a:hlinkClick r:id="rId4">
                  <a:extLst>
                    <a:ext uri="{A12FA001-AC4F-418D-AE19-62706E023703}">
                      <ahyp:hlinkClr xmlns:ahyp="http://schemas.microsoft.com/office/drawing/2018/hyperlinkcolor" val="tx"/>
                    </a:ext>
                  </a:extLst>
                </a:hlinkClick>
              </a:rPr>
              <a:t>Theresa.Bednarek@caskllc.com</a:t>
            </a:r>
            <a:endParaRPr lang="en-US" dirty="0">
              <a:solidFill>
                <a:schemeClr val="hlink"/>
              </a:solidFill>
            </a:endParaRPr>
          </a:p>
          <a:p>
            <a:pPr marL="0" lvl="0" indent="0" algn="l" rtl="0">
              <a:lnSpc>
                <a:spcPct val="100000"/>
              </a:lnSpc>
              <a:spcBef>
                <a:spcPts val="941"/>
              </a:spcBef>
              <a:spcAft>
                <a:spcPts val="0"/>
              </a:spcAft>
              <a:buSzPct val="100000"/>
              <a:buNone/>
            </a:pPr>
            <a:endParaRPr dirty="0">
              <a:solidFill>
                <a:schemeClr val="hlink"/>
              </a:solidFill>
            </a:endParaRPr>
          </a:p>
          <a:p>
            <a:pPr marL="0" lvl="0" indent="0" algn="l" rtl="0">
              <a:lnSpc>
                <a:spcPct val="100000"/>
              </a:lnSpc>
              <a:spcBef>
                <a:spcPts val="941"/>
              </a:spcBef>
              <a:spcAft>
                <a:spcPts val="0"/>
              </a:spcAft>
              <a:buSzPct val="100000"/>
              <a:buNone/>
            </a:pPr>
            <a:endParaRPr dirty="0"/>
          </a:p>
          <a:p>
            <a:pPr marL="0" lvl="0" indent="0" algn="l" rtl="0">
              <a:lnSpc>
                <a:spcPct val="100000"/>
              </a:lnSpc>
              <a:spcBef>
                <a:spcPts val="941"/>
              </a:spcBef>
              <a:spcAft>
                <a:spcPts val="0"/>
              </a:spcAft>
              <a:buSzPct val="100000"/>
              <a:buNone/>
            </a:pPr>
            <a:endParaRPr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9E81624D-C46A-CFCB-69C8-47D11678B02E}"/>
              </a:ext>
            </a:extLst>
          </p:cNvPr>
          <p:cNvPicPr>
            <a:picLocks noChangeAspect="1"/>
          </p:cNvPicPr>
          <p:nvPr/>
        </p:nvPicPr>
        <p:blipFill>
          <a:blip r:embed="rId2"/>
          <a:stretch>
            <a:fillRect/>
          </a:stretch>
        </p:blipFill>
        <p:spPr>
          <a:xfrm>
            <a:off x="1586049" y="3797028"/>
            <a:ext cx="3327400" cy="1824057"/>
          </a:xfrm>
          <a:prstGeom prst="rect">
            <a:avLst/>
          </a:prstGeom>
          <a:ln>
            <a:solidFill>
              <a:schemeClr val="tx1"/>
            </a:solidFill>
          </a:ln>
        </p:spPr>
      </p:pic>
      <p:pic>
        <p:nvPicPr>
          <p:cNvPr id="7" name="Picture 6" descr="A screenshot of a computer&#10;&#10;Description automatically generated with medium confidence">
            <a:extLst>
              <a:ext uri="{FF2B5EF4-FFF2-40B4-BE49-F238E27FC236}">
                <a16:creationId xmlns:a16="http://schemas.microsoft.com/office/drawing/2014/main" id="{D5DBE562-7B48-2367-0DD3-74D007C9FF49}"/>
              </a:ext>
            </a:extLst>
          </p:cNvPr>
          <p:cNvPicPr>
            <a:picLocks noChangeAspect="1"/>
          </p:cNvPicPr>
          <p:nvPr/>
        </p:nvPicPr>
        <p:blipFill>
          <a:blip r:embed="rId3"/>
          <a:stretch>
            <a:fillRect/>
          </a:stretch>
        </p:blipFill>
        <p:spPr>
          <a:xfrm>
            <a:off x="227539" y="2330881"/>
            <a:ext cx="5027007" cy="1054322"/>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Planning: Project Risk Assessment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76421" y="1186330"/>
            <a:ext cx="10923463" cy="830997"/>
          </a:xfrm>
          <a:prstGeom prst="rect">
            <a:avLst/>
          </a:prstGeom>
          <a:noFill/>
        </p:spPr>
        <p:txBody>
          <a:bodyPr wrap="square" rtlCol="0">
            <a:spAutoFit/>
          </a:bodyPr>
          <a:lstStyle/>
          <a:p>
            <a:r>
              <a:rPr lang="en-US" sz="1200" dirty="0"/>
              <a:t>1. From the Assessment Instances Related List, click on the ‘Number’ column. </a:t>
            </a:r>
            <a:r>
              <a:rPr lang="en-US" sz="1200" u="sng" dirty="0"/>
              <a:t>Do not click</a:t>
            </a:r>
            <a:r>
              <a:rPr lang="en-US" sz="1200" dirty="0"/>
              <a:t> on any other column because this will not lead to opening the assessment.</a:t>
            </a:r>
            <a:endParaRPr lang="en-US" sz="1200" u="sng" dirty="0"/>
          </a:p>
          <a:p>
            <a:r>
              <a:rPr lang="en-US" sz="1200" dirty="0"/>
              <a:t>2. Click on the ‘Take Assessment’ button on the Assessment Instance record which will open the assessment.</a:t>
            </a:r>
          </a:p>
          <a:p>
            <a:r>
              <a:rPr lang="en-US" sz="1200" dirty="0"/>
              <a:t>NOTE: You cannot retake or edit the assessments once they are submitted. It is critical to collaborate and fill it out accurately.</a:t>
            </a:r>
          </a:p>
        </p:txBody>
      </p:sp>
      <p:sp>
        <p:nvSpPr>
          <p:cNvPr id="20" name="Oval 19">
            <a:extLst>
              <a:ext uri="{FF2B5EF4-FFF2-40B4-BE49-F238E27FC236}">
                <a16:creationId xmlns:a16="http://schemas.microsoft.com/office/drawing/2014/main" id="{CEF82316-36DB-BDD0-E99D-07948BC68463}"/>
              </a:ext>
            </a:extLst>
          </p:cNvPr>
          <p:cNvSpPr/>
          <p:nvPr/>
        </p:nvSpPr>
        <p:spPr>
          <a:xfrm>
            <a:off x="365325" y="305430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51C554CA-4BCE-693B-A886-617246C8FECE}"/>
              </a:ext>
            </a:extLst>
          </p:cNvPr>
          <p:cNvSpPr/>
          <p:nvPr/>
        </p:nvSpPr>
        <p:spPr>
          <a:xfrm>
            <a:off x="1915383" y="53722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22" name="Straight Arrow Connector 21">
            <a:extLst>
              <a:ext uri="{FF2B5EF4-FFF2-40B4-BE49-F238E27FC236}">
                <a16:creationId xmlns:a16="http://schemas.microsoft.com/office/drawing/2014/main" id="{8001BABF-0FFB-DA3D-8661-0086F01009D7}"/>
              </a:ext>
            </a:extLst>
          </p:cNvPr>
          <p:cNvCxnSpPr>
            <a:cxnSpLocks/>
          </p:cNvCxnSpPr>
          <p:nvPr/>
        </p:nvCxnSpPr>
        <p:spPr>
          <a:xfrm>
            <a:off x="1199213" y="3270434"/>
            <a:ext cx="1289154" cy="2069029"/>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3454FCAB-98A9-903B-F7AF-4B7B8C77D4DF}"/>
              </a:ext>
            </a:extLst>
          </p:cNvPr>
          <p:cNvSpPr/>
          <p:nvPr/>
        </p:nvSpPr>
        <p:spPr>
          <a:xfrm>
            <a:off x="723708" y="2949454"/>
            <a:ext cx="475505" cy="43574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4ECA959-1EE5-1DC1-8F30-544659A6D792}"/>
              </a:ext>
            </a:extLst>
          </p:cNvPr>
          <p:cNvSpPr/>
          <p:nvPr/>
        </p:nvSpPr>
        <p:spPr>
          <a:xfrm>
            <a:off x="2256020" y="5378635"/>
            <a:ext cx="625597" cy="20970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descr="A screenshot of a survey&#10;&#10;Description automatically generated with medium confidence">
            <a:extLst>
              <a:ext uri="{FF2B5EF4-FFF2-40B4-BE49-F238E27FC236}">
                <a16:creationId xmlns:a16="http://schemas.microsoft.com/office/drawing/2014/main" id="{7E1128C3-80B3-54C7-35FF-159D175CCB0A}"/>
              </a:ext>
            </a:extLst>
          </p:cNvPr>
          <p:cNvPicPr>
            <a:picLocks noChangeAspect="1"/>
          </p:cNvPicPr>
          <p:nvPr/>
        </p:nvPicPr>
        <p:blipFill>
          <a:blip r:embed="rId4"/>
          <a:stretch>
            <a:fillRect/>
          </a:stretch>
        </p:blipFill>
        <p:spPr>
          <a:xfrm>
            <a:off x="5583880" y="2330881"/>
            <a:ext cx="5524500" cy="4025900"/>
          </a:xfrm>
          <a:prstGeom prst="rect">
            <a:avLst/>
          </a:prstGeom>
          <a:ln>
            <a:solidFill>
              <a:schemeClr val="tx1"/>
            </a:solidFill>
          </a:ln>
        </p:spPr>
      </p:pic>
      <p:cxnSp>
        <p:nvCxnSpPr>
          <p:cNvPr id="27" name="Straight Arrow Connector 26">
            <a:extLst>
              <a:ext uri="{FF2B5EF4-FFF2-40B4-BE49-F238E27FC236}">
                <a16:creationId xmlns:a16="http://schemas.microsoft.com/office/drawing/2014/main" id="{893BA696-13C4-B6E5-F89B-D7905EF973AB}"/>
              </a:ext>
            </a:extLst>
          </p:cNvPr>
          <p:cNvCxnSpPr>
            <a:cxnSpLocks/>
          </p:cNvCxnSpPr>
          <p:nvPr/>
        </p:nvCxnSpPr>
        <p:spPr>
          <a:xfrm flipV="1">
            <a:off x="2881617" y="2949454"/>
            <a:ext cx="2675047" cy="234694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8299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Planning: Project Risk Assessment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738664"/>
          </a:xfrm>
          <a:prstGeom prst="rect">
            <a:avLst/>
          </a:prstGeom>
          <a:noFill/>
        </p:spPr>
        <p:txBody>
          <a:bodyPr wrap="square" rtlCol="0">
            <a:spAutoFit/>
          </a:bodyPr>
          <a:lstStyle/>
          <a:p>
            <a:r>
              <a:rPr lang="en-US" dirty="0"/>
              <a:t>When the assessment is completed, the risk evaluation scores will be shown. </a:t>
            </a:r>
          </a:p>
          <a:p>
            <a:endParaRPr lang="en-US" dirty="0"/>
          </a:p>
          <a:p>
            <a:r>
              <a:rPr lang="en-US" dirty="0"/>
              <a:t>You will be prompted to complete the required Project information for CITO review and approval.</a:t>
            </a:r>
          </a:p>
        </p:txBody>
      </p:sp>
      <p:pic>
        <p:nvPicPr>
          <p:cNvPr id="6" name="Picture 5" descr="A picture containing text, screenshot, font&#10;&#10;Description automatically generated">
            <a:extLst>
              <a:ext uri="{FF2B5EF4-FFF2-40B4-BE49-F238E27FC236}">
                <a16:creationId xmlns:a16="http://schemas.microsoft.com/office/drawing/2014/main" id="{41438550-7BE9-0AA5-30B0-9FF18A1E96ED}"/>
              </a:ext>
            </a:extLst>
          </p:cNvPr>
          <p:cNvPicPr>
            <a:picLocks noChangeAspect="1"/>
          </p:cNvPicPr>
          <p:nvPr/>
        </p:nvPicPr>
        <p:blipFill>
          <a:blip r:embed="rId2"/>
          <a:stretch>
            <a:fillRect/>
          </a:stretch>
        </p:blipFill>
        <p:spPr>
          <a:xfrm>
            <a:off x="1781584" y="2482849"/>
            <a:ext cx="7914850" cy="3340829"/>
          </a:xfrm>
          <a:prstGeom prst="rect">
            <a:avLst/>
          </a:prstGeom>
          <a:ln>
            <a:solidFill>
              <a:schemeClr val="tx1"/>
            </a:solidFill>
          </a:ln>
        </p:spPr>
      </p:pic>
    </p:spTree>
    <p:extLst>
      <p:ext uri="{BB962C8B-B14F-4D97-AF65-F5344CB8AC3E}">
        <p14:creationId xmlns:p14="http://schemas.microsoft.com/office/powerpoint/2010/main" val="1156250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Planning: Viewing the Project Risk Assessment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738664"/>
          </a:xfrm>
          <a:prstGeom prst="rect">
            <a:avLst/>
          </a:prstGeom>
          <a:noFill/>
        </p:spPr>
        <p:txBody>
          <a:bodyPr wrap="square" rtlCol="0">
            <a:spAutoFit/>
          </a:bodyPr>
          <a:lstStyle/>
          <a:p>
            <a:pPr marL="342900" indent="-342900">
              <a:buAutoNum type="arabicPeriod"/>
            </a:pPr>
            <a:r>
              <a:rPr lang="en-US" dirty="0"/>
              <a:t>When the assessment is completed, you may view the assessment by clicking on the Assessment Instance number.</a:t>
            </a:r>
          </a:p>
          <a:p>
            <a:pPr marL="342900" indent="-342900">
              <a:buAutoNum type="arabicPeriod"/>
            </a:pPr>
            <a:r>
              <a:rPr lang="en-US" dirty="0"/>
              <a:t>On the Assessment Instance record, click on the ‘View User’s Response’ link under Related Links.</a:t>
            </a:r>
          </a:p>
          <a:p>
            <a:pPr marL="342900" indent="-342900">
              <a:buAutoNum type="arabicPeriod"/>
            </a:pPr>
            <a:r>
              <a:rPr lang="en-US" dirty="0"/>
              <a:t> The completed assessment may be viewed. It is possible </a:t>
            </a:r>
          </a:p>
        </p:txBody>
      </p:sp>
      <p:pic>
        <p:nvPicPr>
          <p:cNvPr id="5" name="Picture 4" descr="A screenshot of a computer&#10;&#10;Description automatically generated with medium confidence">
            <a:extLst>
              <a:ext uri="{FF2B5EF4-FFF2-40B4-BE49-F238E27FC236}">
                <a16:creationId xmlns:a16="http://schemas.microsoft.com/office/drawing/2014/main" id="{D82C2024-F17C-48BE-3A52-F48AC66A0F65}"/>
              </a:ext>
            </a:extLst>
          </p:cNvPr>
          <p:cNvPicPr>
            <a:picLocks noChangeAspect="1"/>
          </p:cNvPicPr>
          <p:nvPr/>
        </p:nvPicPr>
        <p:blipFill>
          <a:blip r:embed="rId2"/>
          <a:stretch>
            <a:fillRect/>
          </a:stretch>
        </p:blipFill>
        <p:spPr>
          <a:xfrm>
            <a:off x="552171" y="2333156"/>
            <a:ext cx="7264400" cy="1562100"/>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080B9276-013E-7D65-A36F-48BEA6A10F2B}"/>
              </a:ext>
            </a:extLst>
          </p:cNvPr>
          <p:cNvPicPr>
            <a:picLocks noChangeAspect="1"/>
          </p:cNvPicPr>
          <p:nvPr/>
        </p:nvPicPr>
        <p:blipFill>
          <a:blip r:embed="rId3"/>
          <a:stretch>
            <a:fillRect/>
          </a:stretch>
        </p:blipFill>
        <p:spPr>
          <a:xfrm>
            <a:off x="2311400" y="4187340"/>
            <a:ext cx="2579051" cy="2120067"/>
          </a:xfrm>
          <a:prstGeom prst="rect">
            <a:avLst/>
          </a:prstGeom>
          <a:ln>
            <a:solidFill>
              <a:schemeClr val="tx1"/>
            </a:solidFill>
          </a:ln>
        </p:spPr>
      </p:pic>
      <p:pic>
        <p:nvPicPr>
          <p:cNvPr id="10" name="Picture 9" descr="A screenshot of a computer&#10;&#10;Description automatically generated with medium confidence">
            <a:extLst>
              <a:ext uri="{FF2B5EF4-FFF2-40B4-BE49-F238E27FC236}">
                <a16:creationId xmlns:a16="http://schemas.microsoft.com/office/drawing/2014/main" id="{336F675E-1FAA-2A02-E577-CF506A6D1F82}"/>
              </a:ext>
            </a:extLst>
          </p:cNvPr>
          <p:cNvPicPr>
            <a:picLocks noChangeAspect="1"/>
          </p:cNvPicPr>
          <p:nvPr/>
        </p:nvPicPr>
        <p:blipFill>
          <a:blip r:embed="rId4"/>
          <a:stretch>
            <a:fillRect/>
          </a:stretch>
        </p:blipFill>
        <p:spPr>
          <a:xfrm>
            <a:off x="5665761" y="3441872"/>
            <a:ext cx="5702300" cy="2984500"/>
          </a:xfrm>
          <a:prstGeom prst="rect">
            <a:avLst/>
          </a:prstGeom>
          <a:ln>
            <a:solidFill>
              <a:schemeClr val="tx1"/>
            </a:solidFill>
          </a:ln>
        </p:spPr>
      </p:pic>
      <p:sp>
        <p:nvSpPr>
          <p:cNvPr id="11" name="Rectangle 10">
            <a:extLst>
              <a:ext uri="{FF2B5EF4-FFF2-40B4-BE49-F238E27FC236}">
                <a16:creationId xmlns:a16="http://schemas.microsoft.com/office/drawing/2014/main" id="{8F976331-0CFC-0EE5-8A9A-F61B8BC05632}"/>
              </a:ext>
            </a:extLst>
          </p:cNvPr>
          <p:cNvSpPr/>
          <p:nvPr/>
        </p:nvSpPr>
        <p:spPr>
          <a:xfrm>
            <a:off x="1240869" y="3552669"/>
            <a:ext cx="677872" cy="26724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0E99A46E-8FBD-EB95-0C87-66FC0EA36815}"/>
              </a:ext>
            </a:extLst>
          </p:cNvPr>
          <p:cNvSpPr/>
          <p:nvPr/>
        </p:nvSpPr>
        <p:spPr>
          <a:xfrm>
            <a:off x="2311400" y="5872348"/>
            <a:ext cx="806554" cy="37597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F20B5F7F-397D-98D2-5306-77248FFF0E19}"/>
              </a:ext>
            </a:extLst>
          </p:cNvPr>
          <p:cNvSpPr/>
          <p:nvPr/>
        </p:nvSpPr>
        <p:spPr>
          <a:xfrm>
            <a:off x="932303" y="357822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6" name="Oval 15">
            <a:extLst>
              <a:ext uri="{FF2B5EF4-FFF2-40B4-BE49-F238E27FC236}">
                <a16:creationId xmlns:a16="http://schemas.microsoft.com/office/drawing/2014/main" id="{695AA95B-3E7C-6A74-AE77-3A7241892139}"/>
              </a:ext>
            </a:extLst>
          </p:cNvPr>
          <p:cNvSpPr/>
          <p:nvPr/>
        </p:nvSpPr>
        <p:spPr>
          <a:xfrm>
            <a:off x="2011595" y="603219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7" name="Oval 16">
            <a:extLst>
              <a:ext uri="{FF2B5EF4-FFF2-40B4-BE49-F238E27FC236}">
                <a16:creationId xmlns:a16="http://schemas.microsoft.com/office/drawing/2014/main" id="{20638A8D-C5BC-BCD5-02F1-A225E2734F64}"/>
              </a:ext>
            </a:extLst>
          </p:cNvPr>
          <p:cNvSpPr/>
          <p:nvPr/>
        </p:nvSpPr>
        <p:spPr>
          <a:xfrm>
            <a:off x="5665761" y="494468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446119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0CCB1653-07B3-AB40-5FD2-021D1B189F91}"/>
              </a:ext>
            </a:extLst>
          </p:cNvPr>
          <p:cNvPicPr>
            <a:picLocks noChangeAspect="1"/>
          </p:cNvPicPr>
          <p:nvPr/>
        </p:nvPicPr>
        <p:blipFill>
          <a:blip r:embed="rId2"/>
          <a:stretch>
            <a:fillRect/>
          </a:stretch>
        </p:blipFill>
        <p:spPr>
          <a:xfrm>
            <a:off x="1114250" y="2399948"/>
            <a:ext cx="9437245" cy="2632425"/>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Planning: </a:t>
            </a:r>
            <a:r>
              <a:rPr lang="en-US" sz="4000" b="0" dirty="0"/>
              <a:t>Project Risk Assessment Results</a:t>
            </a:r>
            <a:endParaRPr lang="en-US" b="0" dirty="0"/>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523220"/>
          </a:xfrm>
          <a:prstGeom prst="rect">
            <a:avLst/>
          </a:prstGeom>
          <a:noFill/>
        </p:spPr>
        <p:txBody>
          <a:bodyPr wrap="square" rtlCol="0">
            <a:spAutoFit/>
          </a:bodyPr>
          <a:lstStyle/>
          <a:p>
            <a:r>
              <a:rPr lang="en-US" dirty="0"/>
              <a:t>On the Assessment Data tab, you may view the results of the Project Risk Assessment. Fields are color coded based on their score.</a:t>
            </a:r>
          </a:p>
        </p:txBody>
      </p:sp>
    </p:spTree>
    <p:extLst>
      <p:ext uri="{BB962C8B-B14F-4D97-AF65-F5344CB8AC3E}">
        <p14:creationId xmlns:p14="http://schemas.microsoft.com/office/powerpoint/2010/main" val="277028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87800"/>
            <a:ext cx="11460932" cy="715530"/>
          </a:xfrm>
        </p:spPr>
        <p:txBody>
          <a:bodyPr/>
          <a:lstStyle/>
          <a:p>
            <a:r>
              <a:rPr lang="en-US" sz="3600" b="0" dirty="0"/>
              <a:t>Planning: Creating WBS from the Planning Console</a:t>
            </a:r>
          </a:p>
        </p:txBody>
      </p:sp>
      <p:sp>
        <p:nvSpPr>
          <p:cNvPr id="3" name="TextBox 2">
            <a:extLst>
              <a:ext uri="{FF2B5EF4-FFF2-40B4-BE49-F238E27FC236}">
                <a16:creationId xmlns:a16="http://schemas.microsoft.com/office/drawing/2014/main" id="{F8264340-48D4-F564-4CFE-D33728819AF1}"/>
              </a:ext>
            </a:extLst>
          </p:cNvPr>
          <p:cNvSpPr txBox="1"/>
          <p:nvPr/>
        </p:nvSpPr>
        <p:spPr>
          <a:xfrm>
            <a:off x="570920" y="831157"/>
            <a:ext cx="11062280" cy="1600438"/>
          </a:xfrm>
          <a:prstGeom prst="rect">
            <a:avLst/>
          </a:prstGeom>
          <a:noFill/>
        </p:spPr>
        <p:txBody>
          <a:bodyPr wrap="square" rtlCol="0">
            <a:spAutoFit/>
          </a:bodyPr>
          <a:lstStyle/>
          <a:p>
            <a:r>
              <a:rPr lang="en-US" dirty="0"/>
              <a:t>The Planning Console is a centralized interface for the Project Management application. It gives project managers a comprehensive view of all aspects of a project, project tasks that appear in a work breakdown structure (WBS) list and the project Gantt chart. </a:t>
            </a:r>
          </a:p>
          <a:p>
            <a:pPr marL="342900" indent="-342900">
              <a:buFont typeface="+mj-lt"/>
              <a:buAutoNum type="arabicPeriod"/>
            </a:pPr>
            <a:r>
              <a:rPr lang="en-US" dirty="0"/>
              <a:t>You can create WBS tasks on the Planning Console by clicking on its Related Link on the project record.</a:t>
            </a:r>
          </a:p>
          <a:p>
            <a:pPr marL="342900" indent="-342900">
              <a:buFont typeface="+mj-lt"/>
              <a:buAutoNum type="arabicPeriod"/>
            </a:pPr>
            <a:r>
              <a:rPr lang="en-US" dirty="0"/>
              <a:t>This opens the Planning Console where project tasks may be created. Click on the ‘+’ icon to add a task. You may edit the project task here or on the Project Tasks Related List.</a:t>
            </a:r>
          </a:p>
          <a:p>
            <a:pPr marL="342900" indent="-342900">
              <a:buFont typeface="+mj-lt"/>
              <a:buAutoNum type="arabicPeriod"/>
            </a:pPr>
            <a:r>
              <a:rPr lang="en-US" dirty="0"/>
              <a:t>Right click in the short description of the task to edit the label, add child task, etc. Use Convert to Milestone to create Milestones for the Project.</a:t>
            </a:r>
          </a:p>
        </p:txBody>
      </p:sp>
      <p:pic>
        <p:nvPicPr>
          <p:cNvPr id="22" name="Picture 21" descr="A screenshot of a computer&#10;&#10;Description automatically generated with medium confidence">
            <a:extLst>
              <a:ext uri="{FF2B5EF4-FFF2-40B4-BE49-F238E27FC236}">
                <a16:creationId xmlns:a16="http://schemas.microsoft.com/office/drawing/2014/main" id="{13433AA8-900C-2D23-19DD-32ED89D01D9F}"/>
              </a:ext>
            </a:extLst>
          </p:cNvPr>
          <p:cNvPicPr>
            <a:picLocks noChangeAspect="1"/>
          </p:cNvPicPr>
          <p:nvPr/>
        </p:nvPicPr>
        <p:blipFill>
          <a:blip r:embed="rId2"/>
          <a:stretch>
            <a:fillRect/>
          </a:stretch>
        </p:blipFill>
        <p:spPr>
          <a:xfrm>
            <a:off x="2483826" y="2459423"/>
            <a:ext cx="7772400" cy="2430457"/>
          </a:xfrm>
          <a:prstGeom prst="rect">
            <a:avLst/>
          </a:prstGeom>
          <a:ln>
            <a:solidFill>
              <a:schemeClr val="tx1"/>
            </a:solidFill>
          </a:ln>
        </p:spPr>
      </p:pic>
      <p:pic>
        <p:nvPicPr>
          <p:cNvPr id="26" name="Picture 25" descr="A screenshot of a computer&#10;&#10;Description automatically generated with medium confidence">
            <a:extLst>
              <a:ext uri="{FF2B5EF4-FFF2-40B4-BE49-F238E27FC236}">
                <a16:creationId xmlns:a16="http://schemas.microsoft.com/office/drawing/2014/main" id="{45B20089-4C75-AB6F-9174-DA2E8698424F}"/>
              </a:ext>
            </a:extLst>
          </p:cNvPr>
          <p:cNvPicPr>
            <a:picLocks noChangeAspect="1"/>
          </p:cNvPicPr>
          <p:nvPr/>
        </p:nvPicPr>
        <p:blipFill>
          <a:blip r:embed="rId3"/>
          <a:stretch>
            <a:fillRect/>
          </a:stretch>
        </p:blipFill>
        <p:spPr>
          <a:xfrm>
            <a:off x="4021528" y="4331516"/>
            <a:ext cx="2844800" cy="2362200"/>
          </a:xfrm>
          <a:prstGeom prst="rect">
            <a:avLst/>
          </a:prstGeom>
          <a:ln>
            <a:solidFill>
              <a:schemeClr val="tx1"/>
            </a:solidFill>
          </a:ln>
        </p:spPr>
      </p:pic>
      <p:sp>
        <p:nvSpPr>
          <p:cNvPr id="27" name="Oval 26">
            <a:extLst>
              <a:ext uri="{FF2B5EF4-FFF2-40B4-BE49-F238E27FC236}">
                <a16:creationId xmlns:a16="http://schemas.microsoft.com/office/drawing/2014/main" id="{91B75F3D-34CE-C9F4-62A7-49B9184AB701}"/>
              </a:ext>
            </a:extLst>
          </p:cNvPr>
          <p:cNvSpPr/>
          <p:nvPr/>
        </p:nvSpPr>
        <p:spPr>
          <a:xfrm>
            <a:off x="348728" y="245942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8" name="Oval 27">
            <a:extLst>
              <a:ext uri="{FF2B5EF4-FFF2-40B4-BE49-F238E27FC236}">
                <a16:creationId xmlns:a16="http://schemas.microsoft.com/office/drawing/2014/main" id="{6BB672B2-C498-4363-C04B-07B4CFCD3D35}"/>
              </a:ext>
            </a:extLst>
          </p:cNvPr>
          <p:cNvSpPr/>
          <p:nvPr/>
        </p:nvSpPr>
        <p:spPr>
          <a:xfrm>
            <a:off x="5850574" y="252648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9" name="Oval 28">
            <a:extLst>
              <a:ext uri="{FF2B5EF4-FFF2-40B4-BE49-F238E27FC236}">
                <a16:creationId xmlns:a16="http://schemas.microsoft.com/office/drawing/2014/main" id="{37745A79-EE07-E38A-AA67-3047CCE8858B}"/>
              </a:ext>
            </a:extLst>
          </p:cNvPr>
          <p:cNvSpPr/>
          <p:nvPr/>
        </p:nvSpPr>
        <p:spPr>
          <a:xfrm>
            <a:off x="4997286" y="504050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4" name="Rectangle 3">
            <a:extLst>
              <a:ext uri="{FF2B5EF4-FFF2-40B4-BE49-F238E27FC236}">
                <a16:creationId xmlns:a16="http://schemas.microsoft.com/office/drawing/2014/main" id="{33A7CFC3-BF7B-3FD1-68CE-0D4F72E0D0E6}"/>
              </a:ext>
            </a:extLst>
          </p:cNvPr>
          <p:cNvSpPr/>
          <p:nvPr/>
        </p:nvSpPr>
        <p:spPr>
          <a:xfrm>
            <a:off x="5040650" y="5884293"/>
            <a:ext cx="809923" cy="21612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234249F-8C8E-FFA9-FB73-AA8D3930668A}"/>
              </a:ext>
            </a:extLst>
          </p:cNvPr>
          <p:cNvPicPr>
            <a:picLocks noChangeAspect="1"/>
          </p:cNvPicPr>
          <p:nvPr/>
        </p:nvPicPr>
        <p:blipFill>
          <a:blip r:embed="rId4"/>
          <a:stretch>
            <a:fillRect/>
          </a:stretch>
        </p:blipFill>
        <p:spPr>
          <a:xfrm>
            <a:off x="756813" y="2459422"/>
            <a:ext cx="1541120" cy="1118067"/>
          </a:xfrm>
          <a:prstGeom prst="rect">
            <a:avLst/>
          </a:prstGeom>
          <a:ln>
            <a:solidFill>
              <a:schemeClr val="tx1"/>
            </a:solidFill>
          </a:ln>
        </p:spPr>
      </p:pic>
    </p:spTree>
    <p:extLst>
      <p:ext uri="{BB962C8B-B14F-4D97-AF65-F5344CB8AC3E}">
        <p14:creationId xmlns:p14="http://schemas.microsoft.com/office/powerpoint/2010/main" val="125148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18955" y="61083"/>
            <a:ext cx="11460932" cy="715530"/>
          </a:xfrm>
        </p:spPr>
        <p:txBody>
          <a:bodyPr/>
          <a:lstStyle/>
          <a:p>
            <a:r>
              <a:rPr lang="en-US" sz="3600" b="0" dirty="0"/>
              <a:t>Planning: Creating WBS from the Planning Console</a:t>
            </a:r>
          </a:p>
        </p:txBody>
      </p:sp>
      <p:sp>
        <p:nvSpPr>
          <p:cNvPr id="3" name="TextBox 2">
            <a:extLst>
              <a:ext uri="{FF2B5EF4-FFF2-40B4-BE49-F238E27FC236}">
                <a16:creationId xmlns:a16="http://schemas.microsoft.com/office/drawing/2014/main" id="{F8264340-48D4-F564-4CFE-D33728819AF1}"/>
              </a:ext>
            </a:extLst>
          </p:cNvPr>
          <p:cNvSpPr txBox="1"/>
          <p:nvPr/>
        </p:nvSpPr>
        <p:spPr>
          <a:xfrm>
            <a:off x="411261" y="907763"/>
            <a:ext cx="11527512" cy="2246769"/>
          </a:xfrm>
          <a:prstGeom prst="rect">
            <a:avLst/>
          </a:prstGeom>
          <a:noFill/>
        </p:spPr>
        <p:txBody>
          <a:bodyPr wrap="square" rtlCol="0">
            <a:spAutoFit/>
          </a:bodyPr>
          <a:lstStyle/>
          <a:p>
            <a:pPr marL="342900" indent="-342900">
              <a:buFont typeface="+mj-lt"/>
              <a:buAutoNum type="arabicPeriod"/>
            </a:pPr>
            <a:r>
              <a:rPr lang="en-US" dirty="0"/>
              <a:t>Automatic project icon. This means the project was created automatically from an approved demand. Any changes to dates, duration or relationships of a project task automatically updates all the tasks in the entire project, including the project record. </a:t>
            </a:r>
          </a:p>
          <a:p>
            <a:pPr marL="342900" indent="-342900">
              <a:buFont typeface="+mj-lt"/>
              <a:buAutoNum type="arabicPeriod"/>
            </a:pPr>
            <a:r>
              <a:rPr lang="en-US" dirty="0"/>
              <a:t>Select a project task.</a:t>
            </a:r>
          </a:p>
          <a:p>
            <a:pPr marL="342900" indent="-342900">
              <a:buFont typeface="+mj-lt"/>
              <a:buAutoNum type="arabicPeriod"/>
            </a:pPr>
            <a:r>
              <a:rPr lang="en-US" dirty="0"/>
              <a:t>Use the ‘Add Task Above’ and ‘Add Task Below’ to create a new task that should occur before or after the selected task.</a:t>
            </a:r>
          </a:p>
          <a:p>
            <a:pPr marL="342900" indent="-342900">
              <a:buFont typeface="+mj-lt"/>
              <a:buAutoNum type="arabicPeriod"/>
            </a:pPr>
            <a:r>
              <a:rPr lang="en-US" dirty="0"/>
              <a:t>Use the </a:t>
            </a:r>
            <a:r>
              <a:rPr lang="en-US" b="1" dirty="0"/>
              <a:t>up and down arrow icons </a:t>
            </a:r>
            <a:r>
              <a:rPr lang="en-US" dirty="0"/>
              <a:t>to move a selected task up or down in the hierarchy. Use the </a:t>
            </a:r>
            <a:r>
              <a:rPr lang="en-US" b="1" dirty="0"/>
              <a:t>left and right arrow icons </a:t>
            </a:r>
            <a:r>
              <a:rPr lang="en-US" dirty="0"/>
              <a:t>to indent or unindent a selected task to create a child/nesting task (right arrow) or remove a child/nesting task (left arrow).</a:t>
            </a:r>
          </a:p>
          <a:p>
            <a:pPr marL="342900" indent="-342900">
              <a:buFont typeface="+mj-lt"/>
              <a:buAutoNum type="arabicPeriod"/>
            </a:pPr>
            <a:r>
              <a:rPr lang="en-US" dirty="0"/>
              <a:t>Critical path. the critical path is highlighted in red on the Gantt chart to differentiate critical path tasks from standard tasks in blue. Use the critical path to determine which tasks are driving the finish date. If schedule adjustments are necessary, consider making resource or other changes to those tasks on the critical path. </a:t>
            </a:r>
          </a:p>
          <a:p>
            <a:pPr marL="342900" indent="-342900">
              <a:buFont typeface="+mj-lt"/>
              <a:buAutoNum type="arabicPeriod"/>
            </a:pPr>
            <a:r>
              <a:rPr lang="en-US" dirty="0"/>
              <a:t>Creating milestones. Right click on the task and select ‘Convert to milestone’. The milestone will show as a diamond icon on the Gantt chart.</a:t>
            </a:r>
          </a:p>
        </p:txBody>
      </p:sp>
      <p:grpSp>
        <p:nvGrpSpPr>
          <p:cNvPr id="33" name="Group 32">
            <a:extLst>
              <a:ext uri="{FF2B5EF4-FFF2-40B4-BE49-F238E27FC236}">
                <a16:creationId xmlns:a16="http://schemas.microsoft.com/office/drawing/2014/main" id="{91E2C2D3-7928-4C6F-4CE7-3733625AC72E}"/>
              </a:ext>
            </a:extLst>
          </p:cNvPr>
          <p:cNvGrpSpPr/>
          <p:nvPr/>
        </p:nvGrpSpPr>
        <p:grpSpPr>
          <a:xfrm>
            <a:off x="1711260" y="3314193"/>
            <a:ext cx="10168627" cy="3482724"/>
            <a:chOff x="1337573" y="3250883"/>
            <a:chExt cx="10168627" cy="3482724"/>
          </a:xfrm>
        </p:grpSpPr>
        <p:pic>
          <p:nvPicPr>
            <p:cNvPr id="15" name="Picture 14" descr="A screenshot of a computer&#10;&#10;Description automatically generated">
              <a:extLst>
                <a:ext uri="{FF2B5EF4-FFF2-40B4-BE49-F238E27FC236}">
                  <a16:creationId xmlns:a16="http://schemas.microsoft.com/office/drawing/2014/main" id="{C3003223-3A01-5FA8-E992-A89FA2A78B60}"/>
                </a:ext>
              </a:extLst>
            </p:cNvPr>
            <p:cNvPicPr>
              <a:picLocks noChangeAspect="1"/>
            </p:cNvPicPr>
            <p:nvPr/>
          </p:nvPicPr>
          <p:blipFill>
            <a:blip r:embed="rId3"/>
            <a:stretch>
              <a:fillRect/>
            </a:stretch>
          </p:blipFill>
          <p:spPr>
            <a:xfrm>
              <a:off x="1337573" y="3250883"/>
              <a:ext cx="10168627" cy="3139382"/>
            </a:xfrm>
            <a:prstGeom prst="rect">
              <a:avLst/>
            </a:prstGeom>
            <a:ln>
              <a:solidFill>
                <a:schemeClr val="tx1"/>
              </a:solidFill>
            </a:ln>
          </p:spPr>
        </p:pic>
        <p:sp>
          <p:nvSpPr>
            <p:cNvPr id="27" name="Oval 26">
              <a:extLst>
                <a:ext uri="{FF2B5EF4-FFF2-40B4-BE49-F238E27FC236}">
                  <a16:creationId xmlns:a16="http://schemas.microsoft.com/office/drawing/2014/main" id="{91B75F3D-34CE-C9F4-62A7-49B9184AB701}"/>
                </a:ext>
              </a:extLst>
            </p:cNvPr>
            <p:cNvSpPr/>
            <p:nvPr/>
          </p:nvSpPr>
          <p:spPr>
            <a:xfrm>
              <a:off x="2891509" y="4933961"/>
              <a:ext cx="214661" cy="20347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8" name="Oval 27">
              <a:extLst>
                <a:ext uri="{FF2B5EF4-FFF2-40B4-BE49-F238E27FC236}">
                  <a16:creationId xmlns:a16="http://schemas.microsoft.com/office/drawing/2014/main" id="{6BB672B2-C498-4363-C04B-07B4CFCD3D35}"/>
                </a:ext>
              </a:extLst>
            </p:cNvPr>
            <p:cNvSpPr/>
            <p:nvPr/>
          </p:nvSpPr>
          <p:spPr>
            <a:xfrm>
              <a:off x="7479108" y="3349558"/>
              <a:ext cx="214661" cy="20347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9" name="Oval 28">
              <a:extLst>
                <a:ext uri="{FF2B5EF4-FFF2-40B4-BE49-F238E27FC236}">
                  <a16:creationId xmlns:a16="http://schemas.microsoft.com/office/drawing/2014/main" id="{37745A79-EE07-E38A-AA67-3047CCE8858B}"/>
                </a:ext>
              </a:extLst>
            </p:cNvPr>
            <p:cNvSpPr/>
            <p:nvPr/>
          </p:nvSpPr>
          <p:spPr>
            <a:xfrm>
              <a:off x="8813813" y="3371238"/>
              <a:ext cx="214661" cy="20347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4" name="Rectangle 3">
              <a:extLst>
                <a:ext uri="{FF2B5EF4-FFF2-40B4-BE49-F238E27FC236}">
                  <a16:creationId xmlns:a16="http://schemas.microsoft.com/office/drawing/2014/main" id="{33A7CFC3-BF7B-3FD1-68CE-0D4F72E0D0E6}"/>
                </a:ext>
              </a:extLst>
            </p:cNvPr>
            <p:cNvSpPr/>
            <p:nvPr/>
          </p:nvSpPr>
          <p:spPr>
            <a:xfrm>
              <a:off x="7218566" y="3611126"/>
              <a:ext cx="766679" cy="32538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C9208642-7B87-9E1F-8372-12475092EC30}"/>
                </a:ext>
              </a:extLst>
            </p:cNvPr>
            <p:cNvSpPr/>
            <p:nvPr/>
          </p:nvSpPr>
          <p:spPr>
            <a:xfrm>
              <a:off x="8094994" y="3632806"/>
              <a:ext cx="1652299" cy="30370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42A9DBBC-8032-CF81-372F-D63AFCE8069F}"/>
                </a:ext>
              </a:extLst>
            </p:cNvPr>
            <p:cNvSpPr/>
            <p:nvPr/>
          </p:nvSpPr>
          <p:spPr>
            <a:xfrm>
              <a:off x="9857042" y="3623707"/>
              <a:ext cx="368292" cy="30370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7D4D0B9B-AE68-97AC-3B2D-03A941BA4050}"/>
                </a:ext>
              </a:extLst>
            </p:cNvPr>
            <p:cNvSpPr/>
            <p:nvPr/>
          </p:nvSpPr>
          <p:spPr>
            <a:xfrm>
              <a:off x="1739402" y="4862569"/>
              <a:ext cx="1072901" cy="3347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A3C26CC7-0DA1-EC1E-B032-8A7DB07F5720}"/>
                </a:ext>
              </a:extLst>
            </p:cNvPr>
            <p:cNvSpPr/>
            <p:nvPr/>
          </p:nvSpPr>
          <p:spPr>
            <a:xfrm>
              <a:off x="9933857" y="3349558"/>
              <a:ext cx="214661" cy="20347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2" name="Rectangle 11">
              <a:extLst>
                <a:ext uri="{FF2B5EF4-FFF2-40B4-BE49-F238E27FC236}">
                  <a16:creationId xmlns:a16="http://schemas.microsoft.com/office/drawing/2014/main" id="{BCB6B5E7-005A-9997-9B40-28000F0F569A}"/>
                </a:ext>
              </a:extLst>
            </p:cNvPr>
            <p:cNvSpPr/>
            <p:nvPr/>
          </p:nvSpPr>
          <p:spPr>
            <a:xfrm>
              <a:off x="1359226" y="4315853"/>
              <a:ext cx="356997" cy="30780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138A2D58-29F2-3857-26A6-A8F0FE024FAC}"/>
                </a:ext>
              </a:extLst>
            </p:cNvPr>
            <p:cNvSpPr/>
            <p:nvPr/>
          </p:nvSpPr>
          <p:spPr>
            <a:xfrm>
              <a:off x="1430394" y="4054285"/>
              <a:ext cx="214661" cy="20347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18" name="Picture 17" descr="A screenshot of a task list&#10;&#10;Description automatically generated">
              <a:extLst>
                <a:ext uri="{FF2B5EF4-FFF2-40B4-BE49-F238E27FC236}">
                  <a16:creationId xmlns:a16="http://schemas.microsoft.com/office/drawing/2014/main" id="{F50ABD43-C630-DBEF-B643-796C3A45B69D}"/>
                </a:ext>
              </a:extLst>
            </p:cNvPr>
            <p:cNvPicPr>
              <a:picLocks noChangeAspect="1"/>
            </p:cNvPicPr>
            <p:nvPr/>
          </p:nvPicPr>
          <p:blipFill rotWithShape="1">
            <a:blip r:embed="rId4"/>
            <a:srcRect t="54254"/>
            <a:stretch/>
          </p:blipFill>
          <p:spPr>
            <a:xfrm>
              <a:off x="3990606" y="5439117"/>
              <a:ext cx="2325137" cy="1294490"/>
            </a:xfrm>
            <a:prstGeom prst="rect">
              <a:avLst/>
            </a:prstGeom>
            <a:ln>
              <a:solidFill>
                <a:schemeClr val="tx1"/>
              </a:solidFill>
            </a:ln>
          </p:spPr>
        </p:pic>
        <p:sp>
          <p:nvSpPr>
            <p:cNvPr id="19" name="Rectangle 18">
              <a:extLst>
                <a:ext uri="{FF2B5EF4-FFF2-40B4-BE49-F238E27FC236}">
                  <a16:creationId xmlns:a16="http://schemas.microsoft.com/office/drawing/2014/main" id="{74524F21-3D47-2471-70DF-F43E2F723ADF}"/>
                </a:ext>
              </a:extLst>
            </p:cNvPr>
            <p:cNvSpPr/>
            <p:nvPr/>
          </p:nvSpPr>
          <p:spPr>
            <a:xfrm>
              <a:off x="1818608" y="5978504"/>
              <a:ext cx="936436" cy="3347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147B4B6-CB7E-C06A-E79C-06EFEB4A9930}"/>
                </a:ext>
              </a:extLst>
            </p:cNvPr>
            <p:cNvSpPr/>
            <p:nvPr/>
          </p:nvSpPr>
          <p:spPr>
            <a:xfrm>
              <a:off x="7693769" y="6017548"/>
              <a:ext cx="484412" cy="30370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5BF160CA-1993-FC77-F23F-39B3A0104B25}"/>
                </a:ext>
              </a:extLst>
            </p:cNvPr>
            <p:cNvSpPr/>
            <p:nvPr/>
          </p:nvSpPr>
          <p:spPr>
            <a:xfrm>
              <a:off x="4914483" y="6106037"/>
              <a:ext cx="768891" cy="21521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4" name="Straight Arrow Connector 23">
              <a:extLst>
                <a:ext uri="{FF2B5EF4-FFF2-40B4-BE49-F238E27FC236}">
                  <a16:creationId xmlns:a16="http://schemas.microsoft.com/office/drawing/2014/main" id="{B9594B2F-2974-0250-D9F9-BBFA7156B33A}"/>
                </a:ext>
              </a:extLst>
            </p:cNvPr>
            <p:cNvCxnSpPr/>
            <p:nvPr/>
          </p:nvCxnSpPr>
          <p:spPr>
            <a:xfrm>
              <a:off x="2891509" y="6193718"/>
              <a:ext cx="1867560" cy="0"/>
            </a:xfrm>
            <a:prstGeom prst="straightConnector1">
              <a:avLst/>
            </a:prstGeom>
            <a:ln w="28575">
              <a:solidFill>
                <a:srgbClr val="FF0000"/>
              </a:solidFill>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7E68BA60-D0AF-4813-7913-E069A82CE47E}"/>
                </a:ext>
              </a:extLst>
            </p:cNvPr>
            <p:cNvCxnSpPr/>
            <p:nvPr/>
          </p:nvCxnSpPr>
          <p:spPr>
            <a:xfrm>
              <a:off x="5746222" y="6193718"/>
              <a:ext cx="1867560" cy="0"/>
            </a:xfrm>
            <a:prstGeom prst="straightConnector1">
              <a:avLst/>
            </a:prstGeom>
            <a:ln w="28575">
              <a:solidFill>
                <a:srgbClr val="FF0000"/>
              </a:solidFill>
              <a:tailEnd type="triangle"/>
            </a:ln>
          </p:spPr>
          <p:style>
            <a:lnRef idx="1">
              <a:schemeClr val="accent3"/>
            </a:lnRef>
            <a:fillRef idx="0">
              <a:schemeClr val="accent3"/>
            </a:fillRef>
            <a:effectRef idx="0">
              <a:schemeClr val="accent3"/>
            </a:effectRef>
            <a:fontRef idx="minor">
              <a:schemeClr val="tx1"/>
            </a:fontRef>
          </p:style>
        </p:cxnSp>
        <p:sp>
          <p:nvSpPr>
            <p:cNvPr id="31" name="Oval 30">
              <a:extLst>
                <a:ext uri="{FF2B5EF4-FFF2-40B4-BE49-F238E27FC236}">
                  <a16:creationId xmlns:a16="http://schemas.microsoft.com/office/drawing/2014/main" id="{CA8FE0B4-49D5-4552-4214-536B418B9D13}"/>
                </a:ext>
              </a:extLst>
            </p:cNvPr>
            <p:cNvSpPr/>
            <p:nvPr/>
          </p:nvSpPr>
          <p:spPr>
            <a:xfrm>
              <a:off x="5780294" y="590116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grpSp>
    </p:spTree>
    <p:extLst>
      <p:ext uri="{BB962C8B-B14F-4D97-AF65-F5344CB8AC3E}">
        <p14:creationId xmlns:p14="http://schemas.microsoft.com/office/powerpoint/2010/main" val="156970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99533" y="221944"/>
            <a:ext cx="11460932" cy="715530"/>
          </a:xfrm>
        </p:spPr>
        <p:txBody>
          <a:bodyPr/>
          <a:lstStyle/>
          <a:p>
            <a:r>
              <a:rPr lang="en-US" sz="3600" b="0" dirty="0"/>
              <a:t>Planning: Planning Console – More Actions</a:t>
            </a:r>
          </a:p>
        </p:txBody>
      </p:sp>
      <p:sp>
        <p:nvSpPr>
          <p:cNvPr id="3" name="TextBox 2">
            <a:extLst>
              <a:ext uri="{FF2B5EF4-FFF2-40B4-BE49-F238E27FC236}">
                <a16:creationId xmlns:a16="http://schemas.microsoft.com/office/drawing/2014/main" id="{F8264340-48D4-F564-4CFE-D33728819AF1}"/>
              </a:ext>
            </a:extLst>
          </p:cNvPr>
          <p:cNvSpPr txBox="1"/>
          <p:nvPr/>
        </p:nvSpPr>
        <p:spPr>
          <a:xfrm>
            <a:off x="509576" y="1189384"/>
            <a:ext cx="7920450" cy="4278094"/>
          </a:xfrm>
          <a:prstGeom prst="rect">
            <a:avLst/>
          </a:prstGeom>
          <a:noFill/>
        </p:spPr>
        <p:txBody>
          <a:bodyPr wrap="square" rtlCol="0">
            <a:spAutoFit/>
          </a:bodyPr>
          <a:lstStyle/>
          <a:p>
            <a:pPr marL="342900" indent="-342900">
              <a:buFont typeface="+mj-lt"/>
              <a:buAutoNum type="arabicPeriod"/>
            </a:pPr>
            <a:r>
              <a:rPr lang="en-US" sz="1600" dirty="0"/>
              <a:t>More actions icon.</a:t>
            </a:r>
          </a:p>
          <a:p>
            <a:pPr marL="342900" indent="-342900">
              <a:buFont typeface="+mj-lt"/>
              <a:buAutoNum type="arabicPeriod"/>
            </a:pPr>
            <a:endParaRPr lang="en-US" sz="1600" dirty="0"/>
          </a:p>
          <a:p>
            <a:pPr marL="342900" indent="-342900">
              <a:buFont typeface="+mj-lt"/>
              <a:buAutoNum type="arabicPeriod"/>
            </a:pPr>
            <a:r>
              <a:rPr lang="en-US" sz="1600" dirty="0"/>
              <a:t>Baselines. Select a baseline to compare against your project or create a new baseline.</a:t>
            </a:r>
          </a:p>
          <a:p>
            <a:pPr marL="342900" indent="-342900">
              <a:buFont typeface="+mj-lt"/>
              <a:buAutoNum type="arabicPeriod"/>
            </a:pPr>
            <a:endParaRPr lang="en-US" sz="1600" dirty="0"/>
          </a:p>
          <a:p>
            <a:pPr marL="342900" indent="-342900">
              <a:buFont typeface="+mj-lt"/>
              <a:buAutoNum type="arabicPeriod"/>
            </a:pPr>
            <a:r>
              <a:rPr lang="en-US" sz="1600" dirty="0"/>
              <a:t>These functions will not likely be used with the OITS process. To be familiar with this advanced functionality ServiceNow offers. </a:t>
            </a:r>
          </a:p>
          <a:p>
            <a:pPr marL="342900" indent="-342900">
              <a:buFont typeface="Arial" panose="020B0604020202020204" pitchFamily="34" charset="0"/>
              <a:buChar char="•"/>
            </a:pPr>
            <a:r>
              <a:rPr lang="en-US" sz="1600" dirty="0"/>
              <a:t>Copy partial project: copy specific project tasks (partial project) or </a:t>
            </a:r>
          </a:p>
          <a:p>
            <a:pPr marL="342900" indent="-342900">
              <a:buFont typeface="Arial" panose="020B0604020202020204" pitchFamily="34" charset="0"/>
              <a:buChar char="•"/>
            </a:pPr>
            <a:r>
              <a:rPr lang="en-US" sz="1600" dirty="0"/>
              <a:t>Copy project: </a:t>
            </a:r>
          </a:p>
          <a:p>
            <a:pPr marL="342900" indent="-342900">
              <a:buFont typeface="Arial" panose="020B0604020202020204" pitchFamily="34" charset="0"/>
              <a:buChar char="•"/>
            </a:pPr>
            <a:r>
              <a:rPr lang="en-US" sz="1600" dirty="0"/>
              <a:t>Import from MS Project: If configured, you may import MS Project into ServiceNow.</a:t>
            </a:r>
          </a:p>
          <a:p>
            <a:pPr marL="342900" indent="-342900">
              <a:buFont typeface="Arial" panose="020B0604020202020204" pitchFamily="34" charset="0"/>
              <a:buChar char="•"/>
            </a:pPr>
            <a:r>
              <a:rPr lang="en-US" sz="1600" dirty="0"/>
              <a:t>Export Planning Console: creates an Excel document with all project tasks and milestones.</a:t>
            </a:r>
          </a:p>
          <a:p>
            <a:pPr marL="342900" indent="-342900">
              <a:buFont typeface="Arial" panose="020B0604020202020204" pitchFamily="34" charset="0"/>
              <a:buChar char="•"/>
            </a:pPr>
            <a:r>
              <a:rPr lang="en-US" sz="1600" dirty="0"/>
              <a:t>Move project: move project to a new start date and moves all cost plans, benefit plans, project tasks and subprojects relative to the start date of the project.</a:t>
            </a:r>
          </a:p>
          <a:p>
            <a:endParaRPr lang="en-US" sz="1600" dirty="0"/>
          </a:p>
          <a:p>
            <a:pPr marL="342900" indent="-342900">
              <a:buAutoNum type="arabicPeriod" startAt="4"/>
            </a:pPr>
            <a:r>
              <a:rPr lang="en-US" sz="1600" dirty="0"/>
              <a:t>These are more advanced functions to change the view on the Gantt chart. </a:t>
            </a:r>
          </a:p>
        </p:txBody>
      </p:sp>
      <p:grpSp>
        <p:nvGrpSpPr>
          <p:cNvPr id="14" name="Group 13">
            <a:extLst>
              <a:ext uri="{FF2B5EF4-FFF2-40B4-BE49-F238E27FC236}">
                <a16:creationId xmlns:a16="http://schemas.microsoft.com/office/drawing/2014/main" id="{2DDC1684-08C4-CFC4-EC7F-82AE45CE8A09}"/>
              </a:ext>
            </a:extLst>
          </p:cNvPr>
          <p:cNvGrpSpPr/>
          <p:nvPr/>
        </p:nvGrpSpPr>
        <p:grpSpPr>
          <a:xfrm>
            <a:off x="9010475" y="1189384"/>
            <a:ext cx="2681992" cy="5312664"/>
            <a:chOff x="9010475" y="1180919"/>
            <a:chExt cx="2681992" cy="5309249"/>
          </a:xfrm>
        </p:grpSpPr>
        <p:pic>
          <p:nvPicPr>
            <p:cNvPr id="11" name="Picture 10" descr="A screenshot of a computer&#10;&#10;Description automatically generated">
              <a:extLst>
                <a:ext uri="{FF2B5EF4-FFF2-40B4-BE49-F238E27FC236}">
                  <a16:creationId xmlns:a16="http://schemas.microsoft.com/office/drawing/2014/main" id="{A3940279-090E-75CC-04A6-4602CAD3E517}"/>
                </a:ext>
              </a:extLst>
            </p:cNvPr>
            <p:cNvPicPr>
              <a:picLocks noChangeAspect="1"/>
            </p:cNvPicPr>
            <p:nvPr/>
          </p:nvPicPr>
          <p:blipFill>
            <a:blip r:embed="rId2"/>
            <a:stretch>
              <a:fillRect/>
            </a:stretch>
          </p:blipFill>
          <p:spPr>
            <a:xfrm>
              <a:off x="9010475" y="1180919"/>
              <a:ext cx="2681992" cy="5309249"/>
            </a:xfrm>
            <a:prstGeom prst="rect">
              <a:avLst/>
            </a:prstGeom>
            <a:ln>
              <a:solidFill>
                <a:schemeClr val="tx1"/>
              </a:solidFill>
            </a:ln>
          </p:spPr>
        </p:pic>
        <p:sp>
          <p:nvSpPr>
            <p:cNvPr id="27" name="Oval 26">
              <a:extLst>
                <a:ext uri="{FF2B5EF4-FFF2-40B4-BE49-F238E27FC236}">
                  <a16:creationId xmlns:a16="http://schemas.microsoft.com/office/drawing/2014/main" id="{91B75F3D-34CE-C9F4-62A7-49B9184AB701}"/>
                </a:ext>
              </a:extLst>
            </p:cNvPr>
            <p:cNvSpPr/>
            <p:nvPr/>
          </p:nvSpPr>
          <p:spPr>
            <a:xfrm>
              <a:off x="9071312" y="19073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8" name="Oval 27">
              <a:extLst>
                <a:ext uri="{FF2B5EF4-FFF2-40B4-BE49-F238E27FC236}">
                  <a16:creationId xmlns:a16="http://schemas.microsoft.com/office/drawing/2014/main" id="{6BB672B2-C498-4363-C04B-07B4CFCD3D35}"/>
                </a:ext>
              </a:extLst>
            </p:cNvPr>
            <p:cNvSpPr/>
            <p:nvPr/>
          </p:nvSpPr>
          <p:spPr>
            <a:xfrm>
              <a:off x="9071312" y="325351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9" name="Oval 28">
              <a:extLst>
                <a:ext uri="{FF2B5EF4-FFF2-40B4-BE49-F238E27FC236}">
                  <a16:creationId xmlns:a16="http://schemas.microsoft.com/office/drawing/2014/main" id="{37745A79-EE07-E38A-AA67-3047CCE8858B}"/>
                </a:ext>
              </a:extLst>
            </p:cNvPr>
            <p:cNvSpPr/>
            <p:nvPr/>
          </p:nvSpPr>
          <p:spPr>
            <a:xfrm>
              <a:off x="9071312" y="504290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4" name="Rectangle 3">
              <a:extLst>
                <a:ext uri="{FF2B5EF4-FFF2-40B4-BE49-F238E27FC236}">
                  <a16:creationId xmlns:a16="http://schemas.microsoft.com/office/drawing/2014/main" id="{33A7CFC3-BF7B-3FD1-68CE-0D4F72E0D0E6}"/>
                </a:ext>
              </a:extLst>
            </p:cNvPr>
            <p:cNvSpPr/>
            <p:nvPr/>
          </p:nvSpPr>
          <p:spPr>
            <a:xfrm>
              <a:off x="9354341" y="1575416"/>
              <a:ext cx="2067192" cy="87991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C9208642-7B87-9E1F-8372-12475092EC30}"/>
                </a:ext>
              </a:extLst>
            </p:cNvPr>
            <p:cNvSpPr/>
            <p:nvPr/>
          </p:nvSpPr>
          <p:spPr>
            <a:xfrm>
              <a:off x="9354342" y="2707081"/>
              <a:ext cx="1322126" cy="122145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42A9DBBC-8032-CF81-372F-D63AFCE8069F}"/>
                </a:ext>
              </a:extLst>
            </p:cNvPr>
            <p:cNvSpPr/>
            <p:nvPr/>
          </p:nvSpPr>
          <p:spPr>
            <a:xfrm>
              <a:off x="9317875" y="4649649"/>
              <a:ext cx="2067192" cy="100264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9AA9FC59-A978-19FA-A8F1-D4C736CA6FCA}"/>
                </a:ext>
              </a:extLst>
            </p:cNvPr>
            <p:cNvSpPr/>
            <p:nvPr/>
          </p:nvSpPr>
          <p:spPr>
            <a:xfrm>
              <a:off x="11181867" y="1218960"/>
              <a:ext cx="298934" cy="32269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A8CA6866-9936-B217-F8E7-1DDE10A72305}"/>
                </a:ext>
              </a:extLst>
            </p:cNvPr>
            <p:cNvSpPr/>
            <p:nvPr/>
          </p:nvSpPr>
          <p:spPr>
            <a:xfrm>
              <a:off x="10859105" y="125514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spTree>
    <p:extLst>
      <p:ext uri="{BB962C8B-B14F-4D97-AF65-F5344CB8AC3E}">
        <p14:creationId xmlns:p14="http://schemas.microsoft.com/office/powerpoint/2010/main" val="2196889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6713DA2A-B0F9-D1D7-8D72-0CBA1689BF7B}"/>
              </a:ext>
            </a:extLst>
          </p:cNvPr>
          <p:cNvPicPr>
            <a:picLocks noChangeAspect="1"/>
          </p:cNvPicPr>
          <p:nvPr/>
        </p:nvPicPr>
        <p:blipFill>
          <a:blip r:embed="rId2"/>
          <a:stretch>
            <a:fillRect/>
          </a:stretch>
        </p:blipFill>
        <p:spPr>
          <a:xfrm>
            <a:off x="8612364" y="1284336"/>
            <a:ext cx="2939049" cy="535326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Planning: Planning Console – Show/Hide Columns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99533" y="1437629"/>
            <a:ext cx="7920450" cy="2308324"/>
          </a:xfrm>
          <a:prstGeom prst="rect">
            <a:avLst/>
          </a:prstGeom>
          <a:noFill/>
        </p:spPr>
        <p:txBody>
          <a:bodyPr wrap="square" rtlCol="0">
            <a:spAutoFit/>
          </a:bodyPr>
          <a:lstStyle/>
          <a:p>
            <a:pPr marL="342900" indent="-342900">
              <a:buFont typeface="+mj-lt"/>
              <a:buAutoNum type="arabicPeriod"/>
            </a:pPr>
            <a:r>
              <a:rPr lang="en-US" sz="1600" dirty="0"/>
              <a:t>Gear icon: allows you to show and hide columns in Gantt chart.</a:t>
            </a:r>
          </a:p>
          <a:p>
            <a:pPr marL="342900" indent="-342900">
              <a:buFont typeface="+mj-lt"/>
              <a:buAutoNum type="arabicPeriod"/>
            </a:pPr>
            <a:endParaRPr lang="en-US" sz="1600" dirty="0"/>
          </a:p>
          <a:p>
            <a:pPr marL="342900" indent="-342900">
              <a:buFont typeface="+mj-lt"/>
              <a:buAutoNum type="arabicPeriod"/>
            </a:pPr>
            <a:r>
              <a:rPr lang="en-US" sz="1600" dirty="0"/>
              <a:t>Depth: has two levels to show project tasks or project tasks with related child tasks. </a:t>
            </a:r>
          </a:p>
          <a:p>
            <a:pPr marL="342900" indent="-342900">
              <a:buFont typeface="+mj-lt"/>
              <a:buAutoNum type="arabicPeriod"/>
            </a:pPr>
            <a:endParaRPr lang="en-US" sz="1600" dirty="0"/>
          </a:p>
          <a:p>
            <a:pPr marL="342900" indent="-342900">
              <a:buFont typeface="+mj-lt"/>
              <a:buAutoNum type="arabicPeriod"/>
            </a:pPr>
            <a:r>
              <a:rPr lang="en-US" sz="1600" dirty="0"/>
              <a:t>Columns: Allows you to personalize your Planning Console view. </a:t>
            </a:r>
          </a:p>
          <a:p>
            <a:pPr marL="342900" indent="-342900">
              <a:buFont typeface="Arial" panose="020B0604020202020204" pitchFamily="34" charset="0"/>
              <a:buChar char="•"/>
            </a:pPr>
            <a:r>
              <a:rPr lang="en-US" sz="1600" dirty="0"/>
              <a:t>WBS and Short description columns cannot be removed (read-only)</a:t>
            </a:r>
          </a:p>
          <a:p>
            <a:pPr marL="342900" indent="-342900">
              <a:buFont typeface="Arial" panose="020B0604020202020204" pitchFamily="34" charset="0"/>
              <a:buChar char="•"/>
            </a:pPr>
            <a:r>
              <a:rPr lang="en-US" sz="1600" dirty="0"/>
              <a:t>Click on the checkbox for columns you want to view. Uncheck columns you don’t want to view.</a:t>
            </a:r>
          </a:p>
        </p:txBody>
      </p:sp>
      <p:sp>
        <p:nvSpPr>
          <p:cNvPr id="27" name="Oval 26">
            <a:extLst>
              <a:ext uri="{FF2B5EF4-FFF2-40B4-BE49-F238E27FC236}">
                <a16:creationId xmlns:a16="http://schemas.microsoft.com/office/drawing/2014/main" id="{91B75F3D-34CE-C9F4-62A7-49B9184AB701}"/>
              </a:ext>
            </a:extLst>
          </p:cNvPr>
          <p:cNvSpPr/>
          <p:nvPr/>
        </p:nvSpPr>
        <p:spPr>
          <a:xfrm>
            <a:off x="8749912" y="168150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8" name="Oval 27">
            <a:extLst>
              <a:ext uri="{FF2B5EF4-FFF2-40B4-BE49-F238E27FC236}">
                <a16:creationId xmlns:a16="http://schemas.microsoft.com/office/drawing/2014/main" id="{6BB672B2-C498-4363-C04B-07B4CFCD3D35}"/>
              </a:ext>
            </a:extLst>
          </p:cNvPr>
          <p:cNvSpPr/>
          <p:nvPr/>
        </p:nvSpPr>
        <p:spPr>
          <a:xfrm>
            <a:off x="9258875" y="251413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9" name="Oval 28">
            <a:extLst>
              <a:ext uri="{FF2B5EF4-FFF2-40B4-BE49-F238E27FC236}">
                <a16:creationId xmlns:a16="http://schemas.microsoft.com/office/drawing/2014/main" id="{37745A79-EE07-E38A-AA67-3047CCE8858B}"/>
              </a:ext>
            </a:extLst>
          </p:cNvPr>
          <p:cNvSpPr/>
          <p:nvPr/>
        </p:nvSpPr>
        <p:spPr>
          <a:xfrm>
            <a:off x="9383246" y="34280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 name="Rectangle 6">
            <a:extLst>
              <a:ext uri="{FF2B5EF4-FFF2-40B4-BE49-F238E27FC236}">
                <a16:creationId xmlns:a16="http://schemas.microsoft.com/office/drawing/2014/main" id="{C9208642-7B87-9E1F-8372-12475092EC30}"/>
              </a:ext>
            </a:extLst>
          </p:cNvPr>
          <p:cNvSpPr/>
          <p:nvPr/>
        </p:nvSpPr>
        <p:spPr>
          <a:xfrm>
            <a:off x="8749911" y="2794617"/>
            <a:ext cx="2459955" cy="5328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42A9DBBC-8032-CF81-372F-D63AFCE8069F}"/>
              </a:ext>
            </a:extLst>
          </p:cNvPr>
          <p:cNvSpPr/>
          <p:nvPr/>
        </p:nvSpPr>
        <p:spPr>
          <a:xfrm>
            <a:off x="8749911" y="3660955"/>
            <a:ext cx="2392222" cy="251971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3BE82858-DA45-5399-5D35-6467DCDF6E8E}"/>
              </a:ext>
            </a:extLst>
          </p:cNvPr>
          <p:cNvSpPr/>
          <p:nvPr/>
        </p:nvSpPr>
        <p:spPr>
          <a:xfrm>
            <a:off x="8711541" y="1961986"/>
            <a:ext cx="298934" cy="32290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647579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1248B71-674E-11E4-CA44-D9D50EAC0C38}"/>
              </a:ext>
            </a:extLst>
          </p:cNvPr>
          <p:cNvPicPr>
            <a:picLocks noChangeAspect="1"/>
          </p:cNvPicPr>
          <p:nvPr/>
        </p:nvPicPr>
        <p:blipFill>
          <a:blip r:embed="rId2"/>
          <a:stretch>
            <a:fillRect/>
          </a:stretch>
        </p:blipFill>
        <p:spPr>
          <a:xfrm>
            <a:off x="638720" y="3180861"/>
            <a:ext cx="10914559" cy="224997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Planning: Planning Console List &amp; Gantt Views</a:t>
            </a:r>
          </a:p>
        </p:txBody>
      </p:sp>
      <p:sp>
        <p:nvSpPr>
          <p:cNvPr id="3" name="TextBox 2">
            <a:extLst>
              <a:ext uri="{FF2B5EF4-FFF2-40B4-BE49-F238E27FC236}">
                <a16:creationId xmlns:a16="http://schemas.microsoft.com/office/drawing/2014/main" id="{F8264340-48D4-F564-4CFE-D33728819AF1}"/>
              </a:ext>
            </a:extLst>
          </p:cNvPr>
          <p:cNvSpPr txBox="1"/>
          <p:nvPr/>
        </p:nvSpPr>
        <p:spPr>
          <a:xfrm>
            <a:off x="638719" y="1286144"/>
            <a:ext cx="10914559" cy="1600438"/>
          </a:xfrm>
          <a:prstGeom prst="rect">
            <a:avLst/>
          </a:prstGeom>
          <a:noFill/>
        </p:spPr>
        <p:txBody>
          <a:bodyPr wrap="square" rtlCol="0">
            <a:spAutoFit/>
          </a:bodyPr>
          <a:lstStyle/>
          <a:p>
            <a:r>
              <a:rPr lang="en-US" dirty="0"/>
              <a:t>The Planning Console will allow you to view a list view as well as the Gantt chart at the same time. </a:t>
            </a:r>
          </a:p>
          <a:p>
            <a:pPr marL="342900" indent="-342900">
              <a:buFont typeface="+mj-lt"/>
              <a:buAutoNum type="arabicPeriod"/>
            </a:pPr>
            <a:endParaRPr lang="en-US" dirty="0"/>
          </a:p>
          <a:p>
            <a:pPr marL="342900" indent="-342900">
              <a:buFont typeface="+mj-lt"/>
              <a:buAutoNum type="arabicPeriod"/>
            </a:pPr>
            <a:r>
              <a:rPr lang="en-US" dirty="0"/>
              <a:t>Locate the vertical line on the Planning Console and drag it left or right. </a:t>
            </a:r>
          </a:p>
          <a:p>
            <a:pPr marL="342900" indent="-342900">
              <a:buFont typeface="+mj-lt"/>
              <a:buAutoNum type="arabicPeriod"/>
            </a:pPr>
            <a:endParaRPr lang="en-US" dirty="0"/>
          </a:p>
          <a:p>
            <a:pPr marL="342900" indent="-342900">
              <a:buFont typeface="+mj-lt"/>
              <a:buAutoNum type="arabicPeriod"/>
            </a:pPr>
            <a:r>
              <a:rPr lang="en-US" dirty="0"/>
              <a:t>List view of project tasks. </a:t>
            </a:r>
          </a:p>
          <a:p>
            <a:pPr marL="342900" indent="-342900">
              <a:buFont typeface="+mj-lt"/>
              <a:buAutoNum type="arabicPeriod"/>
            </a:pPr>
            <a:endParaRPr lang="en-US" dirty="0"/>
          </a:p>
          <a:p>
            <a:pPr marL="342900" indent="-342900">
              <a:buFont typeface="+mj-lt"/>
              <a:buAutoNum type="arabicPeriod"/>
            </a:pPr>
            <a:r>
              <a:rPr lang="en-US" dirty="0"/>
              <a:t>Gantt chart view.</a:t>
            </a:r>
          </a:p>
        </p:txBody>
      </p:sp>
      <p:sp>
        <p:nvSpPr>
          <p:cNvPr id="27" name="Oval 26">
            <a:extLst>
              <a:ext uri="{FF2B5EF4-FFF2-40B4-BE49-F238E27FC236}">
                <a16:creationId xmlns:a16="http://schemas.microsoft.com/office/drawing/2014/main" id="{91B75F3D-34CE-C9F4-62A7-49B9184AB701}"/>
              </a:ext>
            </a:extLst>
          </p:cNvPr>
          <p:cNvSpPr/>
          <p:nvPr/>
        </p:nvSpPr>
        <p:spPr>
          <a:xfrm>
            <a:off x="6954336" y="31479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8" name="Oval 27">
            <a:extLst>
              <a:ext uri="{FF2B5EF4-FFF2-40B4-BE49-F238E27FC236}">
                <a16:creationId xmlns:a16="http://schemas.microsoft.com/office/drawing/2014/main" id="{6BB672B2-C498-4363-C04B-07B4CFCD3D35}"/>
              </a:ext>
            </a:extLst>
          </p:cNvPr>
          <p:cNvSpPr/>
          <p:nvPr/>
        </p:nvSpPr>
        <p:spPr>
          <a:xfrm>
            <a:off x="3349142" y="331999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9" name="Oval 28">
            <a:extLst>
              <a:ext uri="{FF2B5EF4-FFF2-40B4-BE49-F238E27FC236}">
                <a16:creationId xmlns:a16="http://schemas.microsoft.com/office/drawing/2014/main" id="{37745A79-EE07-E38A-AA67-3047CCE8858B}"/>
              </a:ext>
            </a:extLst>
          </p:cNvPr>
          <p:cNvSpPr/>
          <p:nvPr/>
        </p:nvSpPr>
        <p:spPr>
          <a:xfrm>
            <a:off x="9253807" y="331999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 name="Rectangle 6">
            <a:extLst>
              <a:ext uri="{FF2B5EF4-FFF2-40B4-BE49-F238E27FC236}">
                <a16:creationId xmlns:a16="http://schemas.microsoft.com/office/drawing/2014/main" id="{C9208642-7B87-9E1F-8372-12475092EC30}"/>
              </a:ext>
            </a:extLst>
          </p:cNvPr>
          <p:cNvSpPr/>
          <p:nvPr/>
        </p:nvSpPr>
        <p:spPr>
          <a:xfrm>
            <a:off x="6917266" y="3428057"/>
            <a:ext cx="296333" cy="206681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 name="Straight Connector 9">
            <a:extLst>
              <a:ext uri="{FF2B5EF4-FFF2-40B4-BE49-F238E27FC236}">
                <a16:creationId xmlns:a16="http://schemas.microsoft.com/office/drawing/2014/main" id="{8E371F7F-2CD1-4123-5700-D1890DD3F83E}"/>
              </a:ext>
            </a:extLst>
          </p:cNvPr>
          <p:cNvCxnSpPr/>
          <p:nvPr/>
        </p:nvCxnSpPr>
        <p:spPr>
          <a:xfrm>
            <a:off x="7065432" y="3725333"/>
            <a:ext cx="0" cy="165100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92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Planning: Creating WBS from Project Tasks Related List</a:t>
            </a:r>
          </a:p>
        </p:txBody>
      </p:sp>
      <p:sp>
        <p:nvSpPr>
          <p:cNvPr id="3" name="TextBox 2">
            <a:extLst>
              <a:ext uri="{FF2B5EF4-FFF2-40B4-BE49-F238E27FC236}">
                <a16:creationId xmlns:a16="http://schemas.microsoft.com/office/drawing/2014/main" id="{F8264340-48D4-F564-4CFE-D33728819AF1}"/>
              </a:ext>
            </a:extLst>
          </p:cNvPr>
          <p:cNvSpPr txBox="1"/>
          <p:nvPr/>
        </p:nvSpPr>
        <p:spPr>
          <a:xfrm>
            <a:off x="594872" y="1438864"/>
            <a:ext cx="10442624" cy="584775"/>
          </a:xfrm>
          <a:prstGeom prst="rect">
            <a:avLst/>
          </a:prstGeom>
          <a:noFill/>
        </p:spPr>
        <p:txBody>
          <a:bodyPr wrap="square" rtlCol="0">
            <a:spAutoFit/>
          </a:bodyPr>
          <a:lstStyle/>
          <a:p>
            <a:pPr marL="342900" indent="-342900">
              <a:buFont typeface="+mj-lt"/>
              <a:buAutoNum type="arabicPeriod"/>
            </a:pPr>
            <a:r>
              <a:rPr lang="en-US" sz="1600" dirty="0"/>
              <a:t>Navigate to the Project Tasks Related List and click on the ‘New’ button to create WBS tasks.</a:t>
            </a:r>
          </a:p>
          <a:p>
            <a:pPr marL="342900" indent="-342900">
              <a:buFont typeface="+mj-lt"/>
              <a:buAutoNum type="arabicPeriod"/>
            </a:pPr>
            <a:r>
              <a:rPr lang="en-US" sz="1600" dirty="0"/>
              <a:t>Click on the project number to open the task record to edit it.</a:t>
            </a:r>
          </a:p>
        </p:txBody>
      </p:sp>
      <p:grpSp>
        <p:nvGrpSpPr>
          <p:cNvPr id="4" name="Group 3">
            <a:extLst>
              <a:ext uri="{FF2B5EF4-FFF2-40B4-BE49-F238E27FC236}">
                <a16:creationId xmlns:a16="http://schemas.microsoft.com/office/drawing/2014/main" id="{AC515E15-1C59-9E88-2595-83629BACEEF2}"/>
              </a:ext>
            </a:extLst>
          </p:cNvPr>
          <p:cNvGrpSpPr/>
          <p:nvPr/>
        </p:nvGrpSpPr>
        <p:grpSpPr>
          <a:xfrm>
            <a:off x="1455224" y="2315345"/>
            <a:ext cx="9788199" cy="3951816"/>
            <a:chOff x="2132557" y="2553782"/>
            <a:chExt cx="9788199" cy="3951816"/>
          </a:xfrm>
        </p:grpSpPr>
        <p:pic>
          <p:nvPicPr>
            <p:cNvPr id="5" name="Picture 4" descr="A screenshot of a computer&#10;&#10;Description automatically generated with medium confidence">
              <a:extLst>
                <a:ext uri="{FF2B5EF4-FFF2-40B4-BE49-F238E27FC236}">
                  <a16:creationId xmlns:a16="http://schemas.microsoft.com/office/drawing/2014/main" id="{61091698-99B9-02B1-BF9B-9D124738D799}"/>
                </a:ext>
              </a:extLst>
            </p:cNvPr>
            <p:cNvPicPr>
              <a:picLocks noChangeAspect="1"/>
            </p:cNvPicPr>
            <p:nvPr/>
          </p:nvPicPr>
          <p:blipFill>
            <a:blip r:embed="rId2"/>
            <a:stretch>
              <a:fillRect/>
            </a:stretch>
          </p:blipFill>
          <p:spPr>
            <a:xfrm>
              <a:off x="2449195" y="2553782"/>
              <a:ext cx="7152006" cy="2157468"/>
            </a:xfrm>
            <a:prstGeom prst="rect">
              <a:avLst/>
            </a:prstGeom>
            <a:ln>
              <a:solidFill>
                <a:schemeClr val="tx1"/>
              </a:solidFill>
            </a:ln>
          </p:spPr>
        </p:pic>
        <p:pic>
          <p:nvPicPr>
            <p:cNvPr id="7" name="Picture 6" descr="A screenshot of a computer&#10;&#10;Description automatically generated with medium confidence">
              <a:extLst>
                <a:ext uri="{FF2B5EF4-FFF2-40B4-BE49-F238E27FC236}">
                  <a16:creationId xmlns:a16="http://schemas.microsoft.com/office/drawing/2014/main" id="{CC6E7A46-3469-52B0-04F9-3E9637507F79}"/>
                </a:ext>
              </a:extLst>
            </p:cNvPr>
            <p:cNvPicPr>
              <a:picLocks noChangeAspect="1"/>
            </p:cNvPicPr>
            <p:nvPr/>
          </p:nvPicPr>
          <p:blipFill>
            <a:blip r:embed="rId3"/>
            <a:stretch>
              <a:fillRect/>
            </a:stretch>
          </p:blipFill>
          <p:spPr>
            <a:xfrm>
              <a:off x="5816184" y="4003584"/>
              <a:ext cx="6104572" cy="2502014"/>
            </a:xfrm>
            <a:prstGeom prst="rect">
              <a:avLst/>
            </a:prstGeom>
            <a:ln>
              <a:solidFill>
                <a:schemeClr val="tx1"/>
              </a:solidFill>
            </a:ln>
          </p:spPr>
        </p:pic>
        <p:sp>
          <p:nvSpPr>
            <p:cNvPr id="8" name="Oval 7">
              <a:extLst>
                <a:ext uri="{FF2B5EF4-FFF2-40B4-BE49-F238E27FC236}">
                  <a16:creationId xmlns:a16="http://schemas.microsoft.com/office/drawing/2014/main" id="{C643C371-9F7F-00BE-378F-B5514D269CB7}"/>
                </a:ext>
              </a:extLst>
            </p:cNvPr>
            <p:cNvSpPr/>
            <p:nvPr/>
          </p:nvSpPr>
          <p:spPr>
            <a:xfrm>
              <a:off x="2132557" y="2615784"/>
              <a:ext cx="222192" cy="23215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Rectangle 11">
              <a:extLst>
                <a:ext uri="{FF2B5EF4-FFF2-40B4-BE49-F238E27FC236}">
                  <a16:creationId xmlns:a16="http://schemas.microsoft.com/office/drawing/2014/main" id="{CFD065B7-45F5-FCA2-DD14-4DD6A64A8F85}"/>
                </a:ext>
              </a:extLst>
            </p:cNvPr>
            <p:cNvSpPr/>
            <p:nvPr/>
          </p:nvSpPr>
          <p:spPr>
            <a:xfrm>
              <a:off x="3048000" y="3567835"/>
              <a:ext cx="1431636" cy="27449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6" name="Straight Arrow Connector 15">
              <a:extLst>
                <a:ext uri="{FF2B5EF4-FFF2-40B4-BE49-F238E27FC236}">
                  <a16:creationId xmlns:a16="http://schemas.microsoft.com/office/drawing/2014/main" id="{E003D8C0-BDD2-94DE-A250-A1F3EF592772}"/>
                </a:ext>
              </a:extLst>
            </p:cNvPr>
            <p:cNvCxnSpPr>
              <a:cxnSpLocks/>
            </p:cNvCxnSpPr>
            <p:nvPr/>
          </p:nvCxnSpPr>
          <p:spPr>
            <a:xfrm>
              <a:off x="3888509" y="3916218"/>
              <a:ext cx="1856509" cy="6650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618D34F-B240-FB36-7BA3-A4C517E9421D}"/>
                </a:ext>
              </a:extLst>
            </p:cNvPr>
            <p:cNvSpPr/>
            <p:nvPr/>
          </p:nvSpPr>
          <p:spPr>
            <a:xfrm>
              <a:off x="5865741" y="4479096"/>
              <a:ext cx="222192" cy="23215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222316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908244"/>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pPr>
            <a:r>
              <a:rPr lang="en-US" dirty="0">
                <a:solidFill>
                  <a:schemeClr val="tx1"/>
                </a:solidFill>
              </a:rPr>
              <a:t>Training Audience</a:t>
            </a: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4</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41259" y="1273368"/>
            <a:ext cx="10494300"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dirty="0">
                <a:latin typeface="Century Gothic" panose="020B0502020202020204" pitchFamily="34" charset="0"/>
                <a:ea typeface="Helvetica Neue"/>
                <a:cs typeface="Helvetica Neue"/>
                <a:sym typeface="Helvetica Neue"/>
              </a:rPr>
              <a:t>This training is for individuals starting the KITO project management process. The training may be utilized for any role throughout the Governance and Delivery Process to gain an understanding of Project Management functionality in ServiceNow, and where it fits into and supports the end-to-end process.</a:t>
            </a:r>
            <a:endParaRPr lang="en-US" sz="2400" dirty="0">
              <a:latin typeface="Century Gothic" panose="020B0502020202020204" pitchFamily="34" charset="0"/>
              <a:ea typeface="Helvetica Neue"/>
            </a:endParaRPr>
          </a:p>
        </p:txBody>
      </p:sp>
      <p:pic>
        <p:nvPicPr>
          <p:cNvPr id="2050" name="Picture 2" descr="Meeting">
            <a:extLst>
              <a:ext uri="{FF2B5EF4-FFF2-40B4-BE49-F238E27FC236}">
                <a16:creationId xmlns:a16="http://schemas.microsoft.com/office/drawing/2014/main" id="{CA7E058E-5F88-0EBF-E5A8-1B0F5FE8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878" y="3304663"/>
            <a:ext cx="3111062" cy="3111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Planning: Creating Child Tasks</a:t>
            </a:r>
          </a:p>
        </p:txBody>
      </p:sp>
      <p:sp>
        <p:nvSpPr>
          <p:cNvPr id="3" name="TextBox 2">
            <a:extLst>
              <a:ext uri="{FF2B5EF4-FFF2-40B4-BE49-F238E27FC236}">
                <a16:creationId xmlns:a16="http://schemas.microsoft.com/office/drawing/2014/main" id="{F8264340-48D4-F564-4CFE-D33728819AF1}"/>
              </a:ext>
            </a:extLst>
          </p:cNvPr>
          <p:cNvSpPr txBox="1"/>
          <p:nvPr/>
        </p:nvSpPr>
        <p:spPr>
          <a:xfrm>
            <a:off x="597909" y="1210449"/>
            <a:ext cx="10865958" cy="1815882"/>
          </a:xfrm>
          <a:prstGeom prst="rect">
            <a:avLst/>
          </a:prstGeom>
          <a:noFill/>
        </p:spPr>
        <p:txBody>
          <a:bodyPr wrap="square" rtlCol="0">
            <a:spAutoFit/>
          </a:bodyPr>
          <a:lstStyle/>
          <a:p>
            <a:pPr marL="342900" indent="-342900">
              <a:buFont typeface="+mj-lt"/>
              <a:buAutoNum type="arabicPeriod"/>
            </a:pPr>
            <a:r>
              <a:rPr lang="en-US" dirty="0"/>
              <a:t>Navigate to the Project Tasks Related List on the parent Project Task record. </a:t>
            </a:r>
          </a:p>
          <a:p>
            <a:pPr marL="342900" indent="-342900">
              <a:buFont typeface="Arial" panose="020B0604020202020204" pitchFamily="34" charset="0"/>
              <a:buChar char="•"/>
            </a:pPr>
            <a:r>
              <a:rPr lang="en-US" dirty="0"/>
              <a:t>Click on the ‘New’ button to create a new project task. </a:t>
            </a:r>
          </a:p>
          <a:p>
            <a:pPr marL="342900" indent="-342900">
              <a:buFont typeface="Arial" panose="020B0604020202020204" pitchFamily="34" charset="0"/>
              <a:buChar char="•"/>
            </a:pPr>
            <a:r>
              <a:rPr lang="en-US" dirty="0"/>
              <a:t>To edit a task, double click on the record number in the related list.</a:t>
            </a:r>
          </a:p>
          <a:p>
            <a:pPr marL="342900" indent="-342900">
              <a:buAutoNum type="arabicPeriod" startAt="2"/>
            </a:pPr>
            <a:r>
              <a:rPr lang="en-US" dirty="0"/>
              <a:t>Once a child task is created, at the top of the record the parent records are shown. In the example below:</a:t>
            </a:r>
          </a:p>
          <a:p>
            <a:pPr marL="342900" indent="-342900">
              <a:buFont typeface="Arial" panose="020B0604020202020204" pitchFamily="34" charset="0"/>
              <a:buChar char="•"/>
            </a:pPr>
            <a:r>
              <a:rPr lang="en-US" dirty="0"/>
              <a:t>Training Initiative = Project record</a:t>
            </a:r>
          </a:p>
          <a:p>
            <a:pPr marL="342900" indent="-342900">
              <a:buFont typeface="Arial" panose="020B0604020202020204" pitchFamily="34" charset="0"/>
              <a:buChar char="•"/>
            </a:pPr>
            <a:r>
              <a:rPr lang="en-US" dirty="0"/>
              <a:t>Project Initiation = Parent Project Task record</a:t>
            </a:r>
          </a:p>
          <a:p>
            <a:pPr marL="342900" indent="-342900">
              <a:buFont typeface="Arial" panose="020B0604020202020204" pitchFamily="34" charset="0"/>
              <a:buChar char="•"/>
            </a:pPr>
            <a:r>
              <a:rPr lang="en-US" dirty="0"/>
              <a:t>Gather project team members = Child Project Task record</a:t>
            </a:r>
          </a:p>
          <a:p>
            <a:endParaRPr lang="en-US" dirty="0"/>
          </a:p>
        </p:txBody>
      </p:sp>
      <p:grpSp>
        <p:nvGrpSpPr>
          <p:cNvPr id="11" name="Group 10">
            <a:extLst>
              <a:ext uri="{FF2B5EF4-FFF2-40B4-BE49-F238E27FC236}">
                <a16:creationId xmlns:a16="http://schemas.microsoft.com/office/drawing/2014/main" id="{400E63B0-C45A-D185-7C79-D957A42326E8}"/>
              </a:ext>
            </a:extLst>
          </p:cNvPr>
          <p:cNvGrpSpPr/>
          <p:nvPr/>
        </p:nvGrpSpPr>
        <p:grpSpPr>
          <a:xfrm>
            <a:off x="302925" y="3346834"/>
            <a:ext cx="4282382" cy="2616199"/>
            <a:chOff x="704850" y="1966767"/>
            <a:chExt cx="4282382" cy="2616199"/>
          </a:xfrm>
        </p:grpSpPr>
        <p:pic>
          <p:nvPicPr>
            <p:cNvPr id="10" name="Picture 9" descr="A screenshot of a computer program&#10;&#10;Description automatically generated">
              <a:extLst>
                <a:ext uri="{FF2B5EF4-FFF2-40B4-BE49-F238E27FC236}">
                  <a16:creationId xmlns:a16="http://schemas.microsoft.com/office/drawing/2014/main" id="{AED8D3B3-67CD-26F4-2543-05E9BD63A3FF}"/>
                </a:ext>
              </a:extLst>
            </p:cNvPr>
            <p:cNvPicPr>
              <a:picLocks noChangeAspect="1"/>
            </p:cNvPicPr>
            <p:nvPr/>
          </p:nvPicPr>
          <p:blipFill>
            <a:blip r:embed="rId2"/>
            <a:stretch>
              <a:fillRect/>
            </a:stretch>
          </p:blipFill>
          <p:spPr>
            <a:xfrm>
              <a:off x="704850" y="1966767"/>
              <a:ext cx="4282382" cy="2616199"/>
            </a:xfrm>
            <a:prstGeom prst="rect">
              <a:avLst/>
            </a:prstGeom>
            <a:ln>
              <a:solidFill>
                <a:schemeClr val="tx1"/>
              </a:solidFill>
            </a:ln>
          </p:spPr>
        </p:pic>
        <p:sp>
          <p:nvSpPr>
            <p:cNvPr id="8" name="Oval 7">
              <a:extLst>
                <a:ext uri="{FF2B5EF4-FFF2-40B4-BE49-F238E27FC236}">
                  <a16:creationId xmlns:a16="http://schemas.microsoft.com/office/drawing/2014/main" id="{C643C371-9F7F-00BE-378F-B5514D269CB7}"/>
                </a:ext>
              </a:extLst>
            </p:cNvPr>
            <p:cNvSpPr/>
            <p:nvPr/>
          </p:nvSpPr>
          <p:spPr>
            <a:xfrm>
              <a:off x="1922132" y="2133100"/>
              <a:ext cx="222192" cy="23215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grpSp>
        <p:nvGrpSpPr>
          <p:cNvPr id="13" name="Group 12">
            <a:extLst>
              <a:ext uri="{FF2B5EF4-FFF2-40B4-BE49-F238E27FC236}">
                <a16:creationId xmlns:a16="http://schemas.microsoft.com/office/drawing/2014/main" id="{9AB5B3BE-E03D-EB88-E8B4-D86DC86D2D35}"/>
              </a:ext>
            </a:extLst>
          </p:cNvPr>
          <p:cNvGrpSpPr/>
          <p:nvPr/>
        </p:nvGrpSpPr>
        <p:grpSpPr>
          <a:xfrm>
            <a:off x="5065184" y="3429000"/>
            <a:ext cx="6616700" cy="2616200"/>
            <a:chOff x="5107517" y="3462867"/>
            <a:chExt cx="6616700" cy="2616200"/>
          </a:xfrm>
        </p:grpSpPr>
        <p:pic>
          <p:nvPicPr>
            <p:cNvPr id="6" name="Picture 5" descr="A screenshot of a computer&#10;&#10;Description automatically generated">
              <a:extLst>
                <a:ext uri="{FF2B5EF4-FFF2-40B4-BE49-F238E27FC236}">
                  <a16:creationId xmlns:a16="http://schemas.microsoft.com/office/drawing/2014/main" id="{23C655C1-03DF-4F86-0AE2-614101B3C7F7}"/>
                </a:ext>
              </a:extLst>
            </p:cNvPr>
            <p:cNvPicPr>
              <a:picLocks noChangeAspect="1"/>
            </p:cNvPicPr>
            <p:nvPr/>
          </p:nvPicPr>
          <p:blipFill>
            <a:blip r:embed="rId3"/>
            <a:stretch>
              <a:fillRect/>
            </a:stretch>
          </p:blipFill>
          <p:spPr>
            <a:xfrm>
              <a:off x="5107517" y="3462867"/>
              <a:ext cx="6616700" cy="2616200"/>
            </a:xfrm>
            <a:prstGeom prst="rect">
              <a:avLst/>
            </a:prstGeom>
            <a:ln>
              <a:solidFill>
                <a:schemeClr val="tx1"/>
              </a:solidFill>
            </a:ln>
          </p:spPr>
        </p:pic>
        <p:sp>
          <p:nvSpPr>
            <p:cNvPr id="12" name="Rectangle 11">
              <a:extLst>
                <a:ext uri="{FF2B5EF4-FFF2-40B4-BE49-F238E27FC236}">
                  <a16:creationId xmlns:a16="http://schemas.microsoft.com/office/drawing/2014/main" id="{CFD065B7-45F5-FCA2-DD14-4DD6A64A8F85}"/>
                </a:ext>
              </a:extLst>
            </p:cNvPr>
            <p:cNvSpPr/>
            <p:nvPr/>
          </p:nvSpPr>
          <p:spPr>
            <a:xfrm>
              <a:off x="7031181" y="4022438"/>
              <a:ext cx="3069551" cy="27449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a:extLst>
                <a:ext uri="{FF2B5EF4-FFF2-40B4-BE49-F238E27FC236}">
                  <a16:creationId xmlns:a16="http://schemas.microsoft.com/office/drawing/2014/main" id="{0618D34F-B240-FB36-7BA3-A4C517E9421D}"/>
                </a:ext>
              </a:extLst>
            </p:cNvPr>
            <p:cNvSpPr/>
            <p:nvPr/>
          </p:nvSpPr>
          <p:spPr>
            <a:xfrm>
              <a:off x="6637751" y="4064776"/>
              <a:ext cx="222192" cy="232154"/>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3251719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4000" b="0" dirty="0"/>
              <a:t>Planning: Project Risks</a:t>
            </a:r>
            <a:endParaRPr lang="en-US" b="0" dirty="0"/>
          </a:p>
        </p:txBody>
      </p:sp>
      <p:sp>
        <p:nvSpPr>
          <p:cNvPr id="3" name="TextBox 2">
            <a:extLst>
              <a:ext uri="{FF2B5EF4-FFF2-40B4-BE49-F238E27FC236}">
                <a16:creationId xmlns:a16="http://schemas.microsoft.com/office/drawing/2014/main" id="{F8264340-48D4-F564-4CFE-D33728819AF1}"/>
              </a:ext>
            </a:extLst>
          </p:cNvPr>
          <p:cNvSpPr txBox="1"/>
          <p:nvPr/>
        </p:nvSpPr>
        <p:spPr>
          <a:xfrm>
            <a:off x="536024" y="1187527"/>
            <a:ext cx="10410986" cy="738664"/>
          </a:xfrm>
          <a:prstGeom prst="rect">
            <a:avLst/>
          </a:prstGeom>
          <a:noFill/>
        </p:spPr>
        <p:txBody>
          <a:bodyPr wrap="square" rtlCol="0">
            <a:spAutoFit/>
          </a:bodyPr>
          <a:lstStyle/>
          <a:p>
            <a:pPr marL="342900" indent="-342900">
              <a:buFont typeface="+mj-lt"/>
              <a:buAutoNum type="arabicPeriod"/>
            </a:pPr>
            <a:r>
              <a:rPr lang="en-US" dirty="0"/>
              <a:t>Each project must have at least one Risk documented. Navigate to the Risks Related List. Click on the ‘New’ button.</a:t>
            </a:r>
          </a:p>
          <a:p>
            <a:pPr marL="342900" indent="-342900">
              <a:buFont typeface="+mj-lt"/>
              <a:buAutoNum type="arabicPeriod"/>
            </a:pPr>
            <a:r>
              <a:rPr lang="en-US" dirty="0"/>
              <a:t>The ‘Show on project status report’ field is checked so the Risk shows on the status report. DO NOT uncheck this box.</a:t>
            </a:r>
          </a:p>
          <a:p>
            <a:pPr marL="342900" indent="-342900">
              <a:buFont typeface="+mj-lt"/>
              <a:buAutoNum type="arabicPeriod"/>
            </a:pPr>
            <a:r>
              <a:rPr lang="en-US" dirty="0"/>
              <a:t>Fill out the details of the Risk and click on the ‘Save’ button. </a:t>
            </a:r>
          </a:p>
        </p:txBody>
      </p:sp>
      <p:pic>
        <p:nvPicPr>
          <p:cNvPr id="7" name="Picture 6" descr="A screenshot of a computer&#10;&#10;Description automatically generated with medium confidence">
            <a:extLst>
              <a:ext uri="{FF2B5EF4-FFF2-40B4-BE49-F238E27FC236}">
                <a16:creationId xmlns:a16="http://schemas.microsoft.com/office/drawing/2014/main" id="{C8A6BBB6-F759-6EAF-0A47-480A0DBED80E}"/>
              </a:ext>
            </a:extLst>
          </p:cNvPr>
          <p:cNvPicPr>
            <a:picLocks noChangeAspect="1"/>
          </p:cNvPicPr>
          <p:nvPr/>
        </p:nvPicPr>
        <p:blipFill>
          <a:blip r:embed="rId2"/>
          <a:stretch>
            <a:fillRect/>
          </a:stretch>
        </p:blipFill>
        <p:spPr>
          <a:xfrm>
            <a:off x="1303866" y="2103637"/>
            <a:ext cx="8585199" cy="1497282"/>
          </a:xfrm>
          <a:prstGeom prst="rect">
            <a:avLst/>
          </a:prstGeom>
          <a:ln>
            <a:solidFill>
              <a:schemeClr val="tx1"/>
            </a:solidFill>
          </a:ln>
        </p:spPr>
      </p:pic>
      <p:sp>
        <p:nvSpPr>
          <p:cNvPr id="12" name="Oval 11">
            <a:extLst>
              <a:ext uri="{FF2B5EF4-FFF2-40B4-BE49-F238E27FC236}">
                <a16:creationId xmlns:a16="http://schemas.microsoft.com/office/drawing/2014/main" id="{89411FD0-37FE-5EF5-7B48-EFC74C3B9B90}"/>
              </a:ext>
            </a:extLst>
          </p:cNvPr>
          <p:cNvSpPr/>
          <p:nvPr/>
        </p:nvSpPr>
        <p:spPr>
          <a:xfrm>
            <a:off x="2221680" y="2613682"/>
            <a:ext cx="250853" cy="25569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nvGrpSpPr>
          <p:cNvPr id="19" name="Group 18">
            <a:extLst>
              <a:ext uri="{FF2B5EF4-FFF2-40B4-BE49-F238E27FC236}">
                <a16:creationId xmlns:a16="http://schemas.microsoft.com/office/drawing/2014/main" id="{CDF108EE-200E-9790-7D98-15CA0823A0A1}"/>
              </a:ext>
            </a:extLst>
          </p:cNvPr>
          <p:cNvGrpSpPr/>
          <p:nvPr/>
        </p:nvGrpSpPr>
        <p:grpSpPr>
          <a:xfrm>
            <a:off x="2037602" y="3958564"/>
            <a:ext cx="7407829" cy="2101218"/>
            <a:chOff x="2328838" y="4544107"/>
            <a:chExt cx="7407829" cy="2101218"/>
          </a:xfrm>
        </p:grpSpPr>
        <p:grpSp>
          <p:nvGrpSpPr>
            <p:cNvPr id="16" name="Group 15">
              <a:extLst>
                <a:ext uri="{FF2B5EF4-FFF2-40B4-BE49-F238E27FC236}">
                  <a16:creationId xmlns:a16="http://schemas.microsoft.com/office/drawing/2014/main" id="{83213BB2-039B-6C1E-B256-D4177D9EA8B4}"/>
                </a:ext>
              </a:extLst>
            </p:cNvPr>
            <p:cNvGrpSpPr/>
            <p:nvPr/>
          </p:nvGrpSpPr>
          <p:grpSpPr>
            <a:xfrm>
              <a:off x="2328838" y="4544107"/>
              <a:ext cx="7407829" cy="2101218"/>
              <a:chOff x="3597419" y="4383734"/>
              <a:chExt cx="7604292" cy="2102424"/>
            </a:xfrm>
          </p:grpSpPr>
          <p:pic>
            <p:nvPicPr>
              <p:cNvPr id="10" name="Picture 9" descr="A screenshot of a computer&#10;&#10;Description automatically generated with medium confidence">
                <a:extLst>
                  <a:ext uri="{FF2B5EF4-FFF2-40B4-BE49-F238E27FC236}">
                    <a16:creationId xmlns:a16="http://schemas.microsoft.com/office/drawing/2014/main" id="{893A8F01-FFAE-7C88-1070-CAB0F3FDBCC2}"/>
                  </a:ext>
                </a:extLst>
              </p:cNvPr>
              <p:cNvPicPr>
                <a:picLocks noChangeAspect="1"/>
              </p:cNvPicPr>
              <p:nvPr/>
            </p:nvPicPr>
            <p:blipFill>
              <a:blip r:embed="rId3"/>
              <a:stretch>
                <a:fillRect/>
              </a:stretch>
            </p:blipFill>
            <p:spPr>
              <a:xfrm>
                <a:off x="3597419" y="4383734"/>
                <a:ext cx="7604292" cy="2102424"/>
              </a:xfrm>
              <a:prstGeom prst="rect">
                <a:avLst/>
              </a:prstGeom>
              <a:ln>
                <a:solidFill>
                  <a:schemeClr val="tx1"/>
                </a:solidFill>
              </a:ln>
            </p:spPr>
          </p:pic>
          <p:sp>
            <p:nvSpPr>
              <p:cNvPr id="15" name="Oval 14">
                <a:extLst>
                  <a:ext uri="{FF2B5EF4-FFF2-40B4-BE49-F238E27FC236}">
                    <a16:creationId xmlns:a16="http://schemas.microsoft.com/office/drawing/2014/main" id="{7815DA75-E3B1-B8AF-C003-B90D9A68CB97}"/>
                  </a:ext>
                </a:extLst>
              </p:cNvPr>
              <p:cNvSpPr/>
              <p:nvPr/>
            </p:nvSpPr>
            <p:spPr>
              <a:xfrm>
                <a:off x="3616173" y="6050951"/>
                <a:ext cx="222191"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
          <p:nvSpPr>
            <p:cNvPr id="17" name="Oval 16">
              <a:extLst>
                <a:ext uri="{FF2B5EF4-FFF2-40B4-BE49-F238E27FC236}">
                  <a16:creationId xmlns:a16="http://schemas.microsoft.com/office/drawing/2014/main" id="{EE468677-83C4-62BF-6180-F745A5F544CA}"/>
                </a:ext>
              </a:extLst>
            </p:cNvPr>
            <p:cNvSpPr/>
            <p:nvPr/>
          </p:nvSpPr>
          <p:spPr>
            <a:xfrm>
              <a:off x="9447839" y="476739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Rectangle 17">
              <a:extLst>
                <a:ext uri="{FF2B5EF4-FFF2-40B4-BE49-F238E27FC236}">
                  <a16:creationId xmlns:a16="http://schemas.microsoft.com/office/drawing/2014/main" id="{D7E3D97A-2B8D-20A0-5547-DABD8F6D4326}"/>
                </a:ext>
              </a:extLst>
            </p:cNvPr>
            <p:cNvSpPr/>
            <p:nvPr/>
          </p:nvSpPr>
          <p:spPr>
            <a:xfrm>
              <a:off x="2581826" y="6138333"/>
              <a:ext cx="1329773" cy="2880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3805530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Planning: Execution Start and End Dates</a:t>
            </a:r>
          </a:p>
        </p:txBody>
      </p:sp>
      <p:sp>
        <p:nvSpPr>
          <p:cNvPr id="3" name="TextBox 2">
            <a:extLst>
              <a:ext uri="{FF2B5EF4-FFF2-40B4-BE49-F238E27FC236}">
                <a16:creationId xmlns:a16="http://schemas.microsoft.com/office/drawing/2014/main" id="{F8264340-48D4-F564-4CFE-D33728819AF1}"/>
              </a:ext>
            </a:extLst>
          </p:cNvPr>
          <p:cNvSpPr txBox="1"/>
          <p:nvPr/>
        </p:nvSpPr>
        <p:spPr>
          <a:xfrm>
            <a:off x="527557" y="1175960"/>
            <a:ext cx="10800843" cy="2893100"/>
          </a:xfrm>
          <a:prstGeom prst="rect">
            <a:avLst/>
          </a:prstGeom>
          <a:noFill/>
        </p:spPr>
        <p:txBody>
          <a:bodyPr wrap="square" rtlCol="0">
            <a:spAutoFit/>
          </a:bodyPr>
          <a:lstStyle/>
          <a:p>
            <a:r>
              <a:rPr lang="en-US" dirty="0"/>
              <a:t>On the Dates tab, the Execution start date and Execution end date fields must be populated to move to the next phase.</a:t>
            </a:r>
          </a:p>
          <a:p>
            <a:endParaRPr lang="en-US" dirty="0"/>
          </a:p>
          <a:p>
            <a:pPr marL="342900" indent="-342900">
              <a:buFont typeface="+mj-lt"/>
              <a:buAutoNum type="arabicPeriod"/>
            </a:pPr>
            <a:r>
              <a:rPr lang="en-US" dirty="0"/>
              <a:t>The </a:t>
            </a:r>
            <a:r>
              <a:rPr lang="en-US" b="1" u="sng" dirty="0"/>
              <a:t>Execution start date </a:t>
            </a:r>
            <a:r>
              <a:rPr lang="en-US" dirty="0"/>
              <a:t>is when you believe the project will be executed. It is populated when the project moves to the Executing phase by CITO approval. </a:t>
            </a:r>
          </a:p>
          <a:p>
            <a:pPr marL="342900" indent="-342900">
              <a:buFont typeface="+mj-lt"/>
              <a:buAutoNum type="arabicPeriod"/>
            </a:pPr>
            <a:r>
              <a:rPr lang="en-US" dirty="0"/>
              <a:t>The </a:t>
            </a:r>
            <a:r>
              <a:rPr lang="en-US" b="1" u="sng" dirty="0"/>
              <a:t>Execution end date</a:t>
            </a:r>
            <a:r>
              <a:rPr lang="en-US" b="1" dirty="0"/>
              <a:t> </a:t>
            </a:r>
            <a:r>
              <a:rPr lang="en-US" dirty="0"/>
              <a:t>is when you believe project execution will be complete. It is populated when the project moves out of the Executing phase.</a:t>
            </a:r>
          </a:p>
          <a:p>
            <a:pPr marL="342900" indent="-342900">
              <a:buFont typeface="+mj-lt"/>
              <a:buAutoNum type="arabicPeriod"/>
            </a:pPr>
            <a:r>
              <a:rPr lang="en-US" dirty="0"/>
              <a:t>Other dates on the form are:</a:t>
            </a:r>
          </a:p>
          <a:p>
            <a:pPr marL="342900" indent="-342900">
              <a:buFont typeface="Arial" panose="020B0604020202020204" pitchFamily="34" charset="0"/>
              <a:buChar char="•"/>
            </a:pPr>
            <a:r>
              <a:rPr lang="en-US" b="1" dirty="0"/>
              <a:t>Approved project start date</a:t>
            </a:r>
            <a:r>
              <a:rPr lang="en-US" dirty="0"/>
              <a:t>: Latest CITO approved start date for QSR. Will need to be updated if the project is Recast.</a:t>
            </a:r>
          </a:p>
          <a:p>
            <a:pPr marL="342900" indent="-342900">
              <a:buFont typeface="Arial" panose="020B0604020202020204" pitchFamily="34" charset="0"/>
              <a:buChar char="•"/>
            </a:pPr>
            <a:r>
              <a:rPr lang="en-US" b="1" dirty="0"/>
              <a:t>Approved project close-out date</a:t>
            </a:r>
            <a:r>
              <a:rPr lang="en-US" dirty="0"/>
              <a:t>: Latest CITO approved close date QSR. Will need to be updated if the project is Recast.</a:t>
            </a:r>
          </a:p>
          <a:p>
            <a:pPr marL="342900" indent="-342900">
              <a:buFont typeface="Arial" panose="020B0604020202020204" pitchFamily="34" charset="0"/>
              <a:buChar char="•"/>
            </a:pPr>
            <a:r>
              <a:rPr lang="en-US" b="1" dirty="0"/>
              <a:t>Project start date</a:t>
            </a:r>
            <a:r>
              <a:rPr lang="en-US" dirty="0"/>
              <a:t>: Populates from the approved demand. Estimated or Planned Start.</a:t>
            </a:r>
          </a:p>
          <a:p>
            <a:pPr marL="342900" indent="-342900">
              <a:buFont typeface="Arial" panose="020B0604020202020204" pitchFamily="34" charset="0"/>
              <a:buChar char="•"/>
            </a:pPr>
            <a:r>
              <a:rPr lang="en-US" b="1" dirty="0"/>
              <a:t>Project close-out date</a:t>
            </a:r>
            <a:r>
              <a:rPr lang="en-US" dirty="0"/>
              <a:t>: Populates from the approved demand. Estimated or Planned End.</a:t>
            </a:r>
          </a:p>
          <a:p>
            <a:pPr marL="342900" indent="-342900">
              <a:buFont typeface="Arial" panose="020B0604020202020204" pitchFamily="34" charset="0"/>
              <a:buChar char="•"/>
            </a:pPr>
            <a:r>
              <a:rPr lang="en-US" b="1" dirty="0"/>
              <a:t>Actual start date</a:t>
            </a:r>
            <a:r>
              <a:rPr lang="en-US" dirty="0"/>
              <a:t>: Date is populated by project manager when project work actually begins.</a:t>
            </a:r>
          </a:p>
          <a:p>
            <a:pPr marL="342900" indent="-342900">
              <a:buFont typeface="Arial" panose="020B0604020202020204" pitchFamily="34" charset="0"/>
              <a:buChar char="•"/>
            </a:pPr>
            <a:r>
              <a:rPr lang="en-US" b="1" dirty="0"/>
              <a:t>Actual end date</a:t>
            </a:r>
            <a:r>
              <a:rPr lang="en-US" dirty="0"/>
              <a:t>: Date is populated by project manager when project work is actually completed.</a:t>
            </a:r>
          </a:p>
        </p:txBody>
      </p:sp>
      <p:grpSp>
        <p:nvGrpSpPr>
          <p:cNvPr id="11" name="Group 10">
            <a:extLst>
              <a:ext uri="{FF2B5EF4-FFF2-40B4-BE49-F238E27FC236}">
                <a16:creationId xmlns:a16="http://schemas.microsoft.com/office/drawing/2014/main" id="{87B33C82-0953-9927-5FD4-1EB0B0C968F5}"/>
              </a:ext>
            </a:extLst>
          </p:cNvPr>
          <p:cNvGrpSpPr/>
          <p:nvPr/>
        </p:nvGrpSpPr>
        <p:grpSpPr>
          <a:xfrm>
            <a:off x="1913782" y="4454610"/>
            <a:ext cx="7772400" cy="1870935"/>
            <a:chOff x="1778316" y="4242944"/>
            <a:chExt cx="7772400" cy="1870935"/>
          </a:xfrm>
        </p:grpSpPr>
        <p:grpSp>
          <p:nvGrpSpPr>
            <p:cNvPr id="14" name="Group 13">
              <a:extLst>
                <a:ext uri="{FF2B5EF4-FFF2-40B4-BE49-F238E27FC236}">
                  <a16:creationId xmlns:a16="http://schemas.microsoft.com/office/drawing/2014/main" id="{EC33EC6B-3696-93A0-B446-A238A7DF53B7}"/>
                </a:ext>
              </a:extLst>
            </p:cNvPr>
            <p:cNvGrpSpPr/>
            <p:nvPr/>
          </p:nvGrpSpPr>
          <p:grpSpPr>
            <a:xfrm>
              <a:off x="1778316" y="4242944"/>
              <a:ext cx="7772400" cy="1870935"/>
              <a:chOff x="1202232" y="2631501"/>
              <a:chExt cx="7772400" cy="1870935"/>
            </a:xfrm>
          </p:grpSpPr>
          <p:pic>
            <p:nvPicPr>
              <p:cNvPr id="5" name="Picture 4" descr="A screenshot of a computer&#10;&#10;Description automatically generated with medium confidence">
                <a:extLst>
                  <a:ext uri="{FF2B5EF4-FFF2-40B4-BE49-F238E27FC236}">
                    <a16:creationId xmlns:a16="http://schemas.microsoft.com/office/drawing/2014/main" id="{4793CAE0-A86A-1566-F79C-161B5A726C5D}"/>
                  </a:ext>
                </a:extLst>
              </p:cNvPr>
              <p:cNvPicPr>
                <a:picLocks noChangeAspect="1"/>
              </p:cNvPicPr>
              <p:nvPr/>
            </p:nvPicPr>
            <p:blipFill>
              <a:blip r:embed="rId2"/>
              <a:stretch>
                <a:fillRect/>
              </a:stretch>
            </p:blipFill>
            <p:spPr>
              <a:xfrm>
                <a:off x="1202232" y="2631501"/>
                <a:ext cx="7772400" cy="1870935"/>
              </a:xfrm>
              <a:prstGeom prst="rect">
                <a:avLst/>
              </a:prstGeom>
              <a:ln>
                <a:solidFill>
                  <a:schemeClr val="tx1"/>
                </a:solidFill>
              </a:ln>
            </p:spPr>
          </p:pic>
          <p:sp>
            <p:nvSpPr>
              <p:cNvPr id="6" name="Rectangle 5">
                <a:extLst>
                  <a:ext uri="{FF2B5EF4-FFF2-40B4-BE49-F238E27FC236}">
                    <a16:creationId xmlns:a16="http://schemas.microsoft.com/office/drawing/2014/main" id="{5325DAE5-5F02-064C-674F-FC88A2CFAA0B}"/>
                  </a:ext>
                </a:extLst>
              </p:cNvPr>
              <p:cNvSpPr/>
              <p:nvPr/>
            </p:nvSpPr>
            <p:spPr>
              <a:xfrm>
                <a:off x="1940510" y="3770026"/>
                <a:ext cx="2534054" cy="28103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9">
                <a:extLst>
                  <a:ext uri="{FF2B5EF4-FFF2-40B4-BE49-F238E27FC236}">
                    <a16:creationId xmlns:a16="http://schemas.microsoft.com/office/drawing/2014/main" id="{A973555E-B81F-FEFA-D4E2-19B9C846D450}"/>
                  </a:ext>
                </a:extLst>
              </p:cNvPr>
              <p:cNvSpPr/>
              <p:nvPr/>
            </p:nvSpPr>
            <p:spPr>
              <a:xfrm>
                <a:off x="6190290" y="3770026"/>
                <a:ext cx="2578956" cy="28103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Rectangle 3">
              <a:extLst>
                <a:ext uri="{FF2B5EF4-FFF2-40B4-BE49-F238E27FC236}">
                  <a16:creationId xmlns:a16="http://schemas.microsoft.com/office/drawing/2014/main" id="{495AE9A5-02BC-71AB-918D-1AB505C0FEFA}"/>
                </a:ext>
              </a:extLst>
            </p:cNvPr>
            <p:cNvSpPr/>
            <p:nvPr/>
          </p:nvSpPr>
          <p:spPr>
            <a:xfrm>
              <a:off x="2287993" y="4738437"/>
              <a:ext cx="6229473" cy="64303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Oval 6">
              <a:extLst>
                <a:ext uri="{FF2B5EF4-FFF2-40B4-BE49-F238E27FC236}">
                  <a16:creationId xmlns:a16="http://schemas.microsoft.com/office/drawing/2014/main" id="{290E0C61-2CE7-EC93-9CA8-7921084D69AF}"/>
                </a:ext>
              </a:extLst>
            </p:cNvPr>
            <p:cNvSpPr/>
            <p:nvPr/>
          </p:nvSpPr>
          <p:spPr>
            <a:xfrm>
              <a:off x="2185781" y="5491976"/>
              <a:ext cx="250853" cy="25569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a:extLst>
                <a:ext uri="{FF2B5EF4-FFF2-40B4-BE49-F238E27FC236}">
                  <a16:creationId xmlns:a16="http://schemas.microsoft.com/office/drawing/2014/main" id="{18F38EC3-68EC-982B-A41D-8679F86C6D30}"/>
                </a:ext>
              </a:extLst>
            </p:cNvPr>
            <p:cNvSpPr/>
            <p:nvPr/>
          </p:nvSpPr>
          <p:spPr>
            <a:xfrm>
              <a:off x="6435561" y="5491975"/>
              <a:ext cx="250853" cy="25569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a:extLst>
                <a:ext uri="{FF2B5EF4-FFF2-40B4-BE49-F238E27FC236}">
                  <a16:creationId xmlns:a16="http://schemas.microsoft.com/office/drawing/2014/main" id="{686E7C65-D11C-5188-268E-78C497E0C194}"/>
                </a:ext>
              </a:extLst>
            </p:cNvPr>
            <p:cNvSpPr/>
            <p:nvPr/>
          </p:nvSpPr>
          <p:spPr>
            <a:xfrm>
              <a:off x="1941629" y="4922714"/>
              <a:ext cx="250853" cy="25569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spTree>
    <p:extLst>
      <p:ext uri="{BB962C8B-B14F-4D97-AF65-F5344CB8AC3E}">
        <p14:creationId xmlns:p14="http://schemas.microsoft.com/office/powerpoint/2010/main" val="1614989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60577" y="129496"/>
            <a:ext cx="11460932" cy="715530"/>
          </a:xfrm>
        </p:spPr>
        <p:txBody>
          <a:bodyPr/>
          <a:lstStyle/>
          <a:p>
            <a:r>
              <a:rPr lang="en-US" sz="3400" b="0" dirty="0"/>
              <a:t>Planning: Compliance Requirements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460577" y="869607"/>
            <a:ext cx="10955888" cy="1815882"/>
          </a:xfrm>
          <a:prstGeom prst="rect">
            <a:avLst/>
          </a:prstGeom>
          <a:noFill/>
        </p:spPr>
        <p:txBody>
          <a:bodyPr wrap="square" rtlCol="0">
            <a:spAutoFit/>
          </a:bodyPr>
          <a:lstStyle/>
          <a:p>
            <a:r>
              <a:rPr lang="en-US" dirty="0"/>
              <a:t>On the Requirements Related List, there are six Compliance Requirements to be completed before the Agency Executive Authority may review the project.  These are:</a:t>
            </a:r>
          </a:p>
          <a:p>
            <a:pPr marL="285750" indent="-285750">
              <a:buFont typeface="Arial" panose="020B0604020202020204" pitchFamily="34" charset="0"/>
              <a:buChar char="•"/>
            </a:pPr>
            <a:r>
              <a:rPr lang="en-US" dirty="0"/>
              <a:t>Accessibility, Architectural, Data, Intellectual Property, Record Retention and Security</a:t>
            </a:r>
          </a:p>
          <a:p>
            <a:pPr marL="285750" indent="-285750">
              <a:buFont typeface="Arial" panose="020B0604020202020204" pitchFamily="34" charset="0"/>
              <a:buChar char="•"/>
            </a:pPr>
            <a:r>
              <a:rPr lang="en-US" dirty="0"/>
              <a:t>Project compliance acceptance and approval will be completed by designated approvers or in coordination with the project manager if they do not have access in ServiceNow.</a:t>
            </a:r>
          </a:p>
          <a:p>
            <a:endParaRPr lang="en-US" dirty="0"/>
          </a:p>
          <a:p>
            <a:r>
              <a:rPr lang="en-US" dirty="0"/>
              <a:t>NOTE: The Compliance Acknowledgement and KITO Review (if necessary) have been completed in the demand workflow and are populated in the project record.</a:t>
            </a:r>
            <a:endParaRPr lang="en-US" b="1" dirty="0"/>
          </a:p>
        </p:txBody>
      </p:sp>
      <p:pic>
        <p:nvPicPr>
          <p:cNvPr id="5" name="Picture 4" descr="A screenshot of a computer&#10;&#10;Description automatically generated with medium confidence">
            <a:extLst>
              <a:ext uri="{FF2B5EF4-FFF2-40B4-BE49-F238E27FC236}">
                <a16:creationId xmlns:a16="http://schemas.microsoft.com/office/drawing/2014/main" id="{1E112763-2479-FA8A-B888-52E6F9DFFE4E}"/>
              </a:ext>
            </a:extLst>
          </p:cNvPr>
          <p:cNvPicPr>
            <a:picLocks noChangeAspect="1"/>
          </p:cNvPicPr>
          <p:nvPr/>
        </p:nvPicPr>
        <p:blipFill>
          <a:blip r:embed="rId2"/>
          <a:stretch>
            <a:fillRect/>
          </a:stretch>
        </p:blipFill>
        <p:spPr>
          <a:xfrm>
            <a:off x="1883035" y="2655756"/>
            <a:ext cx="8616016" cy="3497705"/>
          </a:xfrm>
          <a:prstGeom prst="rect">
            <a:avLst/>
          </a:prstGeom>
          <a:ln>
            <a:solidFill>
              <a:schemeClr val="tx1"/>
            </a:solidFill>
          </a:ln>
        </p:spPr>
      </p:pic>
      <p:sp>
        <p:nvSpPr>
          <p:cNvPr id="6" name="Rectangle 5">
            <a:extLst>
              <a:ext uri="{FF2B5EF4-FFF2-40B4-BE49-F238E27FC236}">
                <a16:creationId xmlns:a16="http://schemas.microsoft.com/office/drawing/2014/main" id="{E02A144A-B299-D6C1-7880-028BBEA27032}"/>
              </a:ext>
            </a:extLst>
          </p:cNvPr>
          <p:cNvSpPr/>
          <p:nvPr/>
        </p:nvSpPr>
        <p:spPr>
          <a:xfrm>
            <a:off x="4414602" y="4332157"/>
            <a:ext cx="5894363" cy="156647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86024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Planning: Accessibility Compliance Requirement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71109"/>
            <a:ext cx="10955888" cy="1169551"/>
          </a:xfrm>
          <a:prstGeom prst="rect">
            <a:avLst/>
          </a:prstGeom>
          <a:noFill/>
        </p:spPr>
        <p:txBody>
          <a:bodyPr wrap="square" rtlCol="0">
            <a:spAutoFit/>
          </a:bodyPr>
          <a:lstStyle/>
          <a:p>
            <a:r>
              <a:rPr lang="en-US" dirty="0"/>
              <a:t>Navigate to the Requirements Related List and click on the requirement number for ‘Compliance: Accessibility’.</a:t>
            </a:r>
          </a:p>
          <a:p>
            <a:pPr marL="342900" indent="-342900">
              <a:buFont typeface="+mj-lt"/>
              <a:buAutoNum type="arabicPeriod"/>
            </a:pPr>
            <a:r>
              <a:rPr lang="en-US" dirty="0"/>
              <a:t>On the Compliance Evaluation tab, attach the Accessibility Conformance Report (ACR).</a:t>
            </a:r>
          </a:p>
          <a:p>
            <a:pPr marL="342900" indent="-342900">
              <a:buFont typeface="+mj-lt"/>
              <a:buAutoNum type="arabicPeriod"/>
            </a:pPr>
            <a:r>
              <a:rPr lang="en-US" dirty="0"/>
              <a:t>Select ‘Yes’ or ‘No’ on the project plan work breakdown structure field for overall ITEC Policy 1210 compliance.</a:t>
            </a:r>
          </a:p>
          <a:p>
            <a:pPr marL="342900" indent="-342900">
              <a:buFont typeface="+mj-lt"/>
              <a:buAutoNum type="arabicPeriod"/>
            </a:pPr>
            <a:r>
              <a:rPr lang="en-US" dirty="0"/>
              <a:t>Update the State field to </a:t>
            </a:r>
            <a:r>
              <a:rPr lang="en-US" b="1" dirty="0"/>
              <a:t>Accepted</a:t>
            </a:r>
            <a:r>
              <a:rPr lang="en-US" dirty="0"/>
              <a:t>, not Approved. </a:t>
            </a:r>
            <a:endParaRPr lang="en-US" b="1" dirty="0"/>
          </a:p>
          <a:p>
            <a:pPr marL="342900" indent="-342900">
              <a:buFont typeface="+mj-lt"/>
              <a:buAutoNum type="arabicPeriod"/>
            </a:pPr>
            <a:r>
              <a:rPr lang="en-US" dirty="0"/>
              <a:t>Click on the ‘Update’ button to save the record and return to the project record.</a:t>
            </a:r>
          </a:p>
        </p:txBody>
      </p:sp>
      <p:grpSp>
        <p:nvGrpSpPr>
          <p:cNvPr id="13" name="Group 12">
            <a:extLst>
              <a:ext uri="{FF2B5EF4-FFF2-40B4-BE49-F238E27FC236}">
                <a16:creationId xmlns:a16="http://schemas.microsoft.com/office/drawing/2014/main" id="{702F70F9-E4F1-BDA9-0B1B-F341A8636FCB}"/>
              </a:ext>
            </a:extLst>
          </p:cNvPr>
          <p:cNvGrpSpPr/>
          <p:nvPr/>
        </p:nvGrpSpPr>
        <p:grpSpPr>
          <a:xfrm>
            <a:off x="2034290" y="2451204"/>
            <a:ext cx="9005966" cy="4090496"/>
            <a:chOff x="1764467" y="2398739"/>
            <a:chExt cx="9005966" cy="4090496"/>
          </a:xfrm>
        </p:grpSpPr>
        <p:pic>
          <p:nvPicPr>
            <p:cNvPr id="8" name="Picture 7" descr="A screenshot of a computer&#10;&#10;Description automatically generated">
              <a:extLst>
                <a:ext uri="{FF2B5EF4-FFF2-40B4-BE49-F238E27FC236}">
                  <a16:creationId xmlns:a16="http://schemas.microsoft.com/office/drawing/2014/main" id="{83193333-1240-6BDF-A488-A24043A8DEB8}"/>
                </a:ext>
              </a:extLst>
            </p:cNvPr>
            <p:cNvPicPr>
              <a:picLocks noChangeAspect="1"/>
            </p:cNvPicPr>
            <p:nvPr/>
          </p:nvPicPr>
          <p:blipFill>
            <a:blip r:embed="rId2"/>
            <a:stretch>
              <a:fillRect/>
            </a:stretch>
          </p:blipFill>
          <p:spPr>
            <a:xfrm>
              <a:off x="1764467" y="2398739"/>
              <a:ext cx="9005966" cy="4090496"/>
            </a:xfrm>
            <a:prstGeom prst="rect">
              <a:avLst/>
            </a:prstGeom>
            <a:ln>
              <a:solidFill>
                <a:schemeClr val="tx1"/>
              </a:solidFill>
            </a:ln>
          </p:spPr>
        </p:pic>
        <p:sp>
          <p:nvSpPr>
            <p:cNvPr id="9" name="Rectangle 8">
              <a:extLst>
                <a:ext uri="{FF2B5EF4-FFF2-40B4-BE49-F238E27FC236}">
                  <a16:creationId xmlns:a16="http://schemas.microsoft.com/office/drawing/2014/main" id="{3A00D515-EFCA-CF30-2664-C620D116C9FC}"/>
                </a:ext>
              </a:extLst>
            </p:cNvPr>
            <p:cNvSpPr/>
            <p:nvPr/>
          </p:nvSpPr>
          <p:spPr>
            <a:xfrm>
              <a:off x="1764467" y="4859899"/>
              <a:ext cx="8346399" cy="156647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Oval 9">
              <a:extLst>
                <a:ext uri="{FF2B5EF4-FFF2-40B4-BE49-F238E27FC236}">
                  <a16:creationId xmlns:a16="http://schemas.microsoft.com/office/drawing/2014/main" id="{360D94F4-1F9E-AFA5-A2E1-B3683A331895}"/>
                </a:ext>
              </a:extLst>
            </p:cNvPr>
            <p:cNvSpPr/>
            <p:nvPr/>
          </p:nvSpPr>
          <p:spPr>
            <a:xfrm>
              <a:off x="1858942" y="568689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Oval 10">
              <a:extLst>
                <a:ext uri="{FF2B5EF4-FFF2-40B4-BE49-F238E27FC236}">
                  <a16:creationId xmlns:a16="http://schemas.microsoft.com/office/drawing/2014/main" id="{94E56951-927C-2BB8-DF8B-DB5CDE8D9D71}"/>
                </a:ext>
              </a:extLst>
            </p:cNvPr>
            <p:cNvSpPr/>
            <p:nvPr/>
          </p:nvSpPr>
          <p:spPr>
            <a:xfrm>
              <a:off x="6353895" y="517761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Oval 11">
              <a:extLst>
                <a:ext uri="{FF2B5EF4-FFF2-40B4-BE49-F238E27FC236}">
                  <a16:creationId xmlns:a16="http://schemas.microsoft.com/office/drawing/2014/main" id="{8E7A6021-55A4-C38B-A6FA-0401C8E57F61}"/>
                </a:ext>
              </a:extLst>
            </p:cNvPr>
            <p:cNvSpPr/>
            <p:nvPr/>
          </p:nvSpPr>
          <p:spPr>
            <a:xfrm>
              <a:off x="7500643" y="360831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sp>
        <p:nvSpPr>
          <p:cNvPr id="14" name="Oval 13">
            <a:extLst>
              <a:ext uri="{FF2B5EF4-FFF2-40B4-BE49-F238E27FC236}">
                <a16:creationId xmlns:a16="http://schemas.microsoft.com/office/drawing/2014/main" id="{AF0577E0-AA3C-8EC5-9EFF-E9C83012FFCB}"/>
              </a:ext>
            </a:extLst>
          </p:cNvPr>
          <p:cNvSpPr/>
          <p:nvPr/>
        </p:nvSpPr>
        <p:spPr>
          <a:xfrm>
            <a:off x="10578221" y="269135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2031076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3726"/>
            <a:ext cx="11460932" cy="715530"/>
          </a:xfrm>
        </p:spPr>
        <p:txBody>
          <a:bodyPr/>
          <a:lstStyle/>
          <a:p>
            <a:r>
              <a:rPr lang="en-US" sz="3400" b="0" dirty="0"/>
              <a:t>Planning: Architectural Compliance Requirement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039256"/>
            <a:ext cx="10955888" cy="1384995"/>
          </a:xfrm>
          <a:prstGeom prst="rect">
            <a:avLst/>
          </a:prstGeom>
          <a:noFill/>
        </p:spPr>
        <p:txBody>
          <a:bodyPr wrap="square" rtlCol="0">
            <a:spAutoFit/>
          </a:bodyPr>
          <a:lstStyle/>
          <a:p>
            <a:r>
              <a:rPr lang="en-US" dirty="0"/>
              <a:t>Navigate to the Requirements Related List and click on the requirement number for ‘Compliance: Architectural’.</a:t>
            </a:r>
          </a:p>
          <a:p>
            <a:pPr marL="342900" indent="-342900">
              <a:buFont typeface="+mj-lt"/>
              <a:buAutoNum type="arabicPeriod"/>
            </a:pPr>
            <a:r>
              <a:rPr lang="en-US" dirty="0"/>
              <a:t>On the Compliance Evaluation tab, describe if the project will have a cloud or on-premise solution.</a:t>
            </a:r>
          </a:p>
          <a:p>
            <a:pPr marL="342900" indent="-342900">
              <a:buFont typeface="+mj-lt"/>
              <a:buAutoNum type="arabicPeriod"/>
            </a:pPr>
            <a:r>
              <a:rPr lang="en-US" dirty="0"/>
              <a:t>If the Architecture will not be in compliance with ITEC Policy 4010 and/or ITEC Policy 9500, attach a request for a waiver.</a:t>
            </a:r>
          </a:p>
          <a:p>
            <a:pPr marL="342900" indent="-342900">
              <a:buFont typeface="+mj-lt"/>
              <a:buAutoNum type="arabicPeriod"/>
            </a:pPr>
            <a:r>
              <a:rPr lang="en-US" dirty="0"/>
              <a:t>If the project requires user authentication or can use modern SSO protocols, select ‘Yes’, ‘No’ or ‘Not applicable’.</a:t>
            </a:r>
          </a:p>
          <a:p>
            <a:pPr marL="342900" indent="-342900">
              <a:buFont typeface="+mj-lt"/>
              <a:buAutoNum type="arabicPeriod"/>
            </a:pPr>
            <a:r>
              <a:rPr lang="en-US" dirty="0"/>
              <a:t>Update the State field to </a:t>
            </a:r>
            <a:r>
              <a:rPr lang="en-US" b="1" dirty="0"/>
              <a:t>Accepted</a:t>
            </a:r>
            <a:r>
              <a:rPr lang="en-US" dirty="0"/>
              <a:t>, not Approved. </a:t>
            </a:r>
            <a:endParaRPr lang="en-US" b="1" dirty="0"/>
          </a:p>
          <a:p>
            <a:pPr marL="342900" indent="-342900">
              <a:buFont typeface="+mj-lt"/>
              <a:buAutoNum type="arabicPeriod"/>
            </a:pPr>
            <a:r>
              <a:rPr lang="en-US" dirty="0"/>
              <a:t>Click on the ‘Update’ button to save the record and return to the project record.</a:t>
            </a:r>
          </a:p>
        </p:txBody>
      </p:sp>
      <p:pic>
        <p:nvPicPr>
          <p:cNvPr id="5" name="Picture 4" descr="A screenshot of a computer&#10;&#10;Description automatically generated">
            <a:extLst>
              <a:ext uri="{FF2B5EF4-FFF2-40B4-BE49-F238E27FC236}">
                <a16:creationId xmlns:a16="http://schemas.microsoft.com/office/drawing/2014/main" id="{56FC1BEF-488D-3FA7-94E1-6A98CF35B8A4}"/>
              </a:ext>
            </a:extLst>
          </p:cNvPr>
          <p:cNvPicPr>
            <a:picLocks noChangeAspect="1"/>
          </p:cNvPicPr>
          <p:nvPr/>
        </p:nvPicPr>
        <p:blipFill>
          <a:blip r:embed="rId2"/>
          <a:stretch>
            <a:fillRect/>
          </a:stretch>
        </p:blipFill>
        <p:spPr>
          <a:xfrm>
            <a:off x="1811154" y="2637885"/>
            <a:ext cx="8180362" cy="4022618"/>
          </a:xfrm>
          <a:prstGeom prst="rect">
            <a:avLst/>
          </a:prstGeom>
          <a:ln>
            <a:solidFill>
              <a:schemeClr val="tx1"/>
            </a:solidFill>
          </a:ln>
        </p:spPr>
      </p:pic>
      <p:sp>
        <p:nvSpPr>
          <p:cNvPr id="6" name="Rectangle 5">
            <a:extLst>
              <a:ext uri="{FF2B5EF4-FFF2-40B4-BE49-F238E27FC236}">
                <a16:creationId xmlns:a16="http://schemas.microsoft.com/office/drawing/2014/main" id="{7CF0BFB6-1AFE-42A8-5106-02C5DB5CF9CB}"/>
              </a:ext>
            </a:extLst>
          </p:cNvPr>
          <p:cNvSpPr/>
          <p:nvPr/>
        </p:nvSpPr>
        <p:spPr>
          <a:xfrm>
            <a:off x="1811154" y="4956119"/>
            <a:ext cx="8071683" cy="170438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25A7FC9-61D0-DC9D-7417-DE8A97ABDA3E}"/>
              </a:ext>
            </a:extLst>
          </p:cNvPr>
          <p:cNvSpPr/>
          <p:nvPr/>
        </p:nvSpPr>
        <p:spPr>
          <a:xfrm>
            <a:off x="1986465" y="549951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a:extLst>
              <a:ext uri="{FF2B5EF4-FFF2-40B4-BE49-F238E27FC236}">
                <a16:creationId xmlns:a16="http://schemas.microsoft.com/office/drawing/2014/main" id="{AE428E62-BC72-56ED-A5CF-3A8947D26ED5}"/>
              </a:ext>
            </a:extLst>
          </p:cNvPr>
          <p:cNvSpPr/>
          <p:nvPr/>
        </p:nvSpPr>
        <p:spPr>
          <a:xfrm>
            <a:off x="1987143" y="615097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a:extLst>
              <a:ext uri="{FF2B5EF4-FFF2-40B4-BE49-F238E27FC236}">
                <a16:creationId xmlns:a16="http://schemas.microsoft.com/office/drawing/2014/main" id="{FF9B9BAF-C60C-C569-0212-5245B7FFAFF6}"/>
              </a:ext>
            </a:extLst>
          </p:cNvPr>
          <p:cNvSpPr/>
          <p:nvPr/>
        </p:nvSpPr>
        <p:spPr>
          <a:xfrm>
            <a:off x="5887023" y="54044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0" name="Oval 9">
            <a:extLst>
              <a:ext uri="{FF2B5EF4-FFF2-40B4-BE49-F238E27FC236}">
                <a16:creationId xmlns:a16="http://schemas.microsoft.com/office/drawing/2014/main" id="{7D56DB5A-DBB7-6E1E-718E-003151D24771}"/>
              </a:ext>
            </a:extLst>
          </p:cNvPr>
          <p:cNvSpPr/>
          <p:nvPr/>
        </p:nvSpPr>
        <p:spPr>
          <a:xfrm>
            <a:off x="6910628" y="368893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1" name="Oval 10">
            <a:extLst>
              <a:ext uri="{FF2B5EF4-FFF2-40B4-BE49-F238E27FC236}">
                <a16:creationId xmlns:a16="http://schemas.microsoft.com/office/drawing/2014/main" id="{F16C5259-FF8E-5612-1B32-557630792910}"/>
              </a:ext>
            </a:extLst>
          </p:cNvPr>
          <p:cNvSpPr/>
          <p:nvPr/>
        </p:nvSpPr>
        <p:spPr>
          <a:xfrm>
            <a:off x="9548896" y="292170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2228062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154310"/>
            <a:ext cx="11460932" cy="715530"/>
          </a:xfrm>
        </p:spPr>
        <p:txBody>
          <a:bodyPr/>
          <a:lstStyle/>
          <a:p>
            <a:r>
              <a:rPr lang="en-US" sz="3400" b="0" dirty="0"/>
              <a:t>Planning: Data Compliance Requirement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854382"/>
            <a:ext cx="10955888" cy="954107"/>
          </a:xfrm>
          <a:prstGeom prst="rect">
            <a:avLst/>
          </a:prstGeom>
          <a:noFill/>
        </p:spPr>
        <p:txBody>
          <a:bodyPr wrap="square" rtlCol="0">
            <a:spAutoFit/>
          </a:bodyPr>
          <a:lstStyle/>
          <a:p>
            <a:r>
              <a:rPr lang="en-US" dirty="0"/>
              <a:t>Navigate to the Requirements Related List and click on the requirement number for ‘Compliance: Data’.</a:t>
            </a:r>
          </a:p>
          <a:p>
            <a:pPr marL="342900" indent="-342900">
              <a:buFont typeface="+mj-lt"/>
              <a:buAutoNum type="arabicPeriod"/>
            </a:pPr>
            <a:r>
              <a:rPr lang="en-US" dirty="0"/>
              <a:t>On the Compliance Evaluation tab, complete the required fields (marked with a red asterisk) at a minimum.</a:t>
            </a:r>
          </a:p>
          <a:p>
            <a:pPr marL="342900" indent="-342900">
              <a:buFont typeface="+mj-lt"/>
              <a:buAutoNum type="arabicPeriod"/>
            </a:pPr>
            <a:r>
              <a:rPr lang="en-US" dirty="0"/>
              <a:t>Update the State field to </a:t>
            </a:r>
            <a:r>
              <a:rPr lang="en-US" b="1" dirty="0"/>
              <a:t>Accepted</a:t>
            </a:r>
            <a:r>
              <a:rPr lang="en-US" dirty="0"/>
              <a:t>, not Approved. </a:t>
            </a:r>
            <a:endParaRPr lang="en-US" b="1" dirty="0"/>
          </a:p>
          <a:p>
            <a:pPr marL="342900" indent="-342900">
              <a:buFont typeface="+mj-lt"/>
              <a:buAutoNum type="arabicPeriod"/>
            </a:pPr>
            <a:r>
              <a:rPr lang="en-US" dirty="0"/>
              <a:t>Click on the ‘Update’ button to save the record and return to the project record.</a:t>
            </a:r>
          </a:p>
        </p:txBody>
      </p:sp>
      <p:pic>
        <p:nvPicPr>
          <p:cNvPr id="7" name="Picture 6" descr="A screenshot of a computer&#10;&#10;Description automatically generated with medium confidence">
            <a:extLst>
              <a:ext uri="{FF2B5EF4-FFF2-40B4-BE49-F238E27FC236}">
                <a16:creationId xmlns:a16="http://schemas.microsoft.com/office/drawing/2014/main" id="{57C23F3A-EB36-CCD9-00C9-5F4529561FC3}"/>
              </a:ext>
            </a:extLst>
          </p:cNvPr>
          <p:cNvPicPr>
            <a:picLocks noChangeAspect="1"/>
          </p:cNvPicPr>
          <p:nvPr/>
        </p:nvPicPr>
        <p:blipFill>
          <a:blip r:embed="rId2"/>
          <a:stretch>
            <a:fillRect/>
          </a:stretch>
        </p:blipFill>
        <p:spPr>
          <a:xfrm>
            <a:off x="2249563" y="1975556"/>
            <a:ext cx="7376410" cy="4634735"/>
          </a:xfrm>
          <a:prstGeom prst="rect">
            <a:avLst/>
          </a:prstGeom>
          <a:ln>
            <a:solidFill>
              <a:schemeClr val="tx1"/>
            </a:solidFill>
          </a:ln>
        </p:spPr>
      </p:pic>
      <p:sp>
        <p:nvSpPr>
          <p:cNvPr id="8" name="Rectangle 7">
            <a:extLst>
              <a:ext uri="{FF2B5EF4-FFF2-40B4-BE49-F238E27FC236}">
                <a16:creationId xmlns:a16="http://schemas.microsoft.com/office/drawing/2014/main" id="{D77AB26E-0669-3F19-E905-9507CC0E910C}"/>
              </a:ext>
            </a:extLst>
          </p:cNvPr>
          <p:cNvSpPr/>
          <p:nvPr/>
        </p:nvSpPr>
        <p:spPr>
          <a:xfrm>
            <a:off x="2249563" y="3657600"/>
            <a:ext cx="7376410" cy="295269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a:extLst>
              <a:ext uri="{FF2B5EF4-FFF2-40B4-BE49-F238E27FC236}">
                <a16:creationId xmlns:a16="http://schemas.microsoft.com/office/drawing/2014/main" id="{60988D5A-3669-B863-6C5B-9F7F105DA48C}"/>
              </a:ext>
            </a:extLst>
          </p:cNvPr>
          <p:cNvSpPr/>
          <p:nvPr/>
        </p:nvSpPr>
        <p:spPr>
          <a:xfrm>
            <a:off x="1874038" y="374566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Oval 9">
            <a:extLst>
              <a:ext uri="{FF2B5EF4-FFF2-40B4-BE49-F238E27FC236}">
                <a16:creationId xmlns:a16="http://schemas.microsoft.com/office/drawing/2014/main" id="{2C500DB6-269D-1F8E-B9FC-FE0F8256CC2D}"/>
              </a:ext>
            </a:extLst>
          </p:cNvPr>
          <p:cNvSpPr/>
          <p:nvPr/>
        </p:nvSpPr>
        <p:spPr>
          <a:xfrm>
            <a:off x="6783317" y="262498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1" name="Oval 10">
            <a:extLst>
              <a:ext uri="{FF2B5EF4-FFF2-40B4-BE49-F238E27FC236}">
                <a16:creationId xmlns:a16="http://schemas.microsoft.com/office/drawing/2014/main" id="{EB1513C7-F253-F180-DF59-152D194B4739}"/>
              </a:ext>
            </a:extLst>
          </p:cNvPr>
          <p:cNvSpPr/>
          <p:nvPr/>
        </p:nvSpPr>
        <p:spPr>
          <a:xfrm>
            <a:off x="9144269" y="2164201"/>
            <a:ext cx="222192" cy="21612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844202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200" b="0" dirty="0"/>
              <a:t>Planning: Intellectual Property Compliance Requirement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71109"/>
            <a:ext cx="10955888" cy="954107"/>
          </a:xfrm>
          <a:prstGeom prst="rect">
            <a:avLst/>
          </a:prstGeom>
          <a:noFill/>
        </p:spPr>
        <p:txBody>
          <a:bodyPr wrap="square" rtlCol="0">
            <a:spAutoFit/>
          </a:bodyPr>
          <a:lstStyle/>
          <a:p>
            <a:r>
              <a:rPr lang="en-US" dirty="0"/>
              <a:t>Navigate to the Requirements Related List and click on the requirement number for ‘Compliance: Intellectual Property’.</a:t>
            </a:r>
          </a:p>
          <a:p>
            <a:pPr marL="342900" indent="-342900">
              <a:buFont typeface="+mj-lt"/>
              <a:buAutoNum type="arabicPeriod"/>
            </a:pPr>
            <a:r>
              <a:rPr lang="en-US" dirty="0"/>
              <a:t>On the Compliance Evaluation tab, describe if the project complies with ownership of software code per ITEC Policy 1500.</a:t>
            </a:r>
          </a:p>
          <a:p>
            <a:pPr marL="342900" indent="-342900">
              <a:buFont typeface="+mj-lt"/>
              <a:buAutoNum type="arabicPeriod"/>
            </a:pPr>
            <a:r>
              <a:rPr lang="en-US" dirty="0"/>
              <a:t>Update the State field to </a:t>
            </a:r>
            <a:r>
              <a:rPr lang="en-US" b="1" dirty="0"/>
              <a:t>Accepted</a:t>
            </a:r>
            <a:r>
              <a:rPr lang="en-US" dirty="0"/>
              <a:t>, not Approved. </a:t>
            </a:r>
            <a:endParaRPr lang="en-US" b="1" dirty="0"/>
          </a:p>
          <a:p>
            <a:pPr marL="342900" indent="-342900">
              <a:buFont typeface="+mj-lt"/>
              <a:buAutoNum type="arabicPeriod"/>
            </a:pPr>
            <a:r>
              <a:rPr lang="en-US" dirty="0"/>
              <a:t>Click on the ‘Update’ button to save the record and return to the project record.</a:t>
            </a:r>
          </a:p>
        </p:txBody>
      </p:sp>
      <p:grpSp>
        <p:nvGrpSpPr>
          <p:cNvPr id="14" name="Group 13">
            <a:extLst>
              <a:ext uri="{FF2B5EF4-FFF2-40B4-BE49-F238E27FC236}">
                <a16:creationId xmlns:a16="http://schemas.microsoft.com/office/drawing/2014/main" id="{6B3FD815-97AE-09E5-58DC-80A125ACDFAE}"/>
              </a:ext>
            </a:extLst>
          </p:cNvPr>
          <p:cNvGrpSpPr/>
          <p:nvPr/>
        </p:nvGrpSpPr>
        <p:grpSpPr>
          <a:xfrm>
            <a:off x="1035170" y="2614554"/>
            <a:ext cx="8859692" cy="3158326"/>
            <a:chOff x="1334973" y="2974318"/>
            <a:chExt cx="8859692" cy="3158326"/>
          </a:xfrm>
        </p:grpSpPr>
        <p:sp>
          <p:nvSpPr>
            <p:cNvPr id="7" name="Oval 6">
              <a:extLst>
                <a:ext uri="{FF2B5EF4-FFF2-40B4-BE49-F238E27FC236}">
                  <a16:creationId xmlns:a16="http://schemas.microsoft.com/office/drawing/2014/main" id="{FB2CFD88-764E-5AA9-1478-821BFDC2B0A6}"/>
                </a:ext>
              </a:extLst>
            </p:cNvPr>
            <p:cNvSpPr/>
            <p:nvPr/>
          </p:nvSpPr>
          <p:spPr>
            <a:xfrm>
              <a:off x="1334973" y="530651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10" name="Picture 9" descr="A screenshot of a computer&#10;&#10;Description automatically generated with medium confidence">
              <a:extLst>
                <a:ext uri="{FF2B5EF4-FFF2-40B4-BE49-F238E27FC236}">
                  <a16:creationId xmlns:a16="http://schemas.microsoft.com/office/drawing/2014/main" id="{26558CFE-3655-576B-650C-CD1B192C0698}"/>
                </a:ext>
              </a:extLst>
            </p:cNvPr>
            <p:cNvPicPr>
              <a:picLocks noChangeAspect="1"/>
            </p:cNvPicPr>
            <p:nvPr/>
          </p:nvPicPr>
          <p:blipFill>
            <a:blip r:embed="rId2"/>
            <a:stretch>
              <a:fillRect/>
            </a:stretch>
          </p:blipFill>
          <p:spPr>
            <a:xfrm>
              <a:off x="1668261" y="2974318"/>
              <a:ext cx="8526404" cy="3158326"/>
            </a:xfrm>
            <a:prstGeom prst="rect">
              <a:avLst/>
            </a:prstGeom>
            <a:ln>
              <a:solidFill>
                <a:schemeClr val="tx1"/>
              </a:solidFill>
            </a:ln>
          </p:spPr>
        </p:pic>
        <p:sp>
          <p:nvSpPr>
            <p:cNvPr id="11" name="Rectangle 10">
              <a:extLst>
                <a:ext uri="{FF2B5EF4-FFF2-40B4-BE49-F238E27FC236}">
                  <a16:creationId xmlns:a16="http://schemas.microsoft.com/office/drawing/2014/main" id="{875ADA33-4EB4-E810-1F06-5434EA15B215}"/>
                </a:ext>
              </a:extLst>
            </p:cNvPr>
            <p:cNvSpPr/>
            <p:nvPr/>
          </p:nvSpPr>
          <p:spPr>
            <a:xfrm>
              <a:off x="1668262" y="5306518"/>
              <a:ext cx="7730572" cy="82612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1248BEE6-F3EF-0C25-070C-BE6CF18BE151}"/>
                </a:ext>
              </a:extLst>
            </p:cNvPr>
            <p:cNvSpPr/>
            <p:nvPr/>
          </p:nvSpPr>
          <p:spPr>
            <a:xfrm>
              <a:off x="7056219" y="403235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a:extLst>
                <a:ext uri="{FF2B5EF4-FFF2-40B4-BE49-F238E27FC236}">
                  <a16:creationId xmlns:a16="http://schemas.microsoft.com/office/drawing/2014/main" id="{F56EEDF0-CC90-4626-7CB3-CF8E36745994}"/>
                </a:ext>
              </a:extLst>
            </p:cNvPr>
            <p:cNvSpPr/>
            <p:nvPr/>
          </p:nvSpPr>
          <p:spPr>
            <a:xfrm>
              <a:off x="9701983" y="3212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spTree>
    <p:extLst>
      <p:ext uri="{BB962C8B-B14F-4D97-AF65-F5344CB8AC3E}">
        <p14:creationId xmlns:p14="http://schemas.microsoft.com/office/powerpoint/2010/main" val="2151874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71904"/>
            <a:ext cx="11460932" cy="715530"/>
          </a:xfrm>
        </p:spPr>
        <p:txBody>
          <a:bodyPr/>
          <a:lstStyle/>
          <a:p>
            <a:r>
              <a:rPr lang="en-US" sz="3200" b="0" dirty="0"/>
              <a:t>Planning: Records Retention Compliance Requirement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987434"/>
            <a:ext cx="10955888" cy="954107"/>
          </a:xfrm>
          <a:prstGeom prst="rect">
            <a:avLst/>
          </a:prstGeom>
          <a:noFill/>
        </p:spPr>
        <p:txBody>
          <a:bodyPr wrap="square" rtlCol="0">
            <a:spAutoFit/>
          </a:bodyPr>
          <a:lstStyle/>
          <a:p>
            <a:r>
              <a:rPr lang="en-US" dirty="0"/>
              <a:t>Navigate to the Requirements Related List and click on the requirement number for ‘Compliance: Records Retention’.</a:t>
            </a:r>
          </a:p>
          <a:p>
            <a:pPr marL="342900" indent="-342900">
              <a:buFont typeface="+mj-lt"/>
              <a:buAutoNum type="arabicPeriod"/>
            </a:pPr>
            <a:r>
              <a:rPr lang="en-US" dirty="0"/>
              <a:t>On the Compliance Evaluation tab, complete the required fields (marked with a red asterisk).</a:t>
            </a:r>
          </a:p>
          <a:p>
            <a:pPr marL="342900" indent="-342900">
              <a:buFont typeface="+mj-lt"/>
              <a:buAutoNum type="arabicPeriod"/>
            </a:pPr>
            <a:r>
              <a:rPr lang="en-US" dirty="0"/>
              <a:t>Update the State field to </a:t>
            </a:r>
            <a:r>
              <a:rPr lang="en-US" b="1" dirty="0"/>
              <a:t>Accepted</a:t>
            </a:r>
            <a:r>
              <a:rPr lang="en-US" dirty="0"/>
              <a:t>, not Approved. </a:t>
            </a:r>
            <a:endParaRPr lang="en-US" b="1" dirty="0"/>
          </a:p>
          <a:p>
            <a:pPr marL="342900" indent="-342900">
              <a:buFont typeface="+mj-lt"/>
              <a:buAutoNum type="arabicPeriod"/>
            </a:pPr>
            <a:r>
              <a:rPr lang="en-US" dirty="0"/>
              <a:t>Click on the ‘Update’ button to save the record and return to the project record.</a:t>
            </a:r>
            <a:endParaRPr lang="en-US" b="1" dirty="0"/>
          </a:p>
        </p:txBody>
      </p:sp>
      <p:grpSp>
        <p:nvGrpSpPr>
          <p:cNvPr id="21" name="Group 20">
            <a:extLst>
              <a:ext uri="{FF2B5EF4-FFF2-40B4-BE49-F238E27FC236}">
                <a16:creationId xmlns:a16="http://schemas.microsoft.com/office/drawing/2014/main" id="{13F5712A-95A6-2B24-24F5-3E27E9FBEF47}"/>
              </a:ext>
            </a:extLst>
          </p:cNvPr>
          <p:cNvGrpSpPr/>
          <p:nvPr/>
        </p:nvGrpSpPr>
        <p:grpSpPr>
          <a:xfrm>
            <a:off x="1156427" y="2304802"/>
            <a:ext cx="8823668" cy="3847204"/>
            <a:chOff x="1628618" y="2514664"/>
            <a:chExt cx="8823668" cy="3847204"/>
          </a:xfrm>
        </p:grpSpPr>
        <p:pic>
          <p:nvPicPr>
            <p:cNvPr id="14" name="Picture 13" descr="A screenshot of a computer&#10;&#10;Description automatically generated with medium confidence">
              <a:extLst>
                <a:ext uri="{FF2B5EF4-FFF2-40B4-BE49-F238E27FC236}">
                  <a16:creationId xmlns:a16="http://schemas.microsoft.com/office/drawing/2014/main" id="{F5F9E6B8-C1D8-B80A-C2BF-8F274B35CDF1}"/>
                </a:ext>
              </a:extLst>
            </p:cNvPr>
            <p:cNvPicPr>
              <a:picLocks noChangeAspect="1"/>
            </p:cNvPicPr>
            <p:nvPr/>
          </p:nvPicPr>
          <p:blipFill>
            <a:blip r:embed="rId2"/>
            <a:stretch>
              <a:fillRect/>
            </a:stretch>
          </p:blipFill>
          <p:spPr>
            <a:xfrm>
              <a:off x="1928293" y="2514664"/>
              <a:ext cx="8523993" cy="3847204"/>
            </a:xfrm>
            <a:prstGeom prst="rect">
              <a:avLst/>
            </a:prstGeom>
            <a:ln>
              <a:solidFill>
                <a:schemeClr val="tx1"/>
              </a:solidFill>
            </a:ln>
          </p:spPr>
        </p:pic>
        <p:sp>
          <p:nvSpPr>
            <p:cNvPr id="15" name="Rectangle 14">
              <a:extLst>
                <a:ext uri="{FF2B5EF4-FFF2-40B4-BE49-F238E27FC236}">
                  <a16:creationId xmlns:a16="http://schemas.microsoft.com/office/drawing/2014/main" id="{A6CF6F86-E9CE-7882-DF62-57D70C4D8327}"/>
                </a:ext>
              </a:extLst>
            </p:cNvPr>
            <p:cNvSpPr/>
            <p:nvPr/>
          </p:nvSpPr>
          <p:spPr>
            <a:xfrm>
              <a:off x="1928293" y="4814300"/>
              <a:ext cx="8523992" cy="14461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B652C8AF-C963-4AB0-0CCE-14E1A55B623C}"/>
                </a:ext>
              </a:extLst>
            </p:cNvPr>
            <p:cNvSpPr/>
            <p:nvPr/>
          </p:nvSpPr>
          <p:spPr>
            <a:xfrm>
              <a:off x="1628618" y="49164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Oval 9">
              <a:extLst>
                <a:ext uri="{FF2B5EF4-FFF2-40B4-BE49-F238E27FC236}">
                  <a16:creationId xmlns:a16="http://schemas.microsoft.com/office/drawing/2014/main" id="{0FF1691C-5D08-0E7C-9B47-A310FCD6EA3B}"/>
                </a:ext>
              </a:extLst>
            </p:cNvPr>
            <p:cNvSpPr/>
            <p:nvPr/>
          </p:nvSpPr>
          <p:spPr>
            <a:xfrm>
              <a:off x="7100944" y="359511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Oval 18">
              <a:extLst>
                <a:ext uri="{FF2B5EF4-FFF2-40B4-BE49-F238E27FC236}">
                  <a16:creationId xmlns:a16="http://schemas.microsoft.com/office/drawing/2014/main" id="{F0F22554-6FBD-F847-364F-4591CAF4FDBD}"/>
                </a:ext>
              </a:extLst>
            </p:cNvPr>
            <p:cNvSpPr/>
            <p:nvPr/>
          </p:nvSpPr>
          <p:spPr>
            <a:xfrm>
              <a:off x="9631181" y="272847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spTree>
    <p:extLst>
      <p:ext uri="{BB962C8B-B14F-4D97-AF65-F5344CB8AC3E}">
        <p14:creationId xmlns:p14="http://schemas.microsoft.com/office/powerpoint/2010/main" val="2034278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Planning: Compliance Requirements Review </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71109"/>
            <a:ext cx="10955888" cy="1169551"/>
          </a:xfrm>
          <a:prstGeom prst="rect">
            <a:avLst/>
          </a:prstGeom>
          <a:noFill/>
        </p:spPr>
        <p:txBody>
          <a:bodyPr wrap="square" rtlCol="0">
            <a:spAutoFit/>
          </a:bodyPr>
          <a:lstStyle/>
          <a:p>
            <a:pPr marL="342900" indent="-342900">
              <a:buFont typeface="+mj-lt"/>
              <a:buAutoNum type="arabicPeriod"/>
            </a:pPr>
            <a:r>
              <a:rPr lang="en-US" dirty="0"/>
              <a:t>Once the Compliance Requirements have been completed by the project manager (state = Accepted), the blue banner message on the project record prompts the project manager that the Compliance Requirements must be approved. These approvals will be done by the </a:t>
            </a:r>
            <a:r>
              <a:rPr lang="en-US"/>
              <a:t>designated approvers</a:t>
            </a:r>
            <a:r>
              <a:rPr lang="en-US" dirty="0"/>
              <a:t>.</a:t>
            </a:r>
          </a:p>
          <a:p>
            <a:pPr marL="342900" indent="-342900">
              <a:buFont typeface="+mj-lt"/>
              <a:buAutoNum type="arabicPeriod"/>
            </a:pPr>
            <a:r>
              <a:rPr lang="en-US" dirty="0"/>
              <a:t>On the project record, the Requirements tab shows the Compliance Requirements in the ‘Accepted’ state and ready for review and approval.</a:t>
            </a:r>
          </a:p>
        </p:txBody>
      </p:sp>
      <p:sp>
        <p:nvSpPr>
          <p:cNvPr id="7" name="Oval 6">
            <a:extLst>
              <a:ext uri="{FF2B5EF4-FFF2-40B4-BE49-F238E27FC236}">
                <a16:creationId xmlns:a16="http://schemas.microsoft.com/office/drawing/2014/main" id="{BB9DB41D-8E51-D3AC-F6D3-60DD4AF180DA}"/>
              </a:ext>
            </a:extLst>
          </p:cNvPr>
          <p:cNvSpPr/>
          <p:nvPr/>
        </p:nvSpPr>
        <p:spPr>
          <a:xfrm>
            <a:off x="719455" y="32187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a:extLst>
              <a:ext uri="{FF2B5EF4-FFF2-40B4-BE49-F238E27FC236}">
                <a16:creationId xmlns:a16="http://schemas.microsoft.com/office/drawing/2014/main" id="{674D615A-CB82-16E7-A648-E2E6B945FB57}"/>
              </a:ext>
            </a:extLst>
          </p:cNvPr>
          <p:cNvSpPr/>
          <p:nvPr/>
        </p:nvSpPr>
        <p:spPr>
          <a:xfrm>
            <a:off x="3783663" y="274911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13" name="Picture 12" descr="A screenshot of a computer screen&#10;&#10;Description automatically generated with low confidence">
            <a:extLst>
              <a:ext uri="{FF2B5EF4-FFF2-40B4-BE49-F238E27FC236}">
                <a16:creationId xmlns:a16="http://schemas.microsoft.com/office/drawing/2014/main" id="{A15841A4-4880-93F6-3922-D8C696D7C4A9}"/>
              </a:ext>
            </a:extLst>
          </p:cNvPr>
          <p:cNvPicPr>
            <a:picLocks noChangeAspect="1"/>
          </p:cNvPicPr>
          <p:nvPr/>
        </p:nvPicPr>
        <p:blipFill>
          <a:blip r:embed="rId2"/>
          <a:stretch>
            <a:fillRect/>
          </a:stretch>
        </p:blipFill>
        <p:spPr>
          <a:xfrm>
            <a:off x="459824" y="3580141"/>
            <a:ext cx="4578274" cy="1836481"/>
          </a:xfrm>
          <a:prstGeom prst="rect">
            <a:avLst/>
          </a:prstGeom>
          <a:ln>
            <a:solidFill>
              <a:schemeClr val="tx1"/>
            </a:solidFill>
          </a:ln>
        </p:spPr>
      </p:pic>
      <p:pic>
        <p:nvPicPr>
          <p:cNvPr id="17" name="Picture 16" descr="A screenshot of a computer&#10;&#10;Description automatically generated with medium confidence">
            <a:extLst>
              <a:ext uri="{FF2B5EF4-FFF2-40B4-BE49-F238E27FC236}">
                <a16:creationId xmlns:a16="http://schemas.microsoft.com/office/drawing/2014/main" id="{7357CE99-DD71-3F81-31CB-1B281607E0E8}"/>
              </a:ext>
            </a:extLst>
          </p:cNvPr>
          <p:cNvPicPr>
            <a:picLocks noChangeAspect="1"/>
          </p:cNvPicPr>
          <p:nvPr/>
        </p:nvPicPr>
        <p:blipFill>
          <a:blip r:embed="rId3"/>
          <a:stretch>
            <a:fillRect/>
          </a:stretch>
        </p:blipFill>
        <p:spPr>
          <a:xfrm>
            <a:off x="4148356" y="2750048"/>
            <a:ext cx="7772400" cy="3190323"/>
          </a:xfrm>
          <a:prstGeom prst="rect">
            <a:avLst/>
          </a:prstGeom>
          <a:ln>
            <a:solidFill>
              <a:schemeClr val="tx1"/>
            </a:solidFill>
          </a:ln>
        </p:spPr>
      </p:pic>
      <p:sp>
        <p:nvSpPr>
          <p:cNvPr id="18" name="Rectangle 17">
            <a:extLst>
              <a:ext uri="{FF2B5EF4-FFF2-40B4-BE49-F238E27FC236}">
                <a16:creationId xmlns:a16="http://schemas.microsoft.com/office/drawing/2014/main" id="{6EA39FE1-2CF2-1016-DE22-EF22F4876FE9}"/>
              </a:ext>
            </a:extLst>
          </p:cNvPr>
          <p:cNvSpPr/>
          <p:nvPr/>
        </p:nvSpPr>
        <p:spPr>
          <a:xfrm>
            <a:off x="4766871" y="4240711"/>
            <a:ext cx="7097843" cy="14461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21751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solidFill>
                  <a:schemeClr val="tx1"/>
                </a:solidFill>
              </a:rPr>
              <a:t>Project Management for KITO Staff</a:t>
            </a:r>
          </a:p>
          <a:p>
            <a:pPr marL="0" lvl="0" indent="0" algn="l" rtl="0">
              <a:lnSpc>
                <a:spcPct val="90000"/>
              </a:lnSpc>
              <a:spcBef>
                <a:spcPts val="0"/>
              </a:spcBef>
              <a:spcAft>
                <a:spcPts val="0"/>
              </a:spcAft>
              <a:buClr>
                <a:schemeClr val="lt2"/>
              </a:buClr>
              <a:buSzPts val="4000"/>
              <a:buFont typeface="Helvetica Neue Light"/>
              <a:buNone/>
            </a:pPr>
            <a:r>
              <a:rPr lang="en-US" sz="3000" dirty="0">
                <a:solidFill>
                  <a:schemeClr val="tx1"/>
                </a:solidFill>
                <a:latin typeface="Century Gothic" panose="020B0502020202020204" pitchFamily="34" charset="0"/>
                <a:ea typeface="Helvetica Neue"/>
                <a:cs typeface="Helvetica Neue"/>
                <a:sym typeface="Helvetica Neue"/>
              </a:rPr>
              <a:t>Training Agenda</a:t>
            </a:r>
            <a:endParaRPr sz="3000" dirty="0">
              <a:solidFill>
                <a:schemeClr val="tx1"/>
              </a:solidFill>
              <a:latin typeface="Century Gothic" panose="020B0502020202020204" pitchFamily="34" charset="0"/>
              <a:ea typeface="Helvetica Neue"/>
              <a:cs typeface="Helvetica Neue"/>
              <a:sym typeface="Helvetica Neue"/>
            </a:endParaRP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5</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48982" y="1522108"/>
            <a:ext cx="5312700" cy="406262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Century Gothic" panose="020B0502020202020204" pitchFamily="34" charset="0"/>
                <a:ea typeface="Helvetica Neue"/>
                <a:cs typeface="Helvetica Neue"/>
                <a:sym typeface="Helvetica Neue"/>
              </a:rPr>
              <a:t>Basic ServiceNow Navigation</a:t>
            </a:r>
            <a:endParaRPr sz="1800" b="1"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Navigation</a:t>
            </a:r>
            <a:endParaRPr lang="en-US" u="none" strike="noStrike" cap="none" dirty="0">
              <a:solidFill>
                <a:srgbClr val="000000"/>
              </a:solidFill>
              <a:latin typeface="Century Gothic" panose="020B0502020202020204" pitchFamily="34" charset="0"/>
              <a:ea typeface="Helvetica Neue"/>
            </a:endParaRPr>
          </a:p>
          <a:p>
            <a:pPr marL="457200" indent="-342900">
              <a:buSzPts val="1800"/>
              <a:buFont typeface="Helvetica Neue"/>
              <a:buChar char="●"/>
            </a:pPr>
            <a:r>
              <a:rPr lang="en-US" sz="1800" dirty="0">
                <a:latin typeface="Century Gothic" panose="020B0502020202020204" pitchFamily="34" charset="0"/>
                <a:ea typeface="Helvetica Neue"/>
              </a:rPr>
              <a:t>Favorites</a:t>
            </a:r>
          </a:p>
          <a:p>
            <a:pPr marL="457200" indent="-342900">
              <a:buSzPts val="1800"/>
              <a:buFont typeface="Helvetica Neue"/>
              <a:buChar char="●"/>
            </a:pPr>
            <a:r>
              <a:rPr lang="en-US" sz="1800" dirty="0">
                <a:latin typeface="Century Gothic" panose="020B0502020202020204" pitchFamily="34" charset="0"/>
                <a:ea typeface="Helvetica Neue"/>
              </a:rPr>
              <a:t>History</a:t>
            </a:r>
          </a:p>
          <a:p>
            <a:pPr marL="457200" indent="-342900">
              <a:buSzPts val="1800"/>
              <a:buFont typeface="Helvetica Neue"/>
              <a:buChar char="●"/>
            </a:pPr>
            <a:r>
              <a:rPr lang="en-US" sz="1800" dirty="0">
                <a:latin typeface="Century Gothic" panose="020B0502020202020204" pitchFamily="34" charset="0"/>
                <a:ea typeface="Helvetica Neue"/>
              </a:rPr>
              <a:t>Working with Lists</a:t>
            </a:r>
          </a:p>
          <a:p>
            <a:pPr marL="457200" indent="-342900">
              <a:buSzPts val="1800"/>
              <a:buFont typeface="Helvetica Neue"/>
              <a:buChar char="●"/>
            </a:pPr>
            <a:endParaRPr lang="en-US" sz="1800" dirty="0">
              <a:latin typeface="Century Gothic" panose="020B0502020202020204" pitchFamily="34" charset="0"/>
              <a:ea typeface="Helvetica Neue"/>
              <a:cs typeface="Helvetica Neue"/>
            </a:endParaRPr>
          </a:p>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Century Gothic" panose="020B0502020202020204" pitchFamily="34" charset="0"/>
                <a:ea typeface="Helvetica Neue"/>
                <a:cs typeface="Helvetica Neue"/>
                <a:sym typeface="Helvetica Neue"/>
              </a:rPr>
              <a:t>Project Management Overview</a:t>
            </a:r>
            <a:endParaRPr sz="1800" b="1"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Project Management End-to-End Process</a:t>
            </a:r>
            <a:endParaRPr lang="en-US" sz="1800" dirty="0">
              <a:latin typeface="Century Gothic" panose="020B0502020202020204" pitchFamily="34" charset="0"/>
              <a:ea typeface="Helvetica Neue"/>
            </a:endParaRPr>
          </a:p>
          <a:p>
            <a:pPr marL="457200" indent="-342900">
              <a:buSzPts val="1800"/>
              <a:buFont typeface="Helvetica Neue"/>
              <a:buChar char="●"/>
            </a:pPr>
            <a:r>
              <a:rPr lang="en-US" sz="1800" dirty="0">
                <a:latin typeface="Century Gothic" panose="020B0502020202020204" pitchFamily="34" charset="0"/>
                <a:ea typeface="Helvetica Neue"/>
              </a:rPr>
              <a:t>Process Objectives</a:t>
            </a:r>
          </a:p>
          <a:p>
            <a:pPr marL="457200" indent="-342900">
              <a:buSzPts val="1800"/>
              <a:buFont typeface="Helvetica Neue"/>
              <a:buChar char="●"/>
            </a:pPr>
            <a:r>
              <a:rPr lang="en-US" sz="1800" dirty="0">
                <a:latin typeface="Century Gothic" panose="020B0502020202020204" pitchFamily="34" charset="0"/>
                <a:ea typeface="Helvetica Neue"/>
              </a:rPr>
              <a:t>Process Roles</a:t>
            </a:r>
          </a:p>
          <a:p>
            <a:pPr marL="457200" indent="-342900">
              <a:buSzPts val="1800"/>
              <a:buFont typeface="Helvetica Neue"/>
              <a:buChar char="●"/>
            </a:pPr>
            <a:r>
              <a:rPr lang="en-US" sz="1800" dirty="0">
                <a:latin typeface="Century Gothic" panose="020B0502020202020204" pitchFamily="34" charset="0"/>
                <a:ea typeface="Helvetica Neue"/>
              </a:rPr>
              <a:t>Project Phases</a:t>
            </a:r>
          </a:p>
          <a:p>
            <a:pPr marL="457200" indent="-342900">
              <a:buSzPts val="1800"/>
              <a:buFont typeface="Helvetica Neue"/>
              <a:buChar char="●"/>
            </a:pPr>
            <a:r>
              <a:rPr lang="en-US" sz="1800" dirty="0">
                <a:latin typeface="Century Gothic" panose="020B0502020202020204" pitchFamily="34" charset="0"/>
                <a:ea typeface="Helvetica Neue"/>
              </a:rPr>
              <a:t>Basic Navigation of Project Form, Project Related Lists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Managing a Project through its Lifecycle</a:t>
            </a:r>
            <a:endParaRPr lang="en-US" sz="1800" dirty="0">
              <a:latin typeface="Century Gothic" panose="020B0502020202020204" pitchFamily="34" charset="0"/>
              <a:ea typeface="Helvetica Neue"/>
            </a:endParaRPr>
          </a:p>
        </p:txBody>
      </p:sp>
      <p:sp>
        <p:nvSpPr>
          <p:cNvPr id="3" name="Google Shape;394;p7">
            <a:extLst>
              <a:ext uri="{FF2B5EF4-FFF2-40B4-BE49-F238E27FC236}">
                <a16:creationId xmlns:a16="http://schemas.microsoft.com/office/drawing/2014/main" id="{FAFD4EE4-E7AA-6906-DF6C-CB2D611BF113}"/>
              </a:ext>
            </a:extLst>
          </p:cNvPr>
          <p:cNvSpPr txBox="1"/>
          <p:nvPr/>
        </p:nvSpPr>
        <p:spPr>
          <a:xfrm>
            <a:off x="6096000" y="1522108"/>
            <a:ext cx="5169600" cy="3231624"/>
          </a:xfrm>
          <a:prstGeom prst="rect">
            <a:avLst/>
          </a:prstGeom>
          <a:noFill/>
          <a:ln>
            <a:noFill/>
          </a:ln>
        </p:spPr>
        <p:txBody>
          <a:bodyPr spcFirstLastPara="1" wrap="square" lIns="91425" tIns="91425" rIns="91425" bIns="91425" anchor="t" anchorCtr="0">
            <a:spAutoFit/>
          </a:bodyPr>
          <a:lstStyle/>
          <a:p>
            <a:pPr marL="0" marR="0" lvl="0" indent="0" algn="l">
              <a:lnSpc>
                <a:spcPct val="100000"/>
              </a:lnSpc>
              <a:spcBef>
                <a:spcPts val="0"/>
              </a:spcBef>
              <a:spcAft>
                <a:spcPts val="0"/>
              </a:spcAft>
              <a:buNone/>
            </a:pPr>
            <a:r>
              <a:rPr lang="en-US" sz="1800" b="1" dirty="0">
                <a:latin typeface="Century Gothic" panose="020B0502020202020204" pitchFamily="34" charset="0"/>
                <a:sym typeface="Helvetica Neue"/>
              </a:rPr>
              <a:t>Knowledge Outcomes</a:t>
            </a:r>
            <a:endParaRPr lang="en-US" dirty="0">
              <a:latin typeface="Century Gothic" panose="020B0502020202020204" pitchFamily="34" charset="0"/>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How to complete a Project form</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Managing Project stakeholders for approvals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Completing Compliance Requirements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Enter and maintain Project Tasks and Milestones </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Updating project dates, financials and risks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Reporting</a:t>
            </a:r>
          </a:p>
          <a:p>
            <a:pPr marL="457200">
              <a:buSzPts val="1800"/>
            </a:pPr>
            <a:endParaRPr lang="en-US" sz="1800" dirty="0">
              <a:latin typeface="Century Gothic" panose="020B0502020202020204" pitchFamily="34" charset="0"/>
              <a:ea typeface="Helvetica Neue"/>
              <a:cs typeface="Helvetica Neue"/>
            </a:endParaRPr>
          </a:p>
        </p:txBody>
      </p:sp>
    </p:spTree>
    <p:extLst>
      <p:ext uri="{BB962C8B-B14F-4D97-AF65-F5344CB8AC3E}">
        <p14:creationId xmlns:p14="http://schemas.microsoft.com/office/powerpoint/2010/main" val="120713925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7836"/>
            <a:ext cx="11460932" cy="715530"/>
          </a:xfrm>
        </p:spPr>
        <p:txBody>
          <a:bodyPr/>
          <a:lstStyle/>
          <a:p>
            <a:r>
              <a:rPr lang="en-US" sz="3400" b="0" dirty="0"/>
              <a:t>Planning: Agency Executive Authority Approval</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711486"/>
            <a:ext cx="11460932" cy="1600438"/>
          </a:xfrm>
          <a:prstGeom prst="rect">
            <a:avLst/>
          </a:prstGeom>
          <a:noFill/>
        </p:spPr>
        <p:txBody>
          <a:bodyPr wrap="square" rtlCol="0">
            <a:spAutoFit/>
          </a:bodyPr>
          <a:lstStyle/>
          <a:p>
            <a:pPr marL="342900" indent="-342900">
              <a:buFont typeface="+mj-lt"/>
              <a:buAutoNum type="arabicPeriod"/>
            </a:pPr>
            <a:r>
              <a:rPr lang="en-US" dirty="0"/>
              <a:t>If the project’s Total Planned Cost is more than $10M, Agency Executive Authority approval is required.</a:t>
            </a:r>
          </a:p>
          <a:p>
            <a:pPr marL="342900" indent="-342900">
              <a:buFont typeface="+mj-lt"/>
              <a:buAutoNum type="arabicPeriod"/>
            </a:pPr>
            <a:r>
              <a:rPr lang="en-US" dirty="0"/>
              <a:t>Navigate to the Requirements Related List and open the ‘Agency Executive Authority Approval’ record.</a:t>
            </a:r>
          </a:p>
          <a:p>
            <a:pPr marL="342900" indent="-342900">
              <a:buFont typeface="Arial" panose="020B0604020202020204" pitchFamily="34" charset="0"/>
              <a:buChar char="•"/>
            </a:pPr>
            <a:r>
              <a:rPr lang="en-US" dirty="0"/>
              <a:t>When the Agency Executive Authority is ready to review the project, the project manager will click on the ‘Request Agency Approval’ button. The Approval field updates to ‘Requested’.</a:t>
            </a:r>
          </a:p>
          <a:p>
            <a:r>
              <a:rPr lang="en-US" dirty="0"/>
              <a:t>3.    The Agency Executive Authority may approve or reject the project review from the notification.</a:t>
            </a:r>
          </a:p>
          <a:p>
            <a:r>
              <a:rPr lang="en-US" dirty="0"/>
              <a:t>NOTE: Do </a:t>
            </a:r>
            <a:r>
              <a:rPr lang="en-US" u="sng" dirty="0"/>
              <a:t>not</a:t>
            </a:r>
            <a:r>
              <a:rPr lang="en-US" dirty="0"/>
              <a:t> make any changes to the project record until the Agency Executive Authority review is completed.</a:t>
            </a:r>
          </a:p>
          <a:p>
            <a:r>
              <a:rPr lang="en-US" dirty="0"/>
              <a:t>When the Agency EA approves the project, it triggers a Requirement record for KITO Review.</a:t>
            </a:r>
          </a:p>
        </p:txBody>
      </p:sp>
      <p:sp>
        <p:nvSpPr>
          <p:cNvPr id="13" name="Oval 12">
            <a:extLst>
              <a:ext uri="{FF2B5EF4-FFF2-40B4-BE49-F238E27FC236}">
                <a16:creationId xmlns:a16="http://schemas.microsoft.com/office/drawing/2014/main" id="{DA9E088F-BB71-1B0A-C98A-30338935A061}"/>
              </a:ext>
            </a:extLst>
          </p:cNvPr>
          <p:cNvSpPr/>
          <p:nvPr/>
        </p:nvSpPr>
        <p:spPr>
          <a:xfrm>
            <a:off x="459824" y="279173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459824" y="431502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5" name="Picture 4" descr="A screenshot of a chat&#10;&#10;Description automatically generated with low confidence">
            <a:extLst>
              <a:ext uri="{FF2B5EF4-FFF2-40B4-BE49-F238E27FC236}">
                <a16:creationId xmlns:a16="http://schemas.microsoft.com/office/drawing/2014/main" id="{6B64E4C2-8FC6-490B-CF1B-45CF7E9CAA04}"/>
              </a:ext>
            </a:extLst>
          </p:cNvPr>
          <p:cNvPicPr>
            <a:picLocks noChangeAspect="1"/>
          </p:cNvPicPr>
          <p:nvPr/>
        </p:nvPicPr>
        <p:blipFill>
          <a:blip r:embed="rId2"/>
          <a:stretch>
            <a:fillRect/>
          </a:stretch>
        </p:blipFill>
        <p:spPr>
          <a:xfrm>
            <a:off x="769342" y="2353698"/>
            <a:ext cx="4864100" cy="1092200"/>
          </a:xfrm>
          <a:prstGeom prst="rect">
            <a:avLst/>
          </a:prstGeom>
          <a:ln>
            <a:solidFill>
              <a:schemeClr val="tx1"/>
            </a:solidFill>
          </a:ln>
        </p:spPr>
      </p:pic>
      <p:pic>
        <p:nvPicPr>
          <p:cNvPr id="7" name="Picture 6" descr="A picture containing text, receipt, screenshot, font&#10;&#10;Description automatically generated">
            <a:extLst>
              <a:ext uri="{FF2B5EF4-FFF2-40B4-BE49-F238E27FC236}">
                <a16:creationId xmlns:a16="http://schemas.microsoft.com/office/drawing/2014/main" id="{9B0F66BB-7046-DF20-B185-96E0F3F31277}"/>
              </a:ext>
            </a:extLst>
          </p:cNvPr>
          <p:cNvPicPr>
            <a:picLocks noChangeAspect="1"/>
          </p:cNvPicPr>
          <p:nvPr/>
        </p:nvPicPr>
        <p:blipFill>
          <a:blip r:embed="rId3"/>
          <a:stretch>
            <a:fillRect/>
          </a:stretch>
        </p:blipFill>
        <p:spPr>
          <a:xfrm>
            <a:off x="6330638" y="2353698"/>
            <a:ext cx="5511800" cy="3263900"/>
          </a:xfrm>
          <a:prstGeom prst="rect">
            <a:avLst/>
          </a:prstGeom>
          <a:ln>
            <a:solidFill>
              <a:schemeClr val="tx1"/>
            </a:solidFill>
          </a:ln>
        </p:spPr>
      </p:pic>
      <p:pic>
        <p:nvPicPr>
          <p:cNvPr id="10" name="Picture 9" descr="A picture containing text, font, algebra, screenshot&#10;&#10;Description automatically generated">
            <a:extLst>
              <a:ext uri="{FF2B5EF4-FFF2-40B4-BE49-F238E27FC236}">
                <a16:creationId xmlns:a16="http://schemas.microsoft.com/office/drawing/2014/main" id="{953884A3-2D25-E290-8F1C-D58D2D9BDA39}"/>
              </a:ext>
            </a:extLst>
          </p:cNvPr>
          <p:cNvPicPr>
            <a:picLocks noChangeAspect="1"/>
          </p:cNvPicPr>
          <p:nvPr/>
        </p:nvPicPr>
        <p:blipFill>
          <a:blip r:embed="rId4"/>
          <a:stretch>
            <a:fillRect/>
          </a:stretch>
        </p:blipFill>
        <p:spPr>
          <a:xfrm>
            <a:off x="6523256" y="4913757"/>
            <a:ext cx="5397500" cy="1587500"/>
          </a:xfrm>
          <a:prstGeom prst="rect">
            <a:avLst/>
          </a:prstGeom>
          <a:ln>
            <a:solidFill>
              <a:schemeClr val="tx1"/>
            </a:solidFill>
          </a:ln>
        </p:spPr>
      </p:pic>
      <p:pic>
        <p:nvPicPr>
          <p:cNvPr id="15" name="Picture 14" descr="A screenshot of a computer&#10;&#10;Description automatically generated with medium confidence">
            <a:extLst>
              <a:ext uri="{FF2B5EF4-FFF2-40B4-BE49-F238E27FC236}">
                <a16:creationId xmlns:a16="http://schemas.microsoft.com/office/drawing/2014/main" id="{63FABDF4-20BF-C518-78D6-E8ADDEC95857}"/>
              </a:ext>
            </a:extLst>
          </p:cNvPr>
          <p:cNvPicPr>
            <a:picLocks noChangeAspect="1"/>
          </p:cNvPicPr>
          <p:nvPr/>
        </p:nvPicPr>
        <p:blipFill>
          <a:blip r:embed="rId5"/>
          <a:stretch>
            <a:fillRect/>
          </a:stretch>
        </p:blipFill>
        <p:spPr>
          <a:xfrm>
            <a:off x="769343" y="3898901"/>
            <a:ext cx="5476876" cy="1587500"/>
          </a:xfrm>
          <a:prstGeom prst="rect">
            <a:avLst/>
          </a:prstGeom>
          <a:ln>
            <a:solidFill>
              <a:schemeClr val="tx1"/>
            </a:solidFill>
          </a:ln>
        </p:spPr>
      </p:pic>
      <p:sp>
        <p:nvSpPr>
          <p:cNvPr id="19" name="Rectangle 18">
            <a:extLst>
              <a:ext uri="{FF2B5EF4-FFF2-40B4-BE49-F238E27FC236}">
                <a16:creationId xmlns:a16="http://schemas.microsoft.com/office/drawing/2014/main" id="{4760F9BA-F2E3-3762-436D-A57D55630A0F}"/>
              </a:ext>
            </a:extLst>
          </p:cNvPr>
          <p:cNvSpPr/>
          <p:nvPr/>
        </p:nvSpPr>
        <p:spPr>
          <a:xfrm>
            <a:off x="5633441" y="3874481"/>
            <a:ext cx="612777" cy="18785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Oval 19">
            <a:extLst>
              <a:ext uri="{FF2B5EF4-FFF2-40B4-BE49-F238E27FC236}">
                <a16:creationId xmlns:a16="http://schemas.microsoft.com/office/drawing/2014/main" id="{14881218-E085-498C-070C-2E7B209192A3}"/>
              </a:ext>
            </a:extLst>
          </p:cNvPr>
          <p:cNvSpPr/>
          <p:nvPr/>
        </p:nvSpPr>
        <p:spPr>
          <a:xfrm>
            <a:off x="6024026" y="24058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91570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search box&#10;&#10;Description automatically generated with medium confidence">
            <a:extLst>
              <a:ext uri="{FF2B5EF4-FFF2-40B4-BE49-F238E27FC236}">
                <a16:creationId xmlns:a16="http://schemas.microsoft.com/office/drawing/2014/main" id="{7FAC3C9E-C3C2-7A32-1100-867D788826F1}"/>
              </a:ext>
            </a:extLst>
          </p:cNvPr>
          <p:cNvPicPr>
            <a:picLocks noChangeAspect="1"/>
          </p:cNvPicPr>
          <p:nvPr/>
        </p:nvPicPr>
        <p:blipFill>
          <a:blip r:embed="rId2"/>
          <a:stretch>
            <a:fillRect/>
          </a:stretch>
        </p:blipFill>
        <p:spPr>
          <a:xfrm>
            <a:off x="1690803" y="4782885"/>
            <a:ext cx="4343400" cy="17018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24491"/>
            <a:ext cx="11460932" cy="715530"/>
          </a:xfrm>
        </p:spPr>
        <p:txBody>
          <a:bodyPr/>
          <a:lstStyle/>
          <a:p>
            <a:r>
              <a:rPr lang="en-US" sz="2800" b="0" dirty="0"/>
              <a:t>Planning: Compliance Requirement Approval by KITO</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981165"/>
            <a:ext cx="10955888" cy="1384995"/>
          </a:xfrm>
          <a:prstGeom prst="rect">
            <a:avLst/>
          </a:prstGeom>
          <a:noFill/>
        </p:spPr>
        <p:txBody>
          <a:bodyPr wrap="square" rtlCol="0">
            <a:spAutoFit/>
          </a:bodyPr>
          <a:lstStyle/>
          <a:p>
            <a:pPr marL="342900" indent="-342900">
              <a:buFont typeface="+mj-lt"/>
              <a:buAutoNum type="arabicPeriod"/>
            </a:pPr>
            <a:r>
              <a:rPr lang="en-US" dirty="0"/>
              <a:t>If KITO staff approve the project Compliance Requirement, they will approve the approval record located on the Approvers Related List. Update the State field to ‘Approved’ </a:t>
            </a:r>
          </a:p>
          <a:p>
            <a:pPr marL="342900" indent="-342900">
              <a:buFont typeface="+mj-lt"/>
              <a:buAutoNum type="arabicPeriod"/>
            </a:pPr>
            <a:r>
              <a:rPr lang="en-US" dirty="0"/>
              <a:t>Navigate to the Approvers Related List. Right click on the State field and select ‘Approve’ to update the approval request record.</a:t>
            </a:r>
          </a:p>
          <a:p>
            <a:pPr marL="342900" indent="-342900">
              <a:buFont typeface="+mj-lt"/>
              <a:buAutoNum type="arabicPeriod"/>
            </a:pPr>
            <a:r>
              <a:rPr lang="en-US" dirty="0"/>
              <a:t>Click on the ‘Save’ button.</a:t>
            </a:r>
          </a:p>
          <a:p>
            <a:pPr marL="342900" indent="-342900">
              <a:buFont typeface="+mj-lt"/>
              <a:buAutoNum type="arabicPeriod"/>
            </a:pPr>
            <a:r>
              <a:rPr lang="en-US" dirty="0"/>
              <a:t>Use the up and down arrows to easily move from one Requirement record to another without closing the record.</a:t>
            </a:r>
          </a:p>
          <a:p>
            <a:pPr marL="342900" indent="-342900">
              <a:buFont typeface="+mj-lt"/>
              <a:buAutoNum type="arabicPeriod"/>
            </a:pPr>
            <a:r>
              <a:rPr lang="en-US" dirty="0"/>
              <a:t>When the Requirement is approved, a notification is sent to the project manager.</a:t>
            </a:r>
          </a:p>
        </p:txBody>
      </p:sp>
      <p:sp>
        <p:nvSpPr>
          <p:cNvPr id="16" name="Oval 15">
            <a:extLst>
              <a:ext uri="{FF2B5EF4-FFF2-40B4-BE49-F238E27FC236}">
                <a16:creationId xmlns:a16="http://schemas.microsoft.com/office/drawing/2014/main" id="{C051BAB3-63F4-8683-0392-B7237C61B8FC}"/>
              </a:ext>
            </a:extLst>
          </p:cNvPr>
          <p:cNvSpPr/>
          <p:nvPr/>
        </p:nvSpPr>
        <p:spPr>
          <a:xfrm>
            <a:off x="1837869" y="5604765"/>
            <a:ext cx="221704" cy="23796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12" name="Picture 11" descr="A screenshot of a computer&#10;&#10;Description automatically generated with low confidence">
            <a:extLst>
              <a:ext uri="{FF2B5EF4-FFF2-40B4-BE49-F238E27FC236}">
                <a16:creationId xmlns:a16="http://schemas.microsoft.com/office/drawing/2014/main" id="{70C0CD4B-8A1B-FDB8-EAD0-37971E91AD62}"/>
              </a:ext>
            </a:extLst>
          </p:cNvPr>
          <p:cNvPicPr>
            <a:picLocks noChangeAspect="1"/>
          </p:cNvPicPr>
          <p:nvPr/>
        </p:nvPicPr>
        <p:blipFill>
          <a:blip r:embed="rId3"/>
          <a:stretch>
            <a:fillRect/>
          </a:stretch>
        </p:blipFill>
        <p:spPr>
          <a:xfrm>
            <a:off x="2330970" y="2602549"/>
            <a:ext cx="7755326" cy="1968177"/>
          </a:xfrm>
          <a:prstGeom prst="rect">
            <a:avLst/>
          </a:prstGeom>
          <a:ln>
            <a:solidFill>
              <a:schemeClr val="tx1"/>
            </a:solidFill>
          </a:ln>
        </p:spPr>
      </p:pic>
      <p:sp>
        <p:nvSpPr>
          <p:cNvPr id="10" name="Rectangle 9">
            <a:extLst>
              <a:ext uri="{FF2B5EF4-FFF2-40B4-BE49-F238E27FC236}">
                <a16:creationId xmlns:a16="http://schemas.microsoft.com/office/drawing/2014/main" id="{CC67D553-F9DC-F73E-EF1D-B0927D2C7836}"/>
              </a:ext>
            </a:extLst>
          </p:cNvPr>
          <p:cNvSpPr/>
          <p:nvPr/>
        </p:nvSpPr>
        <p:spPr>
          <a:xfrm>
            <a:off x="7013613" y="3417768"/>
            <a:ext cx="914583" cy="23157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Oval 14">
            <a:extLst>
              <a:ext uri="{FF2B5EF4-FFF2-40B4-BE49-F238E27FC236}">
                <a16:creationId xmlns:a16="http://schemas.microsoft.com/office/drawing/2014/main" id="{72BF9BE0-CE43-A28D-FC87-ABBAE1AB17D0}"/>
              </a:ext>
            </a:extLst>
          </p:cNvPr>
          <p:cNvSpPr/>
          <p:nvPr/>
        </p:nvSpPr>
        <p:spPr>
          <a:xfrm>
            <a:off x="6690668" y="3417768"/>
            <a:ext cx="221704" cy="23796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7" name="Oval 16">
            <a:extLst>
              <a:ext uri="{FF2B5EF4-FFF2-40B4-BE49-F238E27FC236}">
                <a16:creationId xmlns:a16="http://schemas.microsoft.com/office/drawing/2014/main" id="{E9F1F650-1978-47B5-3321-A4BDAA7BDBD0}"/>
              </a:ext>
            </a:extLst>
          </p:cNvPr>
          <p:cNvSpPr/>
          <p:nvPr/>
        </p:nvSpPr>
        <p:spPr>
          <a:xfrm>
            <a:off x="8878750" y="2872702"/>
            <a:ext cx="221704" cy="23796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9" name="Rectangle 18">
            <a:extLst>
              <a:ext uri="{FF2B5EF4-FFF2-40B4-BE49-F238E27FC236}">
                <a16:creationId xmlns:a16="http://schemas.microsoft.com/office/drawing/2014/main" id="{81905385-BBE2-D107-FE4A-116DAF6E32A3}"/>
              </a:ext>
            </a:extLst>
          </p:cNvPr>
          <p:cNvSpPr/>
          <p:nvPr/>
        </p:nvSpPr>
        <p:spPr>
          <a:xfrm>
            <a:off x="9692947" y="2588654"/>
            <a:ext cx="393349" cy="23157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2" name="Picture 21" descr="A screenshot of a chat&#10;&#10;Description automatically generated with low confidence">
            <a:extLst>
              <a:ext uri="{FF2B5EF4-FFF2-40B4-BE49-F238E27FC236}">
                <a16:creationId xmlns:a16="http://schemas.microsoft.com/office/drawing/2014/main" id="{D2EF9555-30F5-38FA-56EF-7686F4FEED8D}"/>
              </a:ext>
            </a:extLst>
          </p:cNvPr>
          <p:cNvPicPr>
            <a:picLocks noChangeAspect="1"/>
          </p:cNvPicPr>
          <p:nvPr/>
        </p:nvPicPr>
        <p:blipFill>
          <a:blip r:embed="rId4"/>
          <a:stretch>
            <a:fillRect/>
          </a:stretch>
        </p:blipFill>
        <p:spPr>
          <a:xfrm>
            <a:off x="6566602" y="5069167"/>
            <a:ext cx="4846001" cy="1088136"/>
          </a:xfrm>
          <a:prstGeom prst="rect">
            <a:avLst/>
          </a:prstGeom>
          <a:ln>
            <a:solidFill>
              <a:schemeClr val="tx1"/>
            </a:solidFill>
          </a:ln>
        </p:spPr>
      </p:pic>
      <p:sp>
        <p:nvSpPr>
          <p:cNvPr id="25" name="Oval 24">
            <a:extLst>
              <a:ext uri="{FF2B5EF4-FFF2-40B4-BE49-F238E27FC236}">
                <a16:creationId xmlns:a16="http://schemas.microsoft.com/office/drawing/2014/main" id="{93F18197-E003-74D2-3637-0DD52ABB5B2B}"/>
              </a:ext>
            </a:extLst>
          </p:cNvPr>
          <p:cNvSpPr/>
          <p:nvPr/>
        </p:nvSpPr>
        <p:spPr>
          <a:xfrm>
            <a:off x="6210264" y="5484276"/>
            <a:ext cx="237559" cy="25791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pic>
        <p:nvPicPr>
          <p:cNvPr id="29" name="Picture 28" descr="A screenshot of a menu&#10;&#10;Description automatically generated with low confidence">
            <a:extLst>
              <a:ext uri="{FF2B5EF4-FFF2-40B4-BE49-F238E27FC236}">
                <a16:creationId xmlns:a16="http://schemas.microsoft.com/office/drawing/2014/main" id="{79263891-A2DF-5985-0054-05C60B247A61}"/>
              </a:ext>
            </a:extLst>
          </p:cNvPr>
          <p:cNvPicPr>
            <a:picLocks noChangeAspect="1"/>
          </p:cNvPicPr>
          <p:nvPr/>
        </p:nvPicPr>
        <p:blipFill>
          <a:blip r:embed="rId5"/>
          <a:stretch>
            <a:fillRect/>
          </a:stretch>
        </p:blipFill>
        <p:spPr>
          <a:xfrm>
            <a:off x="3096718" y="5673215"/>
            <a:ext cx="1066800" cy="1231900"/>
          </a:xfrm>
          <a:prstGeom prst="rect">
            <a:avLst/>
          </a:prstGeom>
          <a:ln>
            <a:solidFill>
              <a:schemeClr val="tx1"/>
            </a:solidFill>
          </a:ln>
        </p:spPr>
      </p:pic>
      <p:sp>
        <p:nvSpPr>
          <p:cNvPr id="30" name="Rectangle 29">
            <a:extLst>
              <a:ext uri="{FF2B5EF4-FFF2-40B4-BE49-F238E27FC236}">
                <a16:creationId xmlns:a16="http://schemas.microsoft.com/office/drawing/2014/main" id="{777BD509-1598-CBBE-F304-79DF059B7630}"/>
              </a:ext>
            </a:extLst>
          </p:cNvPr>
          <p:cNvSpPr/>
          <p:nvPr/>
        </p:nvSpPr>
        <p:spPr>
          <a:xfrm>
            <a:off x="3096719" y="6543207"/>
            <a:ext cx="605852" cy="17305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32" name="Straight Arrow Connector 31">
            <a:extLst>
              <a:ext uri="{FF2B5EF4-FFF2-40B4-BE49-F238E27FC236}">
                <a16:creationId xmlns:a16="http://schemas.microsoft.com/office/drawing/2014/main" id="{16D34720-1BB4-12FA-3768-EF27FEAFE9D3}"/>
              </a:ext>
            </a:extLst>
          </p:cNvPr>
          <p:cNvCxnSpPr/>
          <p:nvPr/>
        </p:nvCxnSpPr>
        <p:spPr>
          <a:xfrm flipH="1" flipV="1">
            <a:off x="2645764" y="5800715"/>
            <a:ext cx="374754" cy="7633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D630D25-163C-DB43-14D9-F0CE8E5EE5CB}"/>
              </a:ext>
            </a:extLst>
          </p:cNvPr>
          <p:cNvSpPr/>
          <p:nvPr/>
        </p:nvSpPr>
        <p:spPr>
          <a:xfrm>
            <a:off x="9742250" y="2895110"/>
            <a:ext cx="237559" cy="257917"/>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2674665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0FAC58-9D31-4222-F7CC-31428A16061F}"/>
              </a:ext>
            </a:extLst>
          </p:cNvPr>
          <p:cNvGrpSpPr/>
          <p:nvPr/>
        </p:nvGrpSpPr>
        <p:grpSpPr>
          <a:xfrm>
            <a:off x="550324" y="2600743"/>
            <a:ext cx="8072076" cy="1326000"/>
            <a:chOff x="2004414" y="3008974"/>
            <a:chExt cx="8072076" cy="1326000"/>
          </a:xfrm>
        </p:grpSpPr>
        <p:pic>
          <p:nvPicPr>
            <p:cNvPr id="6" name="Picture 5">
              <a:extLst>
                <a:ext uri="{FF2B5EF4-FFF2-40B4-BE49-F238E27FC236}">
                  <a16:creationId xmlns:a16="http://schemas.microsoft.com/office/drawing/2014/main" id="{9A9A98C7-EE57-909C-DF6E-5A587A1D0C99}"/>
                </a:ext>
              </a:extLst>
            </p:cNvPr>
            <p:cNvPicPr>
              <a:picLocks noChangeAspect="1"/>
            </p:cNvPicPr>
            <p:nvPr/>
          </p:nvPicPr>
          <p:blipFill>
            <a:blip r:embed="rId2"/>
            <a:stretch>
              <a:fillRect/>
            </a:stretch>
          </p:blipFill>
          <p:spPr>
            <a:xfrm>
              <a:off x="2304090" y="3008974"/>
              <a:ext cx="7772400" cy="1326000"/>
            </a:xfrm>
            <a:prstGeom prst="rect">
              <a:avLst/>
            </a:prstGeom>
            <a:ln>
              <a:solidFill>
                <a:schemeClr val="tx1"/>
              </a:solidFill>
            </a:ln>
          </p:spPr>
        </p:pic>
        <p:sp>
          <p:nvSpPr>
            <p:cNvPr id="11" name="Oval 10">
              <a:extLst>
                <a:ext uri="{FF2B5EF4-FFF2-40B4-BE49-F238E27FC236}">
                  <a16:creationId xmlns:a16="http://schemas.microsoft.com/office/drawing/2014/main" id="{CCA44082-927C-C67E-FBDB-57725F1D52F0}"/>
                </a:ext>
              </a:extLst>
            </p:cNvPr>
            <p:cNvSpPr/>
            <p:nvPr/>
          </p:nvSpPr>
          <p:spPr>
            <a:xfrm>
              <a:off x="2004414" y="304907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Rectangle 13">
              <a:extLst>
                <a:ext uri="{FF2B5EF4-FFF2-40B4-BE49-F238E27FC236}">
                  <a16:creationId xmlns:a16="http://schemas.microsoft.com/office/drawing/2014/main" id="{58A96F51-1870-7F3E-6609-B9DEEDF150C7}"/>
                </a:ext>
              </a:extLst>
            </p:cNvPr>
            <p:cNvSpPr/>
            <p:nvPr/>
          </p:nvSpPr>
          <p:spPr>
            <a:xfrm>
              <a:off x="3173043" y="3938415"/>
              <a:ext cx="1871147" cy="29978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70062"/>
            <a:ext cx="11460932" cy="715530"/>
          </a:xfrm>
        </p:spPr>
        <p:txBody>
          <a:bodyPr/>
          <a:lstStyle/>
          <a:p>
            <a:r>
              <a:rPr lang="en-US" sz="3200" b="0" dirty="0"/>
              <a:t>Planning: Compliance Requirement </a:t>
            </a:r>
            <a:r>
              <a:rPr lang="en-US" sz="3200" b="0"/>
              <a:t>Rejection</a:t>
            </a:r>
            <a:endParaRPr lang="en-US" sz="3200" b="0" dirty="0"/>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784861"/>
            <a:ext cx="10955888" cy="1815882"/>
          </a:xfrm>
          <a:prstGeom prst="rect">
            <a:avLst/>
          </a:prstGeom>
          <a:noFill/>
        </p:spPr>
        <p:txBody>
          <a:bodyPr wrap="square" rtlCol="0">
            <a:spAutoFit/>
          </a:bodyPr>
          <a:lstStyle/>
          <a:p>
            <a:pPr marL="342900" indent="-342900">
              <a:buFont typeface="+mj-lt"/>
              <a:buAutoNum type="arabicPeriod"/>
            </a:pPr>
            <a:r>
              <a:rPr lang="en-US" dirty="0"/>
              <a:t>If any designated approvers require additional information/clarification, they will reject the requirement. Approvers must populate the Comments field to explain what information is requested. </a:t>
            </a:r>
          </a:p>
          <a:p>
            <a:pPr marL="342900" indent="-342900">
              <a:buFont typeface="+mj-lt"/>
              <a:buAutoNum type="arabicPeriod"/>
            </a:pPr>
            <a:r>
              <a:rPr lang="en-US" dirty="0"/>
              <a:t>Navigate to the Approvers Related List. Right click on the State field and select ‘Reject’ to update the approval request record.</a:t>
            </a:r>
          </a:p>
          <a:p>
            <a:pPr marL="342900" indent="-342900">
              <a:buFont typeface="+mj-lt"/>
              <a:buAutoNum type="arabicPeriod"/>
            </a:pPr>
            <a:r>
              <a:rPr lang="en-US" dirty="0"/>
              <a:t>Click on the ‘Reject’ button to change the State to ‘Rejected’.</a:t>
            </a:r>
          </a:p>
          <a:p>
            <a:pPr marL="342900" indent="-342900">
              <a:buFont typeface="+mj-lt"/>
              <a:buAutoNum type="arabicPeriod"/>
            </a:pPr>
            <a:r>
              <a:rPr lang="en-US" dirty="0"/>
              <a:t>The Requirement record’s blue banner message shows the rejected approval.</a:t>
            </a:r>
          </a:p>
          <a:p>
            <a:pPr marL="342900" indent="-342900">
              <a:buFont typeface="+mj-lt"/>
              <a:buAutoNum type="arabicPeriod"/>
            </a:pPr>
            <a:endParaRPr lang="en-US" dirty="0"/>
          </a:p>
          <a:p>
            <a:r>
              <a:rPr lang="en-US" dirty="0"/>
              <a:t>NOTE: The Requirements record is set back to the ‘Pending’ state. The project manager must update the record and update the State field to ‘Accepted’ signaling to designated approvers that the Compliance Requirement is ready for an additional review.</a:t>
            </a:r>
          </a:p>
        </p:txBody>
      </p:sp>
      <p:pic>
        <p:nvPicPr>
          <p:cNvPr id="8" name="Picture 7" descr="A screenshot of a computer&#10;&#10;Description automatically generated with medium confidence">
            <a:extLst>
              <a:ext uri="{FF2B5EF4-FFF2-40B4-BE49-F238E27FC236}">
                <a16:creationId xmlns:a16="http://schemas.microsoft.com/office/drawing/2014/main" id="{6B1E47B6-D9EF-BBE8-7640-080F7CBBAA8F}"/>
              </a:ext>
            </a:extLst>
          </p:cNvPr>
          <p:cNvPicPr>
            <a:picLocks noChangeAspect="1"/>
          </p:cNvPicPr>
          <p:nvPr/>
        </p:nvPicPr>
        <p:blipFill>
          <a:blip r:embed="rId3"/>
          <a:stretch>
            <a:fillRect/>
          </a:stretch>
        </p:blipFill>
        <p:spPr>
          <a:xfrm>
            <a:off x="6800368" y="4215259"/>
            <a:ext cx="4944909" cy="1757382"/>
          </a:xfrm>
          <a:prstGeom prst="rect">
            <a:avLst/>
          </a:prstGeom>
          <a:ln>
            <a:solidFill>
              <a:schemeClr val="tx1"/>
            </a:solidFill>
          </a:ln>
        </p:spPr>
      </p:pic>
      <p:sp>
        <p:nvSpPr>
          <p:cNvPr id="12" name="Oval 11">
            <a:extLst>
              <a:ext uri="{FF2B5EF4-FFF2-40B4-BE49-F238E27FC236}">
                <a16:creationId xmlns:a16="http://schemas.microsoft.com/office/drawing/2014/main" id="{784E749C-4C4C-BE4D-4D72-C20123D827D8}"/>
              </a:ext>
            </a:extLst>
          </p:cNvPr>
          <p:cNvSpPr/>
          <p:nvPr/>
        </p:nvSpPr>
        <p:spPr>
          <a:xfrm>
            <a:off x="8036310" y="283813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nvGrpSpPr>
          <p:cNvPr id="25" name="Group 24">
            <a:extLst>
              <a:ext uri="{FF2B5EF4-FFF2-40B4-BE49-F238E27FC236}">
                <a16:creationId xmlns:a16="http://schemas.microsoft.com/office/drawing/2014/main" id="{A6A17800-91B7-D300-012D-30DBD65D736C}"/>
              </a:ext>
            </a:extLst>
          </p:cNvPr>
          <p:cNvGrpSpPr/>
          <p:nvPr/>
        </p:nvGrpSpPr>
        <p:grpSpPr>
          <a:xfrm>
            <a:off x="930811" y="4097200"/>
            <a:ext cx="5482481" cy="2329172"/>
            <a:chOff x="5937768" y="4305302"/>
            <a:chExt cx="5482481" cy="2329172"/>
          </a:xfrm>
        </p:grpSpPr>
        <p:pic>
          <p:nvPicPr>
            <p:cNvPr id="10" name="Picture 9" descr="A screenshot of a web page&#10;&#10;Description automatically generated with low confidence">
              <a:extLst>
                <a:ext uri="{FF2B5EF4-FFF2-40B4-BE49-F238E27FC236}">
                  <a16:creationId xmlns:a16="http://schemas.microsoft.com/office/drawing/2014/main" id="{9F8B102F-B39C-3520-5EA7-867AF7462A89}"/>
                </a:ext>
              </a:extLst>
            </p:cNvPr>
            <p:cNvPicPr>
              <a:picLocks noChangeAspect="1"/>
            </p:cNvPicPr>
            <p:nvPr/>
          </p:nvPicPr>
          <p:blipFill>
            <a:blip r:embed="rId4"/>
            <a:stretch>
              <a:fillRect/>
            </a:stretch>
          </p:blipFill>
          <p:spPr>
            <a:xfrm>
              <a:off x="5937768" y="4632280"/>
              <a:ext cx="5482481" cy="1282193"/>
            </a:xfrm>
            <a:prstGeom prst="rect">
              <a:avLst/>
            </a:prstGeom>
            <a:ln>
              <a:solidFill>
                <a:schemeClr val="tx1"/>
              </a:solidFill>
            </a:ln>
          </p:spPr>
        </p:pic>
        <p:sp>
          <p:nvSpPr>
            <p:cNvPr id="13" name="Oval 12">
              <a:extLst>
                <a:ext uri="{FF2B5EF4-FFF2-40B4-BE49-F238E27FC236}">
                  <a16:creationId xmlns:a16="http://schemas.microsoft.com/office/drawing/2014/main" id="{A435F71D-2FCC-90EB-1F3C-B5A65BA045D1}"/>
                </a:ext>
              </a:extLst>
            </p:cNvPr>
            <p:cNvSpPr/>
            <p:nvPr/>
          </p:nvSpPr>
          <p:spPr>
            <a:xfrm>
              <a:off x="5961451" y="430530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18" name="Picture 17" descr="A screenshot of a menu&#10;&#10;Description automatically generated with low confidence">
              <a:extLst>
                <a:ext uri="{FF2B5EF4-FFF2-40B4-BE49-F238E27FC236}">
                  <a16:creationId xmlns:a16="http://schemas.microsoft.com/office/drawing/2014/main" id="{A0E083F2-3B7C-DB42-C173-F6B7F3B3E393}"/>
                </a:ext>
              </a:extLst>
            </p:cNvPr>
            <p:cNvPicPr>
              <a:picLocks noChangeAspect="1"/>
            </p:cNvPicPr>
            <p:nvPr/>
          </p:nvPicPr>
          <p:blipFill>
            <a:blip r:embed="rId5"/>
            <a:stretch>
              <a:fillRect/>
            </a:stretch>
          </p:blipFill>
          <p:spPr>
            <a:xfrm>
              <a:off x="7301459" y="5402574"/>
              <a:ext cx="1066800" cy="1231900"/>
            </a:xfrm>
            <a:prstGeom prst="rect">
              <a:avLst/>
            </a:prstGeom>
            <a:ln>
              <a:solidFill>
                <a:schemeClr val="tx1"/>
              </a:solidFill>
            </a:ln>
          </p:spPr>
        </p:pic>
        <p:sp>
          <p:nvSpPr>
            <p:cNvPr id="19" name="Rectangle 18">
              <a:extLst>
                <a:ext uri="{FF2B5EF4-FFF2-40B4-BE49-F238E27FC236}">
                  <a16:creationId xmlns:a16="http://schemas.microsoft.com/office/drawing/2014/main" id="{550C32A9-DDE7-2E73-BDBF-3A11F7906D8F}"/>
                </a:ext>
              </a:extLst>
            </p:cNvPr>
            <p:cNvSpPr/>
            <p:nvPr/>
          </p:nvSpPr>
          <p:spPr>
            <a:xfrm>
              <a:off x="7301459" y="6426373"/>
              <a:ext cx="478436" cy="15431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20" name="Straight Arrow Connector 19">
              <a:extLst>
                <a:ext uri="{FF2B5EF4-FFF2-40B4-BE49-F238E27FC236}">
                  <a16:creationId xmlns:a16="http://schemas.microsoft.com/office/drawing/2014/main" id="{F293797E-CC86-31FE-86AB-2FEAB61C941F}"/>
                </a:ext>
              </a:extLst>
            </p:cNvPr>
            <p:cNvCxnSpPr>
              <a:cxnSpLocks/>
            </p:cNvCxnSpPr>
            <p:nvPr/>
          </p:nvCxnSpPr>
          <p:spPr>
            <a:xfrm flipH="1" flipV="1">
              <a:off x="6926705" y="5496433"/>
              <a:ext cx="321039" cy="876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9C213B6A-8E6E-1F69-6A54-482509D76D96}"/>
              </a:ext>
            </a:extLst>
          </p:cNvPr>
          <p:cNvSpPr/>
          <p:nvPr/>
        </p:nvSpPr>
        <p:spPr>
          <a:xfrm>
            <a:off x="6495734" y="421525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792234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B787CBD1-F44E-36D2-C57E-FB423E02923B}"/>
              </a:ext>
            </a:extLst>
          </p:cNvPr>
          <p:cNvPicPr>
            <a:picLocks noChangeAspect="1"/>
          </p:cNvPicPr>
          <p:nvPr/>
        </p:nvPicPr>
        <p:blipFill>
          <a:blip r:embed="rId2"/>
          <a:stretch>
            <a:fillRect/>
          </a:stretch>
        </p:blipFill>
        <p:spPr>
          <a:xfrm>
            <a:off x="1546360" y="3043132"/>
            <a:ext cx="7772400" cy="3337063"/>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31118"/>
            <a:ext cx="11460932" cy="715530"/>
          </a:xfrm>
        </p:spPr>
        <p:txBody>
          <a:bodyPr/>
          <a:lstStyle/>
          <a:p>
            <a:r>
              <a:rPr lang="en-US" sz="3400" b="0" dirty="0"/>
              <a:t>Planning: KITO Review</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946648"/>
            <a:ext cx="11082268" cy="738664"/>
          </a:xfrm>
          <a:prstGeom prst="rect">
            <a:avLst/>
          </a:prstGeom>
          <a:noFill/>
        </p:spPr>
        <p:txBody>
          <a:bodyPr wrap="square" rtlCol="0">
            <a:spAutoFit/>
          </a:bodyPr>
          <a:lstStyle/>
          <a:p>
            <a:pPr marL="342900" indent="-342900">
              <a:buFont typeface="+mj-lt"/>
              <a:buAutoNum type="arabicPeriod"/>
            </a:pPr>
            <a:r>
              <a:rPr lang="en-US" dirty="0"/>
              <a:t>The Agency Executive Authority approval triggers KITO Review. </a:t>
            </a:r>
            <a:br>
              <a:rPr lang="en-US" dirty="0"/>
            </a:br>
            <a:r>
              <a:rPr lang="en-US" dirty="0"/>
              <a:t>NOTE: Do </a:t>
            </a:r>
            <a:r>
              <a:rPr lang="en-US" u="sng" dirty="0"/>
              <a:t>not</a:t>
            </a:r>
            <a:r>
              <a:rPr lang="en-US" dirty="0"/>
              <a:t> make any changes to the project record until the KITO review is completed. </a:t>
            </a:r>
          </a:p>
          <a:p>
            <a:pPr marL="342900" indent="-342900">
              <a:buFont typeface="+mj-lt"/>
              <a:buAutoNum type="arabicPeriod"/>
            </a:pPr>
            <a:r>
              <a:rPr lang="en-US" dirty="0"/>
              <a:t>On the project record a new Requirement is generated for KITO Review.</a:t>
            </a:r>
          </a:p>
        </p:txBody>
      </p:sp>
      <p:sp>
        <p:nvSpPr>
          <p:cNvPr id="13" name="Oval 12">
            <a:extLst>
              <a:ext uri="{FF2B5EF4-FFF2-40B4-BE49-F238E27FC236}">
                <a16:creationId xmlns:a16="http://schemas.microsoft.com/office/drawing/2014/main" id="{DA9E088F-BB71-1B0A-C98A-30338935A061}"/>
              </a:ext>
            </a:extLst>
          </p:cNvPr>
          <p:cNvSpPr/>
          <p:nvPr/>
        </p:nvSpPr>
        <p:spPr>
          <a:xfrm>
            <a:off x="2558447" y="21915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1725930" y="613827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6" name="Picture 5" descr="A screenshot of a chat&#10;&#10;Description automatically generated with low confidence">
            <a:extLst>
              <a:ext uri="{FF2B5EF4-FFF2-40B4-BE49-F238E27FC236}">
                <a16:creationId xmlns:a16="http://schemas.microsoft.com/office/drawing/2014/main" id="{D098244C-DFD4-FB13-A1CB-2C5817E4DEB9}"/>
              </a:ext>
            </a:extLst>
          </p:cNvPr>
          <p:cNvPicPr>
            <a:picLocks noChangeAspect="1"/>
          </p:cNvPicPr>
          <p:nvPr/>
        </p:nvPicPr>
        <p:blipFill>
          <a:blip r:embed="rId3"/>
          <a:stretch>
            <a:fillRect/>
          </a:stretch>
        </p:blipFill>
        <p:spPr>
          <a:xfrm>
            <a:off x="2961769" y="1870589"/>
            <a:ext cx="4941582" cy="1074257"/>
          </a:xfrm>
          <a:prstGeom prst="rect">
            <a:avLst/>
          </a:prstGeom>
          <a:ln>
            <a:solidFill>
              <a:schemeClr val="tx1"/>
            </a:solidFill>
          </a:ln>
        </p:spPr>
      </p:pic>
      <p:sp>
        <p:nvSpPr>
          <p:cNvPr id="16" name="Rectangle 15">
            <a:extLst>
              <a:ext uri="{FF2B5EF4-FFF2-40B4-BE49-F238E27FC236}">
                <a16:creationId xmlns:a16="http://schemas.microsoft.com/office/drawing/2014/main" id="{A556FA83-EAD8-6FAF-3072-4F7DD72656D0}"/>
              </a:ext>
            </a:extLst>
          </p:cNvPr>
          <p:cNvSpPr/>
          <p:nvPr/>
        </p:nvSpPr>
        <p:spPr>
          <a:xfrm>
            <a:off x="2089557" y="6112479"/>
            <a:ext cx="7087768" cy="2677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014153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84E5DA5E-EE1F-9AD3-28E5-884E72198B62}"/>
              </a:ext>
            </a:extLst>
          </p:cNvPr>
          <p:cNvPicPr>
            <a:picLocks noChangeAspect="1"/>
          </p:cNvPicPr>
          <p:nvPr/>
        </p:nvPicPr>
        <p:blipFill>
          <a:blip r:embed="rId2"/>
          <a:stretch>
            <a:fillRect/>
          </a:stretch>
        </p:blipFill>
        <p:spPr>
          <a:xfrm>
            <a:off x="1157342" y="2156784"/>
            <a:ext cx="7772400" cy="199487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31118"/>
            <a:ext cx="11460932" cy="715530"/>
          </a:xfrm>
        </p:spPr>
        <p:txBody>
          <a:bodyPr/>
          <a:lstStyle/>
          <a:p>
            <a:r>
              <a:rPr lang="en-US" sz="3400" b="0" dirty="0"/>
              <a:t>Planning: KITO Review - Acceptance</a:t>
            </a:r>
          </a:p>
        </p:txBody>
      </p:sp>
      <p:sp>
        <p:nvSpPr>
          <p:cNvPr id="3" name="TextBox 2">
            <a:extLst>
              <a:ext uri="{FF2B5EF4-FFF2-40B4-BE49-F238E27FC236}">
                <a16:creationId xmlns:a16="http://schemas.microsoft.com/office/drawing/2014/main" id="{F8264340-48D4-F564-4CFE-D33728819AF1}"/>
              </a:ext>
            </a:extLst>
          </p:cNvPr>
          <p:cNvSpPr txBox="1"/>
          <p:nvPr/>
        </p:nvSpPr>
        <p:spPr>
          <a:xfrm>
            <a:off x="455036" y="946648"/>
            <a:ext cx="11082268" cy="954107"/>
          </a:xfrm>
          <a:prstGeom prst="rect">
            <a:avLst/>
          </a:prstGeom>
          <a:noFill/>
        </p:spPr>
        <p:txBody>
          <a:bodyPr wrap="square" rtlCol="0">
            <a:spAutoFit/>
          </a:bodyPr>
          <a:lstStyle/>
          <a:p>
            <a:pPr marL="342900" indent="-342900">
              <a:buFont typeface="+mj-lt"/>
              <a:buAutoNum type="arabicPeriod"/>
            </a:pPr>
            <a:r>
              <a:rPr lang="en-US" dirty="0"/>
              <a:t>If KITO staff accept the project Compliance Requirement, they will change the State field to ‘Accepted’. Click on the ‘Save’ button.</a:t>
            </a:r>
          </a:p>
          <a:p>
            <a:pPr marL="342900" indent="-342900">
              <a:buFont typeface="+mj-lt"/>
              <a:buAutoNum type="arabicPeriod"/>
            </a:pPr>
            <a:r>
              <a:rPr lang="en-US" dirty="0"/>
              <a:t>When KITO Review is accepted, the project requires CITO approval.</a:t>
            </a:r>
          </a:p>
          <a:p>
            <a:endParaRPr lang="en-US" dirty="0"/>
          </a:p>
          <a:p>
            <a:r>
              <a:rPr lang="en-US" dirty="0"/>
              <a:t>When KITO Review is completed, a notification is sent to the project manager.</a:t>
            </a:r>
          </a:p>
        </p:txBody>
      </p:sp>
      <p:sp>
        <p:nvSpPr>
          <p:cNvPr id="13" name="Oval 12">
            <a:extLst>
              <a:ext uri="{FF2B5EF4-FFF2-40B4-BE49-F238E27FC236}">
                <a16:creationId xmlns:a16="http://schemas.microsoft.com/office/drawing/2014/main" id="{DA9E088F-BB71-1B0A-C98A-30338935A061}"/>
              </a:ext>
            </a:extLst>
          </p:cNvPr>
          <p:cNvSpPr/>
          <p:nvPr/>
        </p:nvSpPr>
        <p:spPr>
          <a:xfrm>
            <a:off x="681979" y="220197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681979" y="45479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6" name="Rectangle 15">
            <a:extLst>
              <a:ext uri="{FF2B5EF4-FFF2-40B4-BE49-F238E27FC236}">
                <a16:creationId xmlns:a16="http://schemas.microsoft.com/office/drawing/2014/main" id="{A556FA83-EAD8-6FAF-3072-4F7DD72656D0}"/>
              </a:ext>
            </a:extLst>
          </p:cNvPr>
          <p:cNvSpPr/>
          <p:nvPr/>
        </p:nvSpPr>
        <p:spPr>
          <a:xfrm>
            <a:off x="6520721" y="2945567"/>
            <a:ext cx="2091128" cy="24733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descr="A screen shot of a message&#10;&#10;Description automatically generated with low confidence">
            <a:extLst>
              <a:ext uri="{FF2B5EF4-FFF2-40B4-BE49-F238E27FC236}">
                <a16:creationId xmlns:a16="http://schemas.microsoft.com/office/drawing/2014/main" id="{3A0D0140-B0BE-4DCB-A786-E9206CE79D71}"/>
              </a:ext>
            </a:extLst>
          </p:cNvPr>
          <p:cNvPicPr>
            <a:picLocks noChangeAspect="1"/>
          </p:cNvPicPr>
          <p:nvPr/>
        </p:nvPicPr>
        <p:blipFill>
          <a:blip r:embed="rId3"/>
          <a:stretch>
            <a:fillRect/>
          </a:stretch>
        </p:blipFill>
        <p:spPr>
          <a:xfrm>
            <a:off x="1157342" y="4483988"/>
            <a:ext cx="4038600" cy="901700"/>
          </a:xfrm>
          <a:prstGeom prst="rect">
            <a:avLst/>
          </a:prstGeom>
          <a:ln>
            <a:solidFill>
              <a:schemeClr val="tx1"/>
            </a:solidFill>
          </a:ln>
        </p:spPr>
      </p:pic>
    </p:spTree>
    <p:extLst>
      <p:ext uri="{BB962C8B-B14F-4D97-AF65-F5344CB8AC3E}">
        <p14:creationId xmlns:p14="http://schemas.microsoft.com/office/powerpoint/2010/main" val="1049354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DFCCC1DC-FBE5-AC7F-A8BE-1FF21CE07834}"/>
              </a:ext>
            </a:extLst>
          </p:cNvPr>
          <p:cNvPicPr>
            <a:picLocks noChangeAspect="1"/>
          </p:cNvPicPr>
          <p:nvPr/>
        </p:nvPicPr>
        <p:blipFill>
          <a:blip r:embed="rId2"/>
          <a:stretch>
            <a:fillRect/>
          </a:stretch>
        </p:blipFill>
        <p:spPr>
          <a:xfrm>
            <a:off x="520119" y="3475177"/>
            <a:ext cx="5917522" cy="160043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31118"/>
            <a:ext cx="11460932" cy="715530"/>
          </a:xfrm>
        </p:spPr>
        <p:txBody>
          <a:bodyPr/>
          <a:lstStyle/>
          <a:p>
            <a:r>
              <a:rPr lang="en-US" sz="3400" b="0" dirty="0"/>
              <a:t>Planning: KITO Review - </a:t>
            </a:r>
            <a:r>
              <a:rPr lang="en-US" sz="3400" b="0"/>
              <a:t>Rejection</a:t>
            </a:r>
            <a:endParaRPr lang="en-US" sz="3400" b="0" dirty="0"/>
          </a:p>
        </p:txBody>
      </p:sp>
      <p:sp>
        <p:nvSpPr>
          <p:cNvPr id="3" name="TextBox 2">
            <a:extLst>
              <a:ext uri="{FF2B5EF4-FFF2-40B4-BE49-F238E27FC236}">
                <a16:creationId xmlns:a16="http://schemas.microsoft.com/office/drawing/2014/main" id="{F8264340-48D4-F564-4CFE-D33728819AF1}"/>
              </a:ext>
            </a:extLst>
          </p:cNvPr>
          <p:cNvSpPr txBox="1"/>
          <p:nvPr/>
        </p:nvSpPr>
        <p:spPr>
          <a:xfrm>
            <a:off x="520119" y="982166"/>
            <a:ext cx="11082268" cy="1384995"/>
          </a:xfrm>
          <a:prstGeom prst="rect">
            <a:avLst/>
          </a:prstGeom>
          <a:noFill/>
        </p:spPr>
        <p:txBody>
          <a:bodyPr wrap="square" rtlCol="0">
            <a:spAutoFit/>
          </a:bodyPr>
          <a:lstStyle/>
          <a:p>
            <a:pPr marL="342900" indent="-342900">
              <a:buFont typeface="+mj-lt"/>
              <a:buAutoNum type="arabicPeriod"/>
            </a:pPr>
            <a:r>
              <a:rPr lang="en-US" dirty="0"/>
              <a:t>If KITO staff require additional information/clarification, they will reject the requirement. Update the State field to ‘Rejected’ and populate the Work notes field (will be required) to explain what information is requested. Click on the ‘Save’ button.</a:t>
            </a:r>
          </a:p>
          <a:p>
            <a:pPr marL="342900" indent="-342900">
              <a:buFont typeface="+mj-lt"/>
              <a:buAutoNum type="arabicPeriod"/>
            </a:pPr>
            <a:r>
              <a:rPr lang="en-US" dirty="0"/>
              <a:t>The project manager will receive a notification asking for corrections, clarification and/or additional information.</a:t>
            </a:r>
          </a:p>
          <a:p>
            <a:pPr marL="342900" indent="-342900">
              <a:buFont typeface="+mj-lt"/>
              <a:buAutoNum type="arabicPeriod"/>
            </a:pPr>
            <a:endParaRPr lang="en-US" dirty="0"/>
          </a:p>
          <a:p>
            <a:r>
              <a:rPr lang="en-US" dirty="0"/>
              <a:t>NOTE: The Requirements record is set back to the ‘Pending’ state. The project manager must update the record and update the State field to ‘Accepted’ signaling to KITO the Compliance Requirement is ready for an additional review.</a:t>
            </a:r>
          </a:p>
        </p:txBody>
      </p:sp>
      <p:sp>
        <p:nvSpPr>
          <p:cNvPr id="13" name="Oval 12">
            <a:extLst>
              <a:ext uri="{FF2B5EF4-FFF2-40B4-BE49-F238E27FC236}">
                <a16:creationId xmlns:a16="http://schemas.microsoft.com/office/drawing/2014/main" id="{DA9E088F-BB71-1B0A-C98A-30338935A061}"/>
              </a:ext>
            </a:extLst>
          </p:cNvPr>
          <p:cNvSpPr/>
          <p:nvPr/>
        </p:nvSpPr>
        <p:spPr>
          <a:xfrm>
            <a:off x="520119" y="31666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6244782" y="298169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6" name="Rectangle 15">
            <a:extLst>
              <a:ext uri="{FF2B5EF4-FFF2-40B4-BE49-F238E27FC236}">
                <a16:creationId xmlns:a16="http://schemas.microsoft.com/office/drawing/2014/main" id="{A556FA83-EAD8-6FAF-3072-4F7DD72656D0}"/>
              </a:ext>
            </a:extLst>
          </p:cNvPr>
          <p:cNvSpPr/>
          <p:nvPr/>
        </p:nvSpPr>
        <p:spPr>
          <a:xfrm>
            <a:off x="4623817" y="4275396"/>
            <a:ext cx="1753863" cy="50912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1" name="Picture 10" descr="A screenshot of a computer&#10;&#10;Description automatically generated with low confidence">
            <a:extLst>
              <a:ext uri="{FF2B5EF4-FFF2-40B4-BE49-F238E27FC236}">
                <a16:creationId xmlns:a16="http://schemas.microsoft.com/office/drawing/2014/main" id="{59EEC15B-6D10-3FD8-2E38-60A5FE71424B}"/>
              </a:ext>
            </a:extLst>
          </p:cNvPr>
          <p:cNvPicPr>
            <a:picLocks noChangeAspect="1"/>
          </p:cNvPicPr>
          <p:nvPr/>
        </p:nvPicPr>
        <p:blipFill>
          <a:blip r:embed="rId3"/>
          <a:stretch>
            <a:fillRect/>
          </a:stretch>
        </p:blipFill>
        <p:spPr>
          <a:xfrm>
            <a:off x="6545289" y="2869365"/>
            <a:ext cx="5511800" cy="2882900"/>
          </a:xfrm>
          <a:prstGeom prst="rect">
            <a:avLst/>
          </a:prstGeom>
          <a:ln>
            <a:solidFill>
              <a:schemeClr val="tx1"/>
            </a:solidFill>
          </a:ln>
        </p:spPr>
      </p:pic>
    </p:spTree>
    <p:extLst>
      <p:ext uri="{BB962C8B-B14F-4D97-AF65-F5344CB8AC3E}">
        <p14:creationId xmlns:p14="http://schemas.microsoft.com/office/powerpoint/2010/main" val="297242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31118"/>
            <a:ext cx="11460932" cy="715530"/>
          </a:xfrm>
        </p:spPr>
        <p:txBody>
          <a:bodyPr/>
          <a:lstStyle/>
          <a:p>
            <a:r>
              <a:rPr lang="en-US" sz="3400" b="0" dirty="0"/>
              <a:t>Planning: CITO Approval</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942899"/>
            <a:ext cx="11082268" cy="1384995"/>
          </a:xfrm>
          <a:prstGeom prst="rect">
            <a:avLst/>
          </a:prstGeom>
          <a:noFill/>
        </p:spPr>
        <p:txBody>
          <a:bodyPr wrap="square" rtlCol="0">
            <a:spAutoFit/>
          </a:bodyPr>
          <a:lstStyle/>
          <a:p>
            <a:pPr marL="342900" indent="-342900">
              <a:buFont typeface="+mj-lt"/>
              <a:buAutoNum type="arabicPeriod"/>
            </a:pPr>
            <a:r>
              <a:rPr lang="en-US" dirty="0"/>
              <a:t>Following KITO’s acceptance of the project, CITO approval is required. </a:t>
            </a:r>
            <a:br>
              <a:rPr lang="en-US" dirty="0"/>
            </a:br>
            <a:r>
              <a:rPr lang="en-US" dirty="0"/>
              <a:t>NOTE: Do </a:t>
            </a:r>
            <a:r>
              <a:rPr lang="en-US" u="sng" dirty="0"/>
              <a:t>not</a:t>
            </a:r>
            <a:r>
              <a:rPr lang="en-US" dirty="0"/>
              <a:t> make any changes to the project record until the CITO review is completed. </a:t>
            </a:r>
          </a:p>
          <a:p>
            <a:pPr marL="342900" indent="-342900">
              <a:buFont typeface="+mj-lt"/>
              <a:buAutoNum type="arabicPeriod"/>
            </a:pPr>
            <a:r>
              <a:rPr lang="en-US" dirty="0"/>
              <a:t>CITO will receive a notification to review and approve the project.</a:t>
            </a:r>
          </a:p>
          <a:p>
            <a:pPr marL="342900" indent="-342900">
              <a:buFont typeface="+mj-lt"/>
              <a:buAutoNum type="arabicPeriod"/>
            </a:pPr>
            <a:endParaRPr lang="en-US" dirty="0"/>
          </a:p>
          <a:p>
            <a:r>
              <a:rPr lang="en-US" dirty="0"/>
              <a:t>The project automatically advances to the Executing phase with CITO approval. The Execution start date on the Dates tab will populate with CITO approval.</a:t>
            </a:r>
          </a:p>
        </p:txBody>
      </p:sp>
      <p:sp>
        <p:nvSpPr>
          <p:cNvPr id="13" name="Oval 12">
            <a:extLst>
              <a:ext uri="{FF2B5EF4-FFF2-40B4-BE49-F238E27FC236}">
                <a16:creationId xmlns:a16="http://schemas.microsoft.com/office/drawing/2014/main" id="{DA9E088F-BB71-1B0A-C98A-30338935A061}"/>
              </a:ext>
            </a:extLst>
          </p:cNvPr>
          <p:cNvSpPr/>
          <p:nvPr/>
        </p:nvSpPr>
        <p:spPr>
          <a:xfrm>
            <a:off x="536833" y="24058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14881218-E085-498C-070C-2E7B209192A3}"/>
              </a:ext>
            </a:extLst>
          </p:cNvPr>
          <p:cNvSpPr/>
          <p:nvPr/>
        </p:nvSpPr>
        <p:spPr>
          <a:xfrm>
            <a:off x="6024026" y="24058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6" name="Picture 5" descr="A close-up of a form&#10;&#10;Description automatically generated with low confidence">
            <a:extLst>
              <a:ext uri="{FF2B5EF4-FFF2-40B4-BE49-F238E27FC236}">
                <a16:creationId xmlns:a16="http://schemas.microsoft.com/office/drawing/2014/main" id="{DA766751-B701-DB6C-B4DC-5B168A6AE584}"/>
              </a:ext>
            </a:extLst>
          </p:cNvPr>
          <p:cNvPicPr>
            <a:picLocks noChangeAspect="1"/>
          </p:cNvPicPr>
          <p:nvPr/>
        </p:nvPicPr>
        <p:blipFill>
          <a:blip r:embed="rId2"/>
          <a:stretch>
            <a:fillRect/>
          </a:stretch>
        </p:blipFill>
        <p:spPr>
          <a:xfrm>
            <a:off x="6471593" y="2327894"/>
            <a:ext cx="5575300" cy="2933700"/>
          </a:xfrm>
          <a:prstGeom prst="rect">
            <a:avLst/>
          </a:prstGeom>
          <a:ln>
            <a:solidFill>
              <a:schemeClr val="tx1"/>
            </a:solidFill>
          </a:ln>
        </p:spPr>
      </p:pic>
      <p:pic>
        <p:nvPicPr>
          <p:cNvPr id="9" name="Picture 8" descr="A picture containing text, screenshot, font, algebra&#10;&#10;Description automatically generated">
            <a:extLst>
              <a:ext uri="{FF2B5EF4-FFF2-40B4-BE49-F238E27FC236}">
                <a16:creationId xmlns:a16="http://schemas.microsoft.com/office/drawing/2014/main" id="{DBDD1BB5-0401-06D0-79BD-200B09A334EA}"/>
              </a:ext>
            </a:extLst>
          </p:cNvPr>
          <p:cNvPicPr>
            <a:picLocks noChangeAspect="1"/>
          </p:cNvPicPr>
          <p:nvPr/>
        </p:nvPicPr>
        <p:blipFill>
          <a:blip r:embed="rId3"/>
          <a:stretch>
            <a:fillRect/>
          </a:stretch>
        </p:blipFill>
        <p:spPr>
          <a:xfrm>
            <a:off x="4249956" y="4883857"/>
            <a:ext cx="5537200" cy="1676400"/>
          </a:xfrm>
          <a:prstGeom prst="rect">
            <a:avLst/>
          </a:prstGeom>
          <a:ln>
            <a:solidFill>
              <a:schemeClr val="tx1"/>
            </a:solidFill>
          </a:ln>
        </p:spPr>
      </p:pic>
      <p:pic>
        <p:nvPicPr>
          <p:cNvPr id="12" name="Picture 11" descr="A screen shot of a message&#10;&#10;Description automatically generated with low confidence">
            <a:extLst>
              <a:ext uri="{FF2B5EF4-FFF2-40B4-BE49-F238E27FC236}">
                <a16:creationId xmlns:a16="http://schemas.microsoft.com/office/drawing/2014/main" id="{4576F633-5438-5259-2E5E-47391AB1605D}"/>
              </a:ext>
            </a:extLst>
          </p:cNvPr>
          <p:cNvPicPr>
            <a:picLocks noChangeAspect="1"/>
          </p:cNvPicPr>
          <p:nvPr/>
        </p:nvPicPr>
        <p:blipFill>
          <a:blip r:embed="rId4"/>
          <a:stretch>
            <a:fillRect/>
          </a:stretch>
        </p:blipFill>
        <p:spPr>
          <a:xfrm>
            <a:off x="952021" y="2327894"/>
            <a:ext cx="4054527" cy="905256"/>
          </a:xfrm>
          <a:prstGeom prst="rect">
            <a:avLst/>
          </a:prstGeom>
          <a:ln>
            <a:solidFill>
              <a:schemeClr val="tx1"/>
            </a:solidFill>
          </a:ln>
        </p:spPr>
      </p:pic>
    </p:spTree>
    <p:extLst>
      <p:ext uri="{BB962C8B-B14F-4D97-AF65-F5344CB8AC3E}">
        <p14:creationId xmlns:p14="http://schemas.microsoft.com/office/powerpoint/2010/main" val="2965738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CC310030-5848-6CDB-5C7F-3A6DC0DA2158}"/>
              </a:ext>
            </a:extLst>
          </p:cNvPr>
          <p:cNvPicPr>
            <a:picLocks noChangeAspect="1"/>
          </p:cNvPicPr>
          <p:nvPr/>
        </p:nvPicPr>
        <p:blipFill>
          <a:blip r:embed="rId2"/>
          <a:stretch>
            <a:fillRect/>
          </a:stretch>
        </p:blipFill>
        <p:spPr>
          <a:xfrm>
            <a:off x="5851056" y="2765082"/>
            <a:ext cx="5755268" cy="3164472"/>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31118"/>
            <a:ext cx="11460932" cy="715530"/>
          </a:xfrm>
        </p:spPr>
        <p:txBody>
          <a:bodyPr/>
          <a:lstStyle/>
          <a:p>
            <a:r>
              <a:rPr lang="en-US" sz="3400" b="0" dirty="0"/>
              <a:t>Planning: CITO Rejection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398455" y="983581"/>
            <a:ext cx="11082268" cy="1600438"/>
          </a:xfrm>
          <a:prstGeom prst="rect">
            <a:avLst/>
          </a:prstGeom>
          <a:noFill/>
        </p:spPr>
        <p:txBody>
          <a:bodyPr wrap="square" rtlCol="0">
            <a:spAutoFit/>
          </a:bodyPr>
          <a:lstStyle/>
          <a:p>
            <a:pPr marL="342900" indent="-342900">
              <a:buFont typeface="+mj-lt"/>
              <a:buAutoNum type="arabicPeriod"/>
            </a:pPr>
            <a:r>
              <a:rPr lang="en-US" dirty="0"/>
              <a:t>If CITO requires additional information/clarification, they will reject the approval record request. When clicking on the ‘Reject’ button, the comments field will explain what additional information is requested. Click on the ‘Save’ button.</a:t>
            </a:r>
          </a:p>
          <a:p>
            <a:pPr marL="342900" indent="-342900">
              <a:buFont typeface="+mj-lt"/>
              <a:buAutoNum type="arabicPeriod"/>
            </a:pPr>
            <a:r>
              <a:rPr lang="en-US" dirty="0"/>
              <a:t>KITO and the project manager will receive a notification informing them of the CITO request for additional information. KITO will coordinate with CITO and provide the clarification and/or additional information.</a:t>
            </a:r>
          </a:p>
          <a:p>
            <a:pPr marL="342900" indent="-342900">
              <a:buFont typeface="+mj-lt"/>
              <a:buAutoNum type="arabicPeriod"/>
            </a:pPr>
            <a:r>
              <a:rPr lang="en-US" dirty="0"/>
              <a:t>A new KITO Review Requirements record is created by the workflow. When KITO accepts the review, CITO will receive a new approval request for the project.</a:t>
            </a:r>
          </a:p>
          <a:p>
            <a:endParaRPr lang="en-US" dirty="0"/>
          </a:p>
        </p:txBody>
      </p:sp>
      <p:sp>
        <p:nvSpPr>
          <p:cNvPr id="13" name="Oval 12">
            <a:extLst>
              <a:ext uri="{FF2B5EF4-FFF2-40B4-BE49-F238E27FC236}">
                <a16:creationId xmlns:a16="http://schemas.microsoft.com/office/drawing/2014/main" id="{DA9E088F-BB71-1B0A-C98A-30338935A061}"/>
              </a:ext>
            </a:extLst>
          </p:cNvPr>
          <p:cNvSpPr/>
          <p:nvPr/>
        </p:nvSpPr>
        <p:spPr>
          <a:xfrm>
            <a:off x="459824" y="303891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459824" y="431502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Rectangle 18">
            <a:extLst>
              <a:ext uri="{FF2B5EF4-FFF2-40B4-BE49-F238E27FC236}">
                <a16:creationId xmlns:a16="http://schemas.microsoft.com/office/drawing/2014/main" id="{4760F9BA-F2E3-3762-436D-A57D55630A0F}"/>
              </a:ext>
            </a:extLst>
          </p:cNvPr>
          <p:cNvSpPr/>
          <p:nvPr/>
        </p:nvSpPr>
        <p:spPr>
          <a:xfrm>
            <a:off x="6352969" y="5655781"/>
            <a:ext cx="4687287" cy="2555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Oval 19">
            <a:extLst>
              <a:ext uri="{FF2B5EF4-FFF2-40B4-BE49-F238E27FC236}">
                <a16:creationId xmlns:a16="http://schemas.microsoft.com/office/drawing/2014/main" id="{14881218-E085-498C-070C-2E7B209192A3}"/>
              </a:ext>
            </a:extLst>
          </p:cNvPr>
          <p:cNvSpPr/>
          <p:nvPr/>
        </p:nvSpPr>
        <p:spPr>
          <a:xfrm>
            <a:off x="6000958" y="565578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5" name="Picture 4" descr="A picture containing text, screenshot, receipt, algebra&#10;&#10;Description automatically generated">
            <a:extLst>
              <a:ext uri="{FF2B5EF4-FFF2-40B4-BE49-F238E27FC236}">
                <a16:creationId xmlns:a16="http://schemas.microsoft.com/office/drawing/2014/main" id="{CF2B8B77-7CD0-6CE1-D8B8-EA13BD220805}"/>
              </a:ext>
            </a:extLst>
          </p:cNvPr>
          <p:cNvPicPr>
            <a:picLocks noChangeAspect="1"/>
          </p:cNvPicPr>
          <p:nvPr/>
        </p:nvPicPr>
        <p:blipFill>
          <a:blip r:embed="rId3"/>
          <a:stretch>
            <a:fillRect/>
          </a:stretch>
        </p:blipFill>
        <p:spPr>
          <a:xfrm>
            <a:off x="881114" y="4055342"/>
            <a:ext cx="4555914" cy="1600438"/>
          </a:xfrm>
          <a:prstGeom prst="rect">
            <a:avLst/>
          </a:prstGeom>
          <a:ln>
            <a:solidFill>
              <a:schemeClr val="tx1"/>
            </a:solidFill>
          </a:ln>
        </p:spPr>
      </p:pic>
      <p:pic>
        <p:nvPicPr>
          <p:cNvPr id="6" name="Picture 5" descr="A screenshot of a chat&#10;&#10;Description automatically generated">
            <a:extLst>
              <a:ext uri="{FF2B5EF4-FFF2-40B4-BE49-F238E27FC236}">
                <a16:creationId xmlns:a16="http://schemas.microsoft.com/office/drawing/2014/main" id="{0AEC739D-374F-48F1-8698-69584CE0BAD6}"/>
              </a:ext>
            </a:extLst>
          </p:cNvPr>
          <p:cNvPicPr>
            <a:picLocks noChangeAspect="1"/>
          </p:cNvPicPr>
          <p:nvPr/>
        </p:nvPicPr>
        <p:blipFill>
          <a:blip r:embed="rId4"/>
          <a:stretch>
            <a:fillRect/>
          </a:stretch>
        </p:blipFill>
        <p:spPr>
          <a:xfrm>
            <a:off x="881114" y="2843786"/>
            <a:ext cx="3975100" cy="1130300"/>
          </a:xfrm>
          <a:prstGeom prst="rect">
            <a:avLst/>
          </a:prstGeom>
          <a:ln>
            <a:solidFill>
              <a:schemeClr val="tx1"/>
            </a:solidFill>
          </a:ln>
        </p:spPr>
      </p:pic>
    </p:spTree>
    <p:extLst>
      <p:ext uri="{BB962C8B-B14F-4D97-AF65-F5344CB8AC3E}">
        <p14:creationId xmlns:p14="http://schemas.microsoft.com/office/powerpoint/2010/main" val="1617791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Executing Phase</a:t>
            </a:r>
            <a:endParaRPr dirty="0"/>
          </a:p>
        </p:txBody>
      </p:sp>
    </p:spTree>
    <p:extLst>
      <p:ext uri="{BB962C8B-B14F-4D97-AF65-F5344CB8AC3E}">
        <p14:creationId xmlns:p14="http://schemas.microsoft.com/office/powerpoint/2010/main" val="1484611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298946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Planning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492990"/>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p:txBody>
      </p:sp>
      <p:sp>
        <p:nvSpPr>
          <p:cNvPr id="66" name="TextBox 65">
            <a:extLst>
              <a:ext uri="{FF2B5EF4-FFF2-40B4-BE49-F238E27FC236}">
                <a16:creationId xmlns:a16="http://schemas.microsoft.com/office/drawing/2014/main" id="{DA0AA160-A992-4C94-85F7-E1B28973A67A}"/>
              </a:ext>
            </a:extLst>
          </p:cNvPr>
          <p:cNvSpPr txBox="1"/>
          <p:nvPr/>
        </p:nvSpPr>
        <p:spPr>
          <a:xfrm>
            <a:off x="5114130" y="2995399"/>
            <a:ext cx="1822247" cy="280076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
        <p:nvSpPr>
          <p:cNvPr id="4" name="Rectangle 3">
            <a:extLst>
              <a:ext uri="{FF2B5EF4-FFF2-40B4-BE49-F238E27FC236}">
                <a16:creationId xmlns:a16="http://schemas.microsoft.com/office/drawing/2014/main" id="{683043E8-478A-F8DC-BE09-3B13E9F935AC}"/>
              </a:ext>
            </a:extLst>
          </p:cNvPr>
          <p:cNvSpPr/>
          <p:nvPr/>
        </p:nvSpPr>
        <p:spPr>
          <a:xfrm>
            <a:off x="5096292" y="1945262"/>
            <a:ext cx="2366627" cy="10428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80070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20e4d1a2727_0_165"/>
          <p:cNvSpPr txBox="1">
            <a:spLocks noGrp="1"/>
          </p:cNvSpPr>
          <p:nvPr>
            <p:ph type="title"/>
          </p:nvPr>
        </p:nvSpPr>
        <p:spPr>
          <a:xfrm>
            <a:off x="635000" y="365126"/>
            <a:ext cx="10972800" cy="762000"/>
          </a:xfrm>
          <a:prstGeom prst="rect">
            <a:avLst/>
          </a:prstGeom>
          <a:noFill/>
          <a:ln>
            <a:noFill/>
          </a:ln>
        </p:spPr>
        <p:txBody>
          <a:bodyPr spcFirstLastPara="1" wrap="square" lIns="91425" tIns="45700" rIns="91425" bIns="45700" anchor="ctr" anchorCtr="0">
            <a:normAutofit/>
          </a:bodyPr>
          <a:lstStyle/>
          <a:p>
            <a:r>
              <a:rPr lang="en-US" dirty="0">
                <a:solidFill>
                  <a:schemeClr val="tx1"/>
                </a:solidFill>
              </a:rPr>
              <a:t>How will this impact me</a:t>
            </a:r>
            <a:r>
              <a:rPr lang="en-US" dirty="0"/>
              <a:t>?</a:t>
            </a:r>
          </a:p>
        </p:txBody>
      </p:sp>
      <p:sp>
        <p:nvSpPr>
          <p:cNvPr id="820" name="Google Shape;820;g20e4d1a2727_0_165"/>
          <p:cNvSpPr txBox="1">
            <a:spLocks noGrp="1"/>
          </p:cNvSpPr>
          <p:nvPr>
            <p:ph type="ftr" idx="11"/>
          </p:nvPr>
        </p:nvSpPr>
        <p:spPr>
          <a:xfrm>
            <a:off x="2545278" y="6410858"/>
            <a:ext cx="7101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Cask LLC. All rights reserved. Disclosure is subject to the restriction on the title page of this document.</a:t>
            </a:r>
            <a:endParaRPr dirty="0"/>
          </a:p>
        </p:txBody>
      </p:sp>
      <p:sp>
        <p:nvSpPr>
          <p:cNvPr id="821" name="Google Shape;821;g20e4d1a2727_0_165"/>
          <p:cNvSpPr txBox="1">
            <a:spLocks noGrp="1"/>
          </p:cNvSpPr>
          <p:nvPr>
            <p:ph type="sldNum" idx="12"/>
          </p:nvPr>
        </p:nvSpPr>
        <p:spPr>
          <a:xfrm>
            <a:off x="11352849" y="6415725"/>
            <a:ext cx="599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822" name="Google Shape;822;g20e4d1a2727_0_165"/>
          <p:cNvSpPr txBox="1">
            <a:spLocks noGrp="1"/>
          </p:cNvSpPr>
          <p:nvPr>
            <p:ph type="body" idx="1"/>
          </p:nvPr>
        </p:nvSpPr>
        <p:spPr>
          <a:xfrm>
            <a:off x="635000" y="1460500"/>
            <a:ext cx="10858500" cy="4716600"/>
          </a:xfrm>
          <a:prstGeom prst="rect">
            <a:avLst/>
          </a:prstGeom>
          <a:noFill/>
          <a:ln>
            <a:noFill/>
          </a:ln>
        </p:spPr>
        <p:txBody>
          <a:bodyPr spcFirstLastPara="1" wrap="square" lIns="91425" tIns="45700" rIns="91425" bIns="45700" anchor="t" anchorCtr="0">
            <a:normAutofit/>
          </a:bodyPr>
          <a:lstStyle/>
          <a:p>
            <a:pPr indent="-406400">
              <a:buSzPts val="2800"/>
            </a:pPr>
            <a:r>
              <a:rPr lang="en-US" sz="2800" dirty="0">
                <a:solidFill>
                  <a:schemeClr val="tx1"/>
                </a:solidFill>
              </a:rPr>
              <a:t>Why are we doing this at KITO:</a:t>
            </a:r>
            <a:endParaRPr sz="2800" dirty="0">
              <a:solidFill>
                <a:schemeClr val="tx1"/>
              </a:solidFill>
            </a:endParaRPr>
          </a:p>
          <a:p>
            <a:pPr lvl="1" indent="-381000">
              <a:spcBef>
                <a:spcPts val="1000"/>
              </a:spcBef>
              <a:buSzPts val="2400"/>
            </a:pPr>
            <a:r>
              <a:rPr lang="en-US" sz="2400" dirty="0">
                <a:solidFill>
                  <a:schemeClr val="tx1"/>
                </a:solidFill>
                <a:latin typeface="Century Gothic" panose="020B0502020202020204" pitchFamily="34" charset="0"/>
              </a:rPr>
              <a:t>To comply with legislation requiring review and accountability for proposed high value IT projects.</a:t>
            </a:r>
            <a:endParaRPr sz="2400" dirty="0">
              <a:solidFill>
                <a:schemeClr val="tx1"/>
              </a:solidFill>
              <a:latin typeface="Century Gothic" panose="020B0502020202020204" pitchFamily="34" charset="0"/>
            </a:endParaRPr>
          </a:p>
          <a:p>
            <a:pPr lvl="1" indent="-381000">
              <a:spcBef>
                <a:spcPts val="1000"/>
              </a:spcBef>
              <a:buSzPts val="2400"/>
            </a:pPr>
            <a:r>
              <a:rPr lang="en-US" sz="2400" dirty="0">
                <a:solidFill>
                  <a:schemeClr val="tx1"/>
                </a:solidFill>
                <a:latin typeface="Century Gothic" panose="020B0502020202020204" pitchFamily="34" charset="0"/>
              </a:rPr>
              <a:t>ServiceNow provides the required workflow to ensure all reviews, risk assessments, approvals, etc., are completed at the right time with the necessary information for a project.</a:t>
            </a:r>
          </a:p>
        </p:txBody>
      </p:sp>
      <p:sp>
        <p:nvSpPr>
          <p:cNvPr id="3" name="TextBox 2">
            <a:extLst>
              <a:ext uri="{FF2B5EF4-FFF2-40B4-BE49-F238E27FC236}">
                <a16:creationId xmlns:a16="http://schemas.microsoft.com/office/drawing/2014/main" id="{1C3C7176-8099-86E2-B5D6-6346B2164D86}"/>
              </a:ext>
            </a:extLst>
          </p:cNvPr>
          <p:cNvSpPr txBox="1"/>
          <p:nvPr/>
        </p:nvSpPr>
        <p:spPr>
          <a:xfrm>
            <a:off x="3048000" y="3275112"/>
            <a:ext cx="6096000" cy="307777"/>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4237083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sz="3600" b="0" dirty="0">
                <a:solidFill>
                  <a:schemeClr val="tx1"/>
                </a:solidFill>
              </a:rPr>
              <a:t>Executing: Update Project Data</a:t>
            </a:r>
          </a:p>
        </p:txBody>
      </p:sp>
      <p:sp>
        <p:nvSpPr>
          <p:cNvPr id="4" name="Text Placeholder 3">
            <a:extLst>
              <a:ext uri="{FF2B5EF4-FFF2-40B4-BE49-F238E27FC236}">
                <a16:creationId xmlns:a16="http://schemas.microsoft.com/office/drawing/2014/main" id="{B0F62E6C-DC95-E707-8848-E93D913BD8DB}"/>
              </a:ext>
            </a:extLst>
          </p:cNvPr>
          <p:cNvSpPr>
            <a:spLocks noGrp="1"/>
          </p:cNvSpPr>
          <p:nvPr>
            <p:ph type="body" idx="1"/>
          </p:nvPr>
        </p:nvSpPr>
        <p:spPr>
          <a:xfrm>
            <a:off x="377168" y="1264242"/>
            <a:ext cx="11213464" cy="4535424"/>
          </a:xfrm>
        </p:spPr>
        <p:txBody>
          <a:bodyPr/>
          <a:lstStyle/>
          <a:p>
            <a:pPr>
              <a:buClr>
                <a:schemeClr val="tx1"/>
              </a:buClr>
            </a:pPr>
            <a:r>
              <a:rPr lang="en-US" dirty="0">
                <a:solidFill>
                  <a:schemeClr val="tx1"/>
                </a:solidFill>
                <a:latin typeface="Arial" panose="020B0604020202020204" pitchFamily="34" charset="0"/>
                <a:cs typeface="Arial" panose="020B0604020202020204" pitchFamily="34" charset="0"/>
              </a:rPr>
              <a:t>Key Activities:</a:t>
            </a:r>
          </a:p>
          <a:p>
            <a:pPr lvl="1">
              <a:buClr>
                <a:schemeClr val="tx1"/>
              </a:buClr>
            </a:pPr>
            <a:r>
              <a:rPr lang="en-US" dirty="0">
                <a:solidFill>
                  <a:schemeClr val="tx1"/>
                </a:solidFill>
                <a:latin typeface="Arial" panose="020B0604020202020204" pitchFamily="34" charset="0"/>
                <a:cs typeface="Arial" panose="020B0604020202020204" pitchFamily="34" charset="0"/>
              </a:rPr>
              <a:t>Status Reporting for QSR</a:t>
            </a:r>
          </a:p>
          <a:p>
            <a:pPr lvl="1">
              <a:buClr>
                <a:schemeClr val="tx1"/>
              </a:buClr>
            </a:pPr>
            <a:r>
              <a:rPr lang="en-US" dirty="0">
                <a:solidFill>
                  <a:schemeClr val="tx1"/>
                </a:solidFill>
                <a:latin typeface="Arial" panose="020B0604020202020204" pitchFamily="34" charset="0"/>
                <a:cs typeface="Arial" panose="020B0604020202020204" pitchFamily="34" charset="0"/>
              </a:rPr>
              <a:t>Keeping project tasks updated</a:t>
            </a:r>
          </a:p>
          <a:p>
            <a:pPr lvl="1">
              <a:buClr>
                <a:schemeClr val="tx1"/>
              </a:buClr>
            </a:pPr>
            <a:r>
              <a:rPr lang="en-US" dirty="0">
                <a:solidFill>
                  <a:schemeClr val="tx1"/>
                </a:solidFill>
                <a:latin typeface="Arial" panose="020B0604020202020204" pitchFamily="34" charset="0"/>
                <a:cs typeface="Arial" panose="020B0604020202020204" pitchFamily="34" charset="0"/>
              </a:rPr>
              <a:t>Keeping costs and benefits updated</a:t>
            </a:r>
          </a:p>
          <a:p>
            <a:pPr lvl="1">
              <a:buClr>
                <a:schemeClr val="tx1"/>
              </a:buClr>
            </a:pPr>
            <a:r>
              <a:rPr lang="en-US" dirty="0">
                <a:solidFill>
                  <a:schemeClr val="tx1"/>
                </a:solidFill>
                <a:latin typeface="Arial" panose="020B0604020202020204" pitchFamily="34" charset="0"/>
                <a:cs typeface="Arial" panose="020B0604020202020204" pitchFamily="34" charset="0"/>
              </a:rPr>
              <a:t>Documenting Risks and Issues</a:t>
            </a:r>
          </a:p>
          <a:p>
            <a:pPr lvl="1">
              <a:buClr>
                <a:schemeClr val="tx1"/>
              </a:buClr>
            </a:pPr>
            <a:r>
              <a:rPr lang="en-US" dirty="0">
                <a:solidFill>
                  <a:schemeClr val="tx1"/>
                </a:solidFill>
                <a:latin typeface="Arial" panose="020B0604020202020204" pitchFamily="34" charset="0"/>
                <a:cs typeface="Arial" panose="020B0604020202020204" pitchFamily="34" charset="0"/>
              </a:rPr>
              <a:t>Recast Requests</a:t>
            </a:r>
          </a:p>
          <a:p>
            <a:pPr lvl="1">
              <a:buClr>
                <a:schemeClr val="tx1"/>
              </a:buClr>
            </a:pPr>
            <a:endParaRPr lang="en-US" dirty="0">
              <a:solidFill>
                <a:schemeClr val="tx1"/>
              </a:solidFill>
              <a:latin typeface="Arial" panose="020B0604020202020204" pitchFamily="34" charset="0"/>
              <a:cs typeface="Arial" panose="020B0604020202020204" pitchFamily="34" charset="0"/>
            </a:endParaRPr>
          </a:p>
          <a:p>
            <a:pPr>
              <a:buClr>
                <a:schemeClr val="tx1"/>
              </a:buClr>
            </a:pPr>
            <a:r>
              <a:rPr lang="en-US" dirty="0">
                <a:solidFill>
                  <a:schemeClr val="tx1"/>
                </a:solidFill>
                <a:latin typeface="Arial" panose="020B0604020202020204" pitchFamily="34" charset="0"/>
                <a:cs typeface="Arial" panose="020B0604020202020204" pitchFamily="34" charset="0"/>
              </a:rPr>
              <a:t>Other tasks</a:t>
            </a:r>
          </a:p>
          <a:p>
            <a:pPr lvl="1">
              <a:buClr>
                <a:schemeClr val="tx1"/>
              </a:buClr>
            </a:pPr>
            <a:r>
              <a:rPr lang="en-US" dirty="0">
                <a:solidFill>
                  <a:schemeClr val="tx1"/>
                </a:solidFill>
                <a:latin typeface="Arial" panose="020B0604020202020204" pitchFamily="34" charset="0"/>
                <a:cs typeface="Arial" panose="020B0604020202020204" pitchFamily="34" charset="0"/>
              </a:rPr>
              <a:t>Updating stakeholders</a:t>
            </a:r>
          </a:p>
          <a:p>
            <a:pPr lvl="1">
              <a:buClr>
                <a:schemeClr val="tx1"/>
              </a:buClr>
            </a:pPr>
            <a:r>
              <a:rPr lang="en-US" dirty="0">
                <a:solidFill>
                  <a:schemeClr val="tx1"/>
                </a:solidFill>
                <a:latin typeface="Arial" panose="020B0604020202020204" pitchFamily="34" charset="0"/>
                <a:cs typeface="Arial" panose="020B0604020202020204" pitchFamily="34" charset="0"/>
              </a:rPr>
              <a:t>Reporting and tracking</a:t>
            </a:r>
          </a:p>
        </p:txBody>
      </p:sp>
    </p:spTree>
    <p:extLst>
      <p:ext uri="{BB962C8B-B14F-4D97-AF65-F5344CB8AC3E}">
        <p14:creationId xmlns:p14="http://schemas.microsoft.com/office/powerpoint/2010/main" val="78884799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sz="3600" dirty="0">
                <a:solidFill>
                  <a:schemeClr val="tx1"/>
                </a:solidFill>
              </a:rPr>
              <a:t>Executing: Submitting Status Reports</a:t>
            </a:r>
          </a:p>
        </p:txBody>
      </p:sp>
      <p:sp>
        <p:nvSpPr>
          <p:cNvPr id="3" name="Text Placeholder 2">
            <a:extLst>
              <a:ext uri="{FF2B5EF4-FFF2-40B4-BE49-F238E27FC236}">
                <a16:creationId xmlns:a16="http://schemas.microsoft.com/office/drawing/2014/main" id="{B2C52A60-69EB-7E39-40E7-2F60A3A802FE}"/>
              </a:ext>
            </a:extLst>
          </p:cNvPr>
          <p:cNvSpPr>
            <a:spLocks noGrp="1"/>
          </p:cNvSpPr>
          <p:nvPr>
            <p:ph type="body" idx="1"/>
          </p:nvPr>
        </p:nvSpPr>
        <p:spPr>
          <a:xfrm>
            <a:off x="303213" y="1216183"/>
            <a:ext cx="10702479" cy="1092662"/>
          </a:xfrm>
        </p:spPr>
        <p:txBody>
          <a:bodyPr/>
          <a:lstStyle/>
          <a:p>
            <a:pPr marL="88900" indent="0">
              <a:buNone/>
            </a:pPr>
            <a:r>
              <a:rPr lang="en-US" sz="1600" dirty="0">
                <a:solidFill>
                  <a:schemeClr val="tx1"/>
                </a:solidFill>
                <a:latin typeface="Arial" panose="020B0604020202020204" pitchFamily="34" charset="0"/>
                <a:cs typeface="Arial" panose="020B0604020202020204" pitchFamily="34" charset="0"/>
              </a:rPr>
              <a:t>1. Click on the ‘Status Report’ Related Link to create a status report.</a:t>
            </a:r>
          </a:p>
          <a:p>
            <a:pPr marL="88900" indent="0">
              <a:buNone/>
            </a:pPr>
            <a:r>
              <a:rPr lang="en-US" sz="1600" dirty="0">
                <a:solidFill>
                  <a:schemeClr val="tx1"/>
                </a:solidFill>
                <a:latin typeface="Arial" panose="020B0604020202020204" pitchFamily="34" charset="0"/>
                <a:cs typeface="Arial" panose="020B0604020202020204" pitchFamily="34" charset="0"/>
              </a:rPr>
              <a:t>2. You land on the Status Report tab of the Planning Console.</a:t>
            </a:r>
          </a:p>
          <a:p>
            <a:pPr marL="88900" indent="0">
              <a:buNone/>
            </a:pPr>
            <a:r>
              <a:rPr lang="en-US" sz="1600" dirty="0">
                <a:solidFill>
                  <a:schemeClr val="tx1"/>
                </a:solidFill>
                <a:latin typeface="Arial" panose="020B0604020202020204" pitchFamily="34" charset="0"/>
                <a:cs typeface="Arial" panose="020B0604020202020204" pitchFamily="34" charset="0"/>
              </a:rPr>
              <a:t>3. Click on the ‘Create new’ button to create a new report.</a:t>
            </a:r>
          </a:p>
        </p:txBody>
      </p:sp>
      <p:grpSp>
        <p:nvGrpSpPr>
          <p:cNvPr id="22" name="Group 21">
            <a:extLst>
              <a:ext uri="{FF2B5EF4-FFF2-40B4-BE49-F238E27FC236}">
                <a16:creationId xmlns:a16="http://schemas.microsoft.com/office/drawing/2014/main" id="{E15C47CD-66C6-CF31-DB5C-72F010438C94}"/>
              </a:ext>
            </a:extLst>
          </p:cNvPr>
          <p:cNvGrpSpPr/>
          <p:nvPr/>
        </p:nvGrpSpPr>
        <p:grpSpPr>
          <a:xfrm>
            <a:off x="820331" y="2496323"/>
            <a:ext cx="2171678" cy="1865354"/>
            <a:chOff x="2105221" y="2498617"/>
            <a:chExt cx="2171678" cy="1865354"/>
          </a:xfrm>
        </p:grpSpPr>
        <p:pic>
          <p:nvPicPr>
            <p:cNvPr id="6" name="Picture 5" descr="A list of links with text&#10;&#10;Description automatically generated">
              <a:extLst>
                <a:ext uri="{FF2B5EF4-FFF2-40B4-BE49-F238E27FC236}">
                  <a16:creationId xmlns:a16="http://schemas.microsoft.com/office/drawing/2014/main" id="{81B93A5C-02F1-1F49-3B0F-470C8A151D8D}"/>
                </a:ext>
              </a:extLst>
            </p:cNvPr>
            <p:cNvPicPr>
              <a:picLocks noChangeAspect="1"/>
            </p:cNvPicPr>
            <p:nvPr/>
          </p:nvPicPr>
          <p:blipFill>
            <a:blip r:embed="rId2"/>
            <a:stretch>
              <a:fillRect/>
            </a:stretch>
          </p:blipFill>
          <p:spPr>
            <a:xfrm>
              <a:off x="2327413" y="2498617"/>
              <a:ext cx="1949486" cy="1865354"/>
            </a:xfrm>
            <a:prstGeom prst="rect">
              <a:avLst/>
            </a:prstGeom>
            <a:ln>
              <a:solidFill>
                <a:schemeClr val="tx1"/>
              </a:solidFill>
            </a:ln>
          </p:spPr>
        </p:pic>
        <p:sp>
          <p:nvSpPr>
            <p:cNvPr id="10" name="Rectangle 9">
              <a:extLst>
                <a:ext uri="{FF2B5EF4-FFF2-40B4-BE49-F238E27FC236}">
                  <a16:creationId xmlns:a16="http://schemas.microsoft.com/office/drawing/2014/main" id="{DDA48042-0EB2-80A4-959A-65ED1127DDE3}"/>
                </a:ext>
              </a:extLst>
            </p:cNvPr>
            <p:cNvSpPr/>
            <p:nvPr/>
          </p:nvSpPr>
          <p:spPr>
            <a:xfrm>
              <a:off x="2414110" y="3674789"/>
              <a:ext cx="753833" cy="20134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6483F11-8B41-FC85-88D6-CA2857C8600B}"/>
                </a:ext>
              </a:extLst>
            </p:cNvPr>
            <p:cNvSpPr/>
            <p:nvPr/>
          </p:nvSpPr>
          <p:spPr>
            <a:xfrm>
              <a:off x="2105221" y="370496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grpSp>
        <p:nvGrpSpPr>
          <p:cNvPr id="23" name="Group 22">
            <a:extLst>
              <a:ext uri="{FF2B5EF4-FFF2-40B4-BE49-F238E27FC236}">
                <a16:creationId xmlns:a16="http://schemas.microsoft.com/office/drawing/2014/main" id="{A57C1C04-3440-175F-488D-6F23E0CA353A}"/>
              </a:ext>
            </a:extLst>
          </p:cNvPr>
          <p:cNvGrpSpPr/>
          <p:nvPr/>
        </p:nvGrpSpPr>
        <p:grpSpPr>
          <a:xfrm>
            <a:off x="1026779" y="4600254"/>
            <a:ext cx="9978913" cy="1049790"/>
            <a:chOff x="951219" y="4891771"/>
            <a:chExt cx="9978913" cy="1049790"/>
          </a:xfrm>
        </p:grpSpPr>
        <p:pic>
          <p:nvPicPr>
            <p:cNvPr id="17" name="Picture 16">
              <a:extLst>
                <a:ext uri="{FF2B5EF4-FFF2-40B4-BE49-F238E27FC236}">
                  <a16:creationId xmlns:a16="http://schemas.microsoft.com/office/drawing/2014/main" id="{AF87A375-3950-5A31-B4AF-2C78F25FD99D}"/>
                </a:ext>
              </a:extLst>
            </p:cNvPr>
            <p:cNvPicPr>
              <a:picLocks noChangeAspect="1"/>
            </p:cNvPicPr>
            <p:nvPr/>
          </p:nvPicPr>
          <p:blipFill>
            <a:blip r:embed="rId3"/>
            <a:stretch>
              <a:fillRect/>
            </a:stretch>
          </p:blipFill>
          <p:spPr>
            <a:xfrm>
              <a:off x="951219" y="4891771"/>
              <a:ext cx="9978913" cy="1049790"/>
            </a:xfrm>
            <a:prstGeom prst="rect">
              <a:avLst/>
            </a:prstGeom>
            <a:ln>
              <a:solidFill>
                <a:schemeClr val="tx1"/>
              </a:solidFill>
            </a:ln>
          </p:spPr>
        </p:pic>
        <p:sp>
          <p:nvSpPr>
            <p:cNvPr id="12" name="Rectangle 11">
              <a:extLst>
                <a:ext uri="{FF2B5EF4-FFF2-40B4-BE49-F238E27FC236}">
                  <a16:creationId xmlns:a16="http://schemas.microsoft.com/office/drawing/2014/main" id="{B86EE97C-A29C-3C83-CD94-E818F7FC5143}"/>
                </a:ext>
              </a:extLst>
            </p:cNvPr>
            <p:cNvSpPr/>
            <p:nvPr/>
          </p:nvSpPr>
          <p:spPr>
            <a:xfrm>
              <a:off x="7252137" y="4958255"/>
              <a:ext cx="606973" cy="18918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a:extLst>
                <a:ext uri="{FF2B5EF4-FFF2-40B4-BE49-F238E27FC236}">
                  <a16:creationId xmlns:a16="http://schemas.microsoft.com/office/drawing/2014/main" id="{98E7D535-66F2-C098-F824-316F5348159B}"/>
                </a:ext>
              </a:extLst>
            </p:cNvPr>
            <p:cNvSpPr/>
            <p:nvPr/>
          </p:nvSpPr>
          <p:spPr>
            <a:xfrm>
              <a:off x="6972802" y="495825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5" name="Oval 14">
              <a:extLst>
                <a:ext uri="{FF2B5EF4-FFF2-40B4-BE49-F238E27FC236}">
                  <a16:creationId xmlns:a16="http://schemas.microsoft.com/office/drawing/2014/main" id="{3F925D88-8AC7-0AC0-3C74-BAD2F832A772}"/>
                </a:ext>
              </a:extLst>
            </p:cNvPr>
            <p:cNvSpPr/>
            <p:nvPr/>
          </p:nvSpPr>
          <p:spPr>
            <a:xfrm>
              <a:off x="9913036" y="52388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9" name="Rectangle 18">
              <a:extLst>
                <a:ext uri="{FF2B5EF4-FFF2-40B4-BE49-F238E27FC236}">
                  <a16:creationId xmlns:a16="http://schemas.microsoft.com/office/drawing/2014/main" id="{8345833A-704A-8497-6078-26F6909D388F}"/>
                </a:ext>
              </a:extLst>
            </p:cNvPr>
            <p:cNvSpPr/>
            <p:nvPr/>
          </p:nvSpPr>
          <p:spPr>
            <a:xfrm>
              <a:off x="10216056" y="5210503"/>
              <a:ext cx="633248" cy="23648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99610589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Creating a Status Report – Overall Status tab</a:t>
            </a:r>
          </a:p>
        </p:txBody>
      </p:sp>
      <p:sp>
        <p:nvSpPr>
          <p:cNvPr id="19" name="TextBox 18">
            <a:extLst>
              <a:ext uri="{FF2B5EF4-FFF2-40B4-BE49-F238E27FC236}">
                <a16:creationId xmlns:a16="http://schemas.microsoft.com/office/drawing/2014/main" id="{7AD1F8EF-8D9E-2843-A4BC-7D61A376E1FE}"/>
              </a:ext>
            </a:extLst>
          </p:cNvPr>
          <p:cNvSpPr txBox="1"/>
          <p:nvPr/>
        </p:nvSpPr>
        <p:spPr>
          <a:xfrm>
            <a:off x="408991" y="1107089"/>
            <a:ext cx="10744749" cy="830997"/>
          </a:xfrm>
          <a:prstGeom prst="rect">
            <a:avLst/>
          </a:prstGeom>
          <a:noFill/>
          <a:ln>
            <a:solidFill>
              <a:schemeClr val="tx1"/>
            </a:solidFill>
          </a:ln>
        </p:spPr>
        <p:txBody>
          <a:bodyPr wrap="square" rtlCol="0">
            <a:spAutoFit/>
          </a:bodyPr>
          <a:lstStyle/>
          <a:p>
            <a:r>
              <a:rPr lang="en-US" sz="1200" dirty="0"/>
              <a:t>Create your status reports as close to the quarterly report suspense date as possible for KITO to complete the Quarterly Status Report.</a:t>
            </a:r>
          </a:p>
          <a:p>
            <a:pPr marL="342900" indent="-342900">
              <a:buAutoNum type="arabicPeriod"/>
            </a:pPr>
            <a:r>
              <a:rPr lang="en-US" sz="1200" b="1" dirty="0"/>
              <a:t>Status Date</a:t>
            </a:r>
            <a:r>
              <a:rPr lang="en-US" sz="1200" dirty="0"/>
              <a:t>: It will populate to current date. </a:t>
            </a:r>
          </a:p>
          <a:p>
            <a:pPr marL="342900" indent="-342900">
              <a:buAutoNum type="arabicPeriod"/>
            </a:pPr>
            <a:r>
              <a:rPr lang="en-US" sz="1200" b="1" dirty="0"/>
              <a:t>Overall Status</a:t>
            </a:r>
            <a:r>
              <a:rPr lang="en-US" sz="1200" dirty="0"/>
              <a:t>: Provide updates for the Executive Summary, Comments, Last Week’s Achievements and Key Activities planned fields.</a:t>
            </a:r>
          </a:p>
          <a:p>
            <a:pPr marL="342900" indent="-342900">
              <a:buAutoNum type="arabicPeriod"/>
            </a:pPr>
            <a:r>
              <a:rPr lang="en-US" sz="1200" b="1" dirty="0"/>
              <a:t>Overall health</a:t>
            </a:r>
            <a:r>
              <a:rPr lang="en-US" sz="1200" dirty="0"/>
              <a:t>: Reflects information from most recent status entered by the project manager for the project.</a:t>
            </a:r>
          </a:p>
        </p:txBody>
      </p:sp>
      <p:grpSp>
        <p:nvGrpSpPr>
          <p:cNvPr id="29" name="Group 28">
            <a:extLst>
              <a:ext uri="{FF2B5EF4-FFF2-40B4-BE49-F238E27FC236}">
                <a16:creationId xmlns:a16="http://schemas.microsoft.com/office/drawing/2014/main" id="{4A8A80CB-756D-4777-6F44-B1E02B7E1347}"/>
              </a:ext>
            </a:extLst>
          </p:cNvPr>
          <p:cNvGrpSpPr/>
          <p:nvPr/>
        </p:nvGrpSpPr>
        <p:grpSpPr>
          <a:xfrm>
            <a:off x="3400512" y="2184673"/>
            <a:ext cx="4414690" cy="4389164"/>
            <a:chOff x="1145958" y="2097962"/>
            <a:chExt cx="4414690" cy="4389164"/>
          </a:xfrm>
        </p:grpSpPr>
        <p:pic>
          <p:nvPicPr>
            <p:cNvPr id="7" name="Picture 6" descr="A screenshot of a computer&#10;&#10;Description automatically generated">
              <a:extLst>
                <a:ext uri="{FF2B5EF4-FFF2-40B4-BE49-F238E27FC236}">
                  <a16:creationId xmlns:a16="http://schemas.microsoft.com/office/drawing/2014/main" id="{AF83CE54-009E-8D61-65E4-39CA374BCBBF}"/>
                </a:ext>
              </a:extLst>
            </p:cNvPr>
            <p:cNvPicPr>
              <a:picLocks noChangeAspect="1"/>
            </p:cNvPicPr>
            <p:nvPr/>
          </p:nvPicPr>
          <p:blipFill>
            <a:blip r:embed="rId2"/>
            <a:stretch>
              <a:fillRect/>
            </a:stretch>
          </p:blipFill>
          <p:spPr>
            <a:xfrm>
              <a:off x="1368013" y="2097962"/>
              <a:ext cx="4192635" cy="4389164"/>
            </a:xfrm>
            <a:prstGeom prst="rect">
              <a:avLst/>
            </a:prstGeom>
            <a:ln>
              <a:solidFill>
                <a:schemeClr val="tx1"/>
              </a:solidFill>
            </a:ln>
          </p:spPr>
        </p:pic>
        <p:sp>
          <p:nvSpPr>
            <p:cNvPr id="8" name="Rectangle 7">
              <a:extLst>
                <a:ext uri="{FF2B5EF4-FFF2-40B4-BE49-F238E27FC236}">
                  <a16:creationId xmlns:a16="http://schemas.microsoft.com/office/drawing/2014/main" id="{46EFC360-4D75-01BD-3D83-D65D443D255A}"/>
                </a:ext>
              </a:extLst>
            </p:cNvPr>
            <p:cNvSpPr/>
            <p:nvPr/>
          </p:nvSpPr>
          <p:spPr>
            <a:xfrm>
              <a:off x="1418073" y="3840051"/>
              <a:ext cx="506611" cy="2286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1180223" y="263183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7B39F531-31FE-B927-4E0B-6AF11FB14C17}"/>
                </a:ext>
              </a:extLst>
            </p:cNvPr>
            <p:cNvSpPr/>
            <p:nvPr/>
          </p:nvSpPr>
          <p:spPr>
            <a:xfrm>
              <a:off x="1145958" y="386242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
        <p:nvSpPr>
          <p:cNvPr id="3" name="Oval 2">
            <a:extLst>
              <a:ext uri="{FF2B5EF4-FFF2-40B4-BE49-F238E27FC236}">
                <a16:creationId xmlns:a16="http://schemas.microsoft.com/office/drawing/2014/main" id="{48C6D291-45E8-93B1-8C2A-5691603EA0C8}"/>
              </a:ext>
            </a:extLst>
          </p:cNvPr>
          <p:cNvSpPr/>
          <p:nvPr/>
        </p:nvSpPr>
        <p:spPr>
          <a:xfrm>
            <a:off x="3417576" y="419572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65681848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Creating a Status Report – Schedule tab</a:t>
            </a:r>
          </a:p>
        </p:txBody>
      </p:sp>
      <p:sp>
        <p:nvSpPr>
          <p:cNvPr id="19" name="TextBox 18">
            <a:extLst>
              <a:ext uri="{FF2B5EF4-FFF2-40B4-BE49-F238E27FC236}">
                <a16:creationId xmlns:a16="http://schemas.microsoft.com/office/drawing/2014/main" id="{7AD1F8EF-8D9E-2843-A4BC-7D61A376E1FE}"/>
              </a:ext>
            </a:extLst>
          </p:cNvPr>
          <p:cNvSpPr txBox="1"/>
          <p:nvPr/>
        </p:nvSpPr>
        <p:spPr>
          <a:xfrm>
            <a:off x="392476" y="962206"/>
            <a:ext cx="10744749" cy="1015663"/>
          </a:xfrm>
          <a:prstGeom prst="rect">
            <a:avLst/>
          </a:prstGeom>
          <a:noFill/>
          <a:ln>
            <a:solidFill>
              <a:schemeClr val="tx1"/>
            </a:solidFill>
          </a:ln>
        </p:spPr>
        <p:txBody>
          <a:bodyPr wrap="square" rtlCol="0">
            <a:spAutoFit/>
          </a:bodyPr>
          <a:lstStyle/>
          <a:p>
            <a:pPr marL="342900" indent="-342900">
              <a:buAutoNum type="arabicPeriod"/>
            </a:pPr>
            <a:r>
              <a:rPr lang="en-US" sz="1200" b="1" dirty="0"/>
              <a:t>Planned End</a:t>
            </a:r>
            <a:r>
              <a:rPr lang="en-US" sz="1200" dirty="0"/>
              <a:t>: This reflects the planned end date even though it isn’t populated in this field. It is given in the main body of the record.</a:t>
            </a:r>
          </a:p>
          <a:p>
            <a:pPr marL="342900" indent="-342900">
              <a:buAutoNum type="arabicPeriod"/>
            </a:pPr>
            <a:r>
              <a:rPr lang="en-US" sz="1200" b="1" dirty="0"/>
              <a:t>Project Length in Days</a:t>
            </a:r>
            <a:r>
              <a:rPr lang="en-US" sz="1200" dirty="0"/>
              <a:t>: This field may be manually updated by the project manager. This is business days but doesn’t include holidays. From the Dates tab, you may enter the number of days shown in the Duration field.</a:t>
            </a:r>
          </a:p>
          <a:p>
            <a:pPr marL="342900" indent="-342900">
              <a:buFont typeface="Arial"/>
              <a:buAutoNum type="arabicPeriod"/>
            </a:pPr>
            <a:r>
              <a:rPr lang="en-US" sz="1200" b="1" dirty="0"/>
              <a:t>Actual End</a:t>
            </a:r>
            <a:r>
              <a:rPr lang="en-US" sz="1200" dirty="0"/>
              <a:t>: This reflects the actual end date even though it isn’t populated in this field. It is given in the main body of the record.</a:t>
            </a:r>
          </a:p>
          <a:p>
            <a:pPr marL="342900" indent="-342900">
              <a:buAutoNum type="arabicPeriod"/>
            </a:pPr>
            <a:r>
              <a:rPr lang="en-US" sz="1200" b="1" dirty="0"/>
              <a:t>Comments on Schedule</a:t>
            </a:r>
            <a:r>
              <a:rPr lang="en-US" sz="1200" dirty="0"/>
              <a:t>: Enter any updates on schedule (e.g., ahead of schedule, behind schedule or on target).</a:t>
            </a:r>
          </a:p>
        </p:txBody>
      </p:sp>
      <p:grpSp>
        <p:nvGrpSpPr>
          <p:cNvPr id="12" name="Group 11">
            <a:extLst>
              <a:ext uri="{FF2B5EF4-FFF2-40B4-BE49-F238E27FC236}">
                <a16:creationId xmlns:a16="http://schemas.microsoft.com/office/drawing/2014/main" id="{68CA28F5-06F9-2FD6-814B-7731A35DC971}"/>
              </a:ext>
            </a:extLst>
          </p:cNvPr>
          <p:cNvGrpSpPr/>
          <p:nvPr/>
        </p:nvGrpSpPr>
        <p:grpSpPr>
          <a:xfrm>
            <a:off x="1562232" y="2060931"/>
            <a:ext cx="5136085" cy="4417033"/>
            <a:chOff x="3266341" y="2040149"/>
            <a:chExt cx="5136085" cy="4417033"/>
          </a:xfrm>
        </p:grpSpPr>
        <p:pic>
          <p:nvPicPr>
            <p:cNvPr id="9" name="Picture 8" descr="A screenshot of a computer&#10;&#10;Description automatically generated">
              <a:extLst>
                <a:ext uri="{FF2B5EF4-FFF2-40B4-BE49-F238E27FC236}">
                  <a16:creationId xmlns:a16="http://schemas.microsoft.com/office/drawing/2014/main" id="{22A2009C-F059-A95B-5837-AFA0B72368A4}"/>
                </a:ext>
              </a:extLst>
            </p:cNvPr>
            <p:cNvPicPr>
              <a:picLocks noChangeAspect="1"/>
            </p:cNvPicPr>
            <p:nvPr/>
          </p:nvPicPr>
          <p:blipFill>
            <a:blip r:embed="rId2"/>
            <a:stretch>
              <a:fillRect/>
            </a:stretch>
          </p:blipFill>
          <p:spPr>
            <a:xfrm>
              <a:off x="3266341" y="2040149"/>
              <a:ext cx="5136085" cy="4417033"/>
            </a:xfrm>
            <a:prstGeom prst="rect">
              <a:avLst/>
            </a:prstGeom>
            <a:ln>
              <a:solidFill>
                <a:schemeClr val="tx1"/>
              </a:solidFill>
            </a:ln>
          </p:spPr>
        </p:pic>
        <p:sp>
          <p:nvSpPr>
            <p:cNvPr id="8" name="Rectangle 7">
              <a:extLst>
                <a:ext uri="{FF2B5EF4-FFF2-40B4-BE49-F238E27FC236}">
                  <a16:creationId xmlns:a16="http://schemas.microsoft.com/office/drawing/2014/main" id="{46EFC360-4D75-01BD-3D83-D65D443D255A}"/>
                </a:ext>
              </a:extLst>
            </p:cNvPr>
            <p:cNvSpPr/>
            <p:nvPr/>
          </p:nvSpPr>
          <p:spPr>
            <a:xfrm>
              <a:off x="3878956" y="4134365"/>
              <a:ext cx="447567" cy="17374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3297447" y="45877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7B39F531-31FE-B927-4E0B-6AF11FB14C17}"/>
                </a:ext>
              </a:extLst>
            </p:cNvPr>
            <p:cNvSpPr/>
            <p:nvPr/>
          </p:nvSpPr>
          <p:spPr>
            <a:xfrm>
              <a:off x="3297447" y="485683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5" name="Oval 4">
              <a:extLst>
                <a:ext uri="{FF2B5EF4-FFF2-40B4-BE49-F238E27FC236}">
                  <a16:creationId xmlns:a16="http://schemas.microsoft.com/office/drawing/2014/main" id="{3C8B0DF7-BD57-8329-2136-F5C3A0A6ABE0}"/>
                </a:ext>
              </a:extLst>
            </p:cNvPr>
            <p:cNvSpPr/>
            <p:nvPr/>
          </p:nvSpPr>
          <p:spPr>
            <a:xfrm>
              <a:off x="5612191" y="45877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1" name="Oval 10">
              <a:extLst>
                <a:ext uri="{FF2B5EF4-FFF2-40B4-BE49-F238E27FC236}">
                  <a16:creationId xmlns:a16="http://schemas.microsoft.com/office/drawing/2014/main" id="{0544EAC2-6269-2373-799E-00C6B7FE7B21}"/>
                </a:ext>
              </a:extLst>
            </p:cNvPr>
            <p:cNvSpPr/>
            <p:nvPr/>
          </p:nvSpPr>
          <p:spPr>
            <a:xfrm>
              <a:off x="3297447" y="517502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pic>
        <p:nvPicPr>
          <p:cNvPr id="14" name="Picture 13" descr="A screenshot of a computer&#10;&#10;Description automatically generated">
            <a:extLst>
              <a:ext uri="{FF2B5EF4-FFF2-40B4-BE49-F238E27FC236}">
                <a16:creationId xmlns:a16="http://schemas.microsoft.com/office/drawing/2014/main" id="{36798D51-F985-AC68-2138-12B2A4FE8AA7}"/>
              </a:ext>
            </a:extLst>
          </p:cNvPr>
          <p:cNvPicPr>
            <a:picLocks noChangeAspect="1"/>
          </p:cNvPicPr>
          <p:nvPr/>
        </p:nvPicPr>
        <p:blipFill>
          <a:blip r:embed="rId3"/>
          <a:stretch>
            <a:fillRect/>
          </a:stretch>
        </p:blipFill>
        <p:spPr>
          <a:xfrm>
            <a:off x="7030908" y="3001651"/>
            <a:ext cx="4619610" cy="1822985"/>
          </a:xfrm>
          <a:prstGeom prst="rect">
            <a:avLst/>
          </a:prstGeom>
          <a:ln>
            <a:solidFill>
              <a:schemeClr val="tx1"/>
            </a:solidFill>
          </a:ln>
        </p:spPr>
      </p:pic>
      <p:sp>
        <p:nvSpPr>
          <p:cNvPr id="15" name="Rectangle 14">
            <a:extLst>
              <a:ext uri="{FF2B5EF4-FFF2-40B4-BE49-F238E27FC236}">
                <a16:creationId xmlns:a16="http://schemas.microsoft.com/office/drawing/2014/main" id="{6CCBB0BE-7DB5-7F6C-422C-32B008FC168E}"/>
              </a:ext>
            </a:extLst>
          </p:cNvPr>
          <p:cNvSpPr/>
          <p:nvPr/>
        </p:nvSpPr>
        <p:spPr>
          <a:xfrm>
            <a:off x="8367829" y="4328895"/>
            <a:ext cx="1302644" cy="20846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449EAE52-0F9F-B02E-F976-E0385AE8FF81}"/>
              </a:ext>
            </a:extLst>
          </p:cNvPr>
          <p:cNvSpPr/>
          <p:nvPr/>
        </p:nvSpPr>
        <p:spPr>
          <a:xfrm>
            <a:off x="7086599" y="3095275"/>
            <a:ext cx="360219" cy="17374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Arrow Connector 20">
            <a:extLst>
              <a:ext uri="{FF2B5EF4-FFF2-40B4-BE49-F238E27FC236}">
                <a16:creationId xmlns:a16="http://schemas.microsoft.com/office/drawing/2014/main" id="{1D9BC13E-C1B9-5CAB-6C04-4B122850FC04}"/>
              </a:ext>
            </a:extLst>
          </p:cNvPr>
          <p:cNvCxnSpPr>
            <a:cxnSpLocks/>
          </p:cNvCxnSpPr>
          <p:nvPr/>
        </p:nvCxnSpPr>
        <p:spPr>
          <a:xfrm flipH="1">
            <a:off x="6057106" y="4433129"/>
            <a:ext cx="2234839" cy="283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91929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47F310DB-84B1-13FB-97AF-05757CC87D04}"/>
              </a:ext>
            </a:extLst>
          </p:cNvPr>
          <p:cNvPicPr>
            <a:picLocks noChangeAspect="1"/>
          </p:cNvPicPr>
          <p:nvPr/>
        </p:nvPicPr>
        <p:blipFill>
          <a:blip r:embed="rId2"/>
          <a:stretch>
            <a:fillRect/>
          </a:stretch>
        </p:blipFill>
        <p:spPr>
          <a:xfrm>
            <a:off x="2615092" y="2220891"/>
            <a:ext cx="7532048" cy="3456488"/>
          </a:xfrm>
          <a:prstGeom prst="rect">
            <a:avLst/>
          </a:prstGeom>
          <a:ln>
            <a:solidFill>
              <a:schemeClr val="tx1"/>
            </a:solidFill>
          </a:ln>
        </p:spPr>
      </p:pic>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Creating a Status Report – Cost tab</a:t>
            </a:r>
          </a:p>
        </p:txBody>
      </p:sp>
      <p:sp>
        <p:nvSpPr>
          <p:cNvPr id="19" name="TextBox 18">
            <a:extLst>
              <a:ext uri="{FF2B5EF4-FFF2-40B4-BE49-F238E27FC236}">
                <a16:creationId xmlns:a16="http://schemas.microsoft.com/office/drawing/2014/main" id="{7AD1F8EF-8D9E-2843-A4BC-7D61A376E1FE}"/>
              </a:ext>
            </a:extLst>
          </p:cNvPr>
          <p:cNvSpPr txBox="1"/>
          <p:nvPr/>
        </p:nvSpPr>
        <p:spPr>
          <a:xfrm>
            <a:off x="408991" y="1107089"/>
            <a:ext cx="10744749" cy="646331"/>
          </a:xfrm>
          <a:prstGeom prst="rect">
            <a:avLst/>
          </a:prstGeom>
          <a:noFill/>
          <a:ln>
            <a:solidFill>
              <a:schemeClr val="tx1"/>
            </a:solidFill>
          </a:ln>
        </p:spPr>
        <p:txBody>
          <a:bodyPr wrap="square" rtlCol="0">
            <a:spAutoFit/>
          </a:bodyPr>
          <a:lstStyle/>
          <a:p>
            <a:pPr marL="342900" indent="-342900">
              <a:buAutoNum type="arabicPeriod"/>
            </a:pPr>
            <a:r>
              <a:rPr lang="en-US" sz="1200" b="1" dirty="0"/>
              <a:t>Actual Execution Cost to Date</a:t>
            </a:r>
            <a:r>
              <a:rPr lang="en-US" sz="1200" dirty="0"/>
              <a:t>: Project managers will manually populate this data. </a:t>
            </a:r>
          </a:p>
          <a:p>
            <a:pPr marL="342900" indent="-342900">
              <a:buAutoNum type="arabicPeriod"/>
            </a:pPr>
            <a:r>
              <a:rPr lang="en-US" sz="1200" b="1" dirty="0"/>
              <a:t>Planned Execution Project Cost</a:t>
            </a:r>
            <a:r>
              <a:rPr lang="en-US" sz="1200" dirty="0"/>
              <a:t>: This reflects the financial data entered on the cost and benefit plans. Total Planned Cost on Financials tab.</a:t>
            </a:r>
          </a:p>
          <a:p>
            <a:pPr marL="342900" indent="-342900">
              <a:buAutoNum type="arabicPeriod"/>
            </a:pPr>
            <a:r>
              <a:rPr lang="en-US" sz="1200" b="1" dirty="0"/>
              <a:t>Comments on Cost</a:t>
            </a:r>
            <a:r>
              <a:rPr lang="en-US" sz="1200" dirty="0"/>
              <a:t>: Enter any updates on project cost (e.g., under budget, over budget or on target).</a:t>
            </a:r>
          </a:p>
        </p:txBody>
      </p:sp>
      <p:sp>
        <p:nvSpPr>
          <p:cNvPr id="8" name="Rectangle 7">
            <a:extLst>
              <a:ext uri="{FF2B5EF4-FFF2-40B4-BE49-F238E27FC236}">
                <a16:creationId xmlns:a16="http://schemas.microsoft.com/office/drawing/2014/main" id="{46EFC360-4D75-01BD-3D83-D65D443D255A}"/>
              </a:ext>
            </a:extLst>
          </p:cNvPr>
          <p:cNvSpPr/>
          <p:nvPr/>
        </p:nvSpPr>
        <p:spPr>
          <a:xfrm>
            <a:off x="4078042" y="2286549"/>
            <a:ext cx="487822" cy="33042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2503996" y="313327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7B39F531-31FE-B927-4E0B-6AF11FB14C17}"/>
              </a:ext>
            </a:extLst>
          </p:cNvPr>
          <p:cNvSpPr/>
          <p:nvPr/>
        </p:nvSpPr>
        <p:spPr>
          <a:xfrm>
            <a:off x="6158924" y="313327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7" name="Oval 26">
            <a:extLst>
              <a:ext uri="{FF2B5EF4-FFF2-40B4-BE49-F238E27FC236}">
                <a16:creationId xmlns:a16="http://schemas.microsoft.com/office/drawing/2014/main" id="{D9EFD912-36F8-E0DE-25C2-F9D97BBD979B}"/>
              </a:ext>
            </a:extLst>
          </p:cNvPr>
          <p:cNvSpPr/>
          <p:nvPr/>
        </p:nvSpPr>
        <p:spPr>
          <a:xfrm>
            <a:off x="2503996" y="35085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85413336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A530157-0529-F4E1-E43E-4DC697CCF144}"/>
              </a:ext>
            </a:extLst>
          </p:cNvPr>
          <p:cNvPicPr>
            <a:picLocks noChangeAspect="1"/>
          </p:cNvPicPr>
          <p:nvPr/>
        </p:nvPicPr>
        <p:blipFill>
          <a:blip r:embed="rId2"/>
          <a:stretch>
            <a:fillRect/>
          </a:stretch>
        </p:blipFill>
        <p:spPr>
          <a:xfrm>
            <a:off x="2890775" y="2500333"/>
            <a:ext cx="6173787" cy="2897603"/>
          </a:xfrm>
          <a:prstGeom prst="rect">
            <a:avLst/>
          </a:prstGeom>
          <a:ln>
            <a:solidFill>
              <a:schemeClr val="tx1"/>
            </a:solidFill>
          </a:ln>
        </p:spPr>
      </p:pic>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Creating a Status Report – Resources tab</a:t>
            </a:r>
          </a:p>
        </p:txBody>
      </p:sp>
      <p:sp>
        <p:nvSpPr>
          <p:cNvPr id="19" name="TextBox 18">
            <a:extLst>
              <a:ext uri="{FF2B5EF4-FFF2-40B4-BE49-F238E27FC236}">
                <a16:creationId xmlns:a16="http://schemas.microsoft.com/office/drawing/2014/main" id="{7AD1F8EF-8D9E-2843-A4BC-7D61A376E1FE}"/>
              </a:ext>
            </a:extLst>
          </p:cNvPr>
          <p:cNvSpPr txBox="1"/>
          <p:nvPr/>
        </p:nvSpPr>
        <p:spPr>
          <a:xfrm>
            <a:off x="408991" y="1107089"/>
            <a:ext cx="10744749" cy="646331"/>
          </a:xfrm>
          <a:prstGeom prst="rect">
            <a:avLst/>
          </a:prstGeom>
          <a:noFill/>
          <a:ln>
            <a:solidFill>
              <a:schemeClr val="tx1"/>
            </a:solidFill>
          </a:ln>
        </p:spPr>
        <p:txBody>
          <a:bodyPr wrap="square" rtlCol="0">
            <a:spAutoFit/>
          </a:bodyPr>
          <a:lstStyle/>
          <a:p>
            <a:pPr marL="342900" indent="-342900">
              <a:buAutoNum type="arabicPeriod"/>
            </a:pPr>
            <a:r>
              <a:rPr lang="en-US" sz="1200" b="1" dirty="0"/>
              <a:t>Actual Execution Work Hours</a:t>
            </a:r>
            <a:r>
              <a:rPr lang="en-US" sz="1200" dirty="0"/>
              <a:t>: Project managers will manually populate this data. </a:t>
            </a:r>
          </a:p>
          <a:p>
            <a:pPr marL="342900" indent="-342900">
              <a:buAutoNum type="arabicPeriod"/>
            </a:pPr>
            <a:r>
              <a:rPr lang="en-US" sz="1200" b="1" dirty="0"/>
              <a:t>Actual Execution Work Variance</a:t>
            </a:r>
            <a:r>
              <a:rPr lang="en-US" sz="1200" dirty="0"/>
              <a:t>: Project managers will manually populate this data. </a:t>
            </a:r>
          </a:p>
          <a:p>
            <a:pPr marL="342900" indent="-342900">
              <a:buAutoNum type="arabicPeriod"/>
            </a:pPr>
            <a:r>
              <a:rPr lang="en-US" sz="1200" b="1" dirty="0"/>
              <a:t>Comments on Resources</a:t>
            </a:r>
            <a:r>
              <a:rPr lang="en-US" sz="1200" dirty="0"/>
              <a:t>: Enter any updates on resources (e.g., committed resources are sufficient or at risk of moving to another project).</a:t>
            </a:r>
          </a:p>
        </p:txBody>
      </p:sp>
      <p:sp>
        <p:nvSpPr>
          <p:cNvPr id="8" name="Rectangle 7">
            <a:extLst>
              <a:ext uri="{FF2B5EF4-FFF2-40B4-BE49-F238E27FC236}">
                <a16:creationId xmlns:a16="http://schemas.microsoft.com/office/drawing/2014/main" id="{46EFC360-4D75-01BD-3D83-D65D443D255A}"/>
              </a:ext>
            </a:extLst>
          </p:cNvPr>
          <p:cNvSpPr/>
          <p:nvPr/>
        </p:nvSpPr>
        <p:spPr>
          <a:xfrm>
            <a:off x="4473809" y="2589394"/>
            <a:ext cx="546186" cy="2286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2840549" y="32682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7B39F531-31FE-B927-4E0B-6AF11FB14C17}"/>
              </a:ext>
            </a:extLst>
          </p:cNvPr>
          <p:cNvSpPr/>
          <p:nvPr/>
        </p:nvSpPr>
        <p:spPr>
          <a:xfrm>
            <a:off x="5946010" y="32682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7" name="Oval 26">
            <a:extLst>
              <a:ext uri="{FF2B5EF4-FFF2-40B4-BE49-F238E27FC236}">
                <a16:creationId xmlns:a16="http://schemas.microsoft.com/office/drawing/2014/main" id="{D9EFD912-36F8-E0DE-25C2-F9D97BBD979B}"/>
              </a:ext>
            </a:extLst>
          </p:cNvPr>
          <p:cNvSpPr/>
          <p:nvPr/>
        </p:nvSpPr>
        <p:spPr>
          <a:xfrm>
            <a:off x="2840549" y="373300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8426568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6989B34-317E-43DD-DDB2-D7DE26DCD14C}"/>
              </a:ext>
            </a:extLst>
          </p:cNvPr>
          <p:cNvPicPr>
            <a:picLocks noChangeAspect="1"/>
          </p:cNvPicPr>
          <p:nvPr/>
        </p:nvPicPr>
        <p:blipFill>
          <a:blip r:embed="rId2"/>
          <a:stretch>
            <a:fillRect/>
          </a:stretch>
        </p:blipFill>
        <p:spPr>
          <a:xfrm>
            <a:off x="2810236" y="2248454"/>
            <a:ext cx="6481049" cy="3763694"/>
          </a:xfrm>
          <a:prstGeom prst="rect">
            <a:avLst/>
          </a:prstGeom>
          <a:ln>
            <a:solidFill>
              <a:schemeClr val="tx1"/>
            </a:solidFill>
          </a:ln>
        </p:spPr>
      </p:pic>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Creating a Status Report – Scope tab</a:t>
            </a:r>
          </a:p>
        </p:txBody>
      </p:sp>
      <p:sp>
        <p:nvSpPr>
          <p:cNvPr id="19" name="TextBox 18">
            <a:extLst>
              <a:ext uri="{FF2B5EF4-FFF2-40B4-BE49-F238E27FC236}">
                <a16:creationId xmlns:a16="http://schemas.microsoft.com/office/drawing/2014/main" id="{7AD1F8EF-8D9E-2843-A4BC-7D61A376E1FE}"/>
              </a:ext>
            </a:extLst>
          </p:cNvPr>
          <p:cNvSpPr txBox="1"/>
          <p:nvPr/>
        </p:nvSpPr>
        <p:spPr>
          <a:xfrm>
            <a:off x="408991" y="1107089"/>
            <a:ext cx="10744749" cy="1015663"/>
          </a:xfrm>
          <a:prstGeom prst="rect">
            <a:avLst/>
          </a:prstGeom>
          <a:noFill/>
          <a:ln>
            <a:solidFill>
              <a:schemeClr val="tx1"/>
            </a:solidFill>
          </a:ln>
        </p:spPr>
        <p:txBody>
          <a:bodyPr wrap="square" rtlCol="0">
            <a:spAutoFit/>
          </a:bodyPr>
          <a:lstStyle/>
          <a:p>
            <a:pPr marL="342900" indent="-342900">
              <a:buAutoNum type="arabicPeriod"/>
            </a:pPr>
            <a:r>
              <a:rPr lang="en-US" sz="1200" b="1" dirty="0"/>
              <a:t>Actual Execution Deliverables Completed</a:t>
            </a:r>
            <a:r>
              <a:rPr lang="en-US" sz="1200" dirty="0"/>
              <a:t>: Project managers will manually populate this data. </a:t>
            </a:r>
          </a:p>
          <a:p>
            <a:pPr marL="342900" indent="-342900">
              <a:buAutoNum type="arabicPeriod"/>
            </a:pPr>
            <a:r>
              <a:rPr lang="en-US" sz="1200" b="1" dirty="0"/>
              <a:t>Actual Execution Tasks Completed</a:t>
            </a:r>
            <a:r>
              <a:rPr lang="en-US" sz="1200" dirty="0"/>
              <a:t>: Populates from Project Tasks completed.</a:t>
            </a:r>
          </a:p>
          <a:p>
            <a:pPr marL="342900" indent="-342900">
              <a:buAutoNum type="arabicPeriod"/>
            </a:pPr>
            <a:r>
              <a:rPr lang="en-US" sz="1200" b="1" dirty="0"/>
              <a:t>Planned Execution Deliverables Completed</a:t>
            </a:r>
            <a:r>
              <a:rPr lang="en-US" sz="1200" dirty="0"/>
              <a:t>: Project managers will manually populate this data. </a:t>
            </a:r>
          </a:p>
          <a:p>
            <a:pPr marL="342900" indent="-342900">
              <a:buAutoNum type="arabicPeriod"/>
            </a:pPr>
            <a:r>
              <a:rPr lang="en-US" sz="1200" b="1" dirty="0"/>
              <a:t>Planned Execution Tasks Completed</a:t>
            </a:r>
            <a:r>
              <a:rPr lang="en-US" sz="1200" dirty="0"/>
              <a:t>: Populated from total Project Tasks for the project.</a:t>
            </a:r>
          </a:p>
          <a:p>
            <a:pPr marL="342900" indent="-342900">
              <a:buAutoNum type="arabicPeriod"/>
            </a:pPr>
            <a:r>
              <a:rPr lang="en-US" sz="1200" b="1" dirty="0"/>
              <a:t>Comments on Scope</a:t>
            </a:r>
            <a:r>
              <a:rPr lang="en-US" sz="1200" dirty="0"/>
              <a:t>: Enter any comments on scope (e.g., potential project scope creep). </a:t>
            </a:r>
          </a:p>
        </p:txBody>
      </p:sp>
      <p:sp>
        <p:nvSpPr>
          <p:cNvPr id="8" name="Rectangle 7">
            <a:extLst>
              <a:ext uri="{FF2B5EF4-FFF2-40B4-BE49-F238E27FC236}">
                <a16:creationId xmlns:a16="http://schemas.microsoft.com/office/drawing/2014/main" id="{46EFC360-4D75-01BD-3D83-D65D443D255A}"/>
              </a:ext>
            </a:extLst>
          </p:cNvPr>
          <p:cNvSpPr/>
          <p:nvPr/>
        </p:nvSpPr>
        <p:spPr>
          <a:xfrm>
            <a:off x="5069090" y="2286549"/>
            <a:ext cx="425243" cy="27254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2682615" y="301294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7B39F531-31FE-B927-4E0B-6AF11FB14C17}"/>
              </a:ext>
            </a:extLst>
          </p:cNvPr>
          <p:cNvSpPr/>
          <p:nvPr/>
        </p:nvSpPr>
        <p:spPr>
          <a:xfrm>
            <a:off x="6050760" y="301294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7" name="Oval 26">
            <a:extLst>
              <a:ext uri="{FF2B5EF4-FFF2-40B4-BE49-F238E27FC236}">
                <a16:creationId xmlns:a16="http://schemas.microsoft.com/office/drawing/2014/main" id="{D9EFD912-36F8-E0DE-25C2-F9D97BBD979B}"/>
              </a:ext>
            </a:extLst>
          </p:cNvPr>
          <p:cNvSpPr/>
          <p:nvPr/>
        </p:nvSpPr>
        <p:spPr>
          <a:xfrm>
            <a:off x="2678523" y="362893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6" name="Oval 5">
            <a:extLst>
              <a:ext uri="{FF2B5EF4-FFF2-40B4-BE49-F238E27FC236}">
                <a16:creationId xmlns:a16="http://schemas.microsoft.com/office/drawing/2014/main" id="{DDB45F19-D8B9-E362-5089-225B321C8C72}"/>
              </a:ext>
            </a:extLst>
          </p:cNvPr>
          <p:cNvSpPr/>
          <p:nvPr/>
        </p:nvSpPr>
        <p:spPr>
          <a:xfrm>
            <a:off x="6050760" y="346917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7" name="Oval 6">
            <a:extLst>
              <a:ext uri="{FF2B5EF4-FFF2-40B4-BE49-F238E27FC236}">
                <a16:creationId xmlns:a16="http://schemas.microsoft.com/office/drawing/2014/main" id="{150C9DCA-2BB3-F779-3DA6-277C95F38C69}"/>
              </a:ext>
            </a:extLst>
          </p:cNvPr>
          <p:cNvSpPr/>
          <p:nvPr/>
        </p:nvSpPr>
        <p:spPr>
          <a:xfrm>
            <a:off x="2699140" y="41958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172876981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solidFill>
                  <a:schemeClr val="tx1"/>
                </a:solidFill>
              </a:rPr>
              <a:t>Submitting Your Status Report</a:t>
            </a:r>
          </a:p>
        </p:txBody>
      </p:sp>
      <p:sp>
        <p:nvSpPr>
          <p:cNvPr id="19" name="TextBox 18">
            <a:extLst>
              <a:ext uri="{FF2B5EF4-FFF2-40B4-BE49-F238E27FC236}">
                <a16:creationId xmlns:a16="http://schemas.microsoft.com/office/drawing/2014/main" id="{7AD1F8EF-8D9E-2843-A4BC-7D61A376E1FE}"/>
              </a:ext>
            </a:extLst>
          </p:cNvPr>
          <p:cNvSpPr txBox="1"/>
          <p:nvPr/>
        </p:nvSpPr>
        <p:spPr>
          <a:xfrm>
            <a:off x="408991" y="1107089"/>
            <a:ext cx="10744749" cy="646331"/>
          </a:xfrm>
          <a:prstGeom prst="rect">
            <a:avLst/>
          </a:prstGeom>
          <a:noFill/>
          <a:ln>
            <a:solidFill>
              <a:schemeClr val="tx1"/>
            </a:solidFill>
          </a:ln>
        </p:spPr>
        <p:txBody>
          <a:bodyPr wrap="square" rtlCol="0">
            <a:spAutoFit/>
          </a:bodyPr>
          <a:lstStyle/>
          <a:p>
            <a:pPr marL="228600" indent="-228600">
              <a:buAutoNum type="arabicPeriod"/>
            </a:pPr>
            <a:r>
              <a:rPr lang="en-US" sz="1200" dirty="0"/>
              <a:t>When you have completed your status report, click on the ‘Submit’ button. </a:t>
            </a:r>
          </a:p>
          <a:p>
            <a:pPr marL="228600" indent="-228600">
              <a:buAutoNum type="arabicPeriod"/>
            </a:pPr>
            <a:r>
              <a:rPr lang="en-US" sz="1200" dirty="0"/>
              <a:t>The Status Reports Related List will populate with the status report. You may access the record here by clicking on the status report number.</a:t>
            </a:r>
          </a:p>
          <a:p>
            <a:pPr marL="228600" indent="-228600">
              <a:buAutoNum type="arabicPeriod"/>
            </a:pPr>
            <a:r>
              <a:rPr lang="en-US" sz="1200" dirty="0"/>
              <a:t>It’s possible to edit the report here, although once it is submitted for the quarterly status report, it should not be. </a:t>
            </a:r>
          </a:p>
        </p:txBody>
      </p:sp>
      <p:grpSp>
        <p:nvGrpSpPr>
          <p:cNvPr id="29" name="Group 28">
            <a:extLst>
              <a:ext uri="{FF2B5EF4-FFF2-40B4-BE49-F238E27FC236}">
                <a16:creationId xmlns:a16="http://schemas.microsoft.com/office/drawing/2014/main" id="{4A8A80CB-756D-4777-6F44-B1E02B7E1347}"/>
              </a:ext>
            </a:extLst>
          </p:cNvPr>
          <p:cNvGrpSpPr/>
          <p:nvPr/>
        </p:nvGrpSpPr>
        <p:grpSpPr>
          <a:xfrm>
            <a:off x="799589" y="1906421"/>
            <a:ext cx="4192635" cy="4389164"/>
            <a:chOff x="1368013" y="2097962"/>
            <a:chExt cx="4192635" cy="4389164"/>
          </a:xfrm>
        </p:grpSpPr>
        <p:pic>
          <p:nvPicPr>
            <p:cNvPr id="7" name="Picture 6" descr="A screenshot of a computer&#10;&#10;Description automatically generated">
              <a:extLst>
                <a:ext uri="{FF2B5EF4-FFF2-40B4-BE49-F238E27FC236}">
                  <a16:creationId xmlns:a16="http://schemas.microsoft.com/office/drawing/2014/main" id="{AF83CE54-009E-8D61-65E4-39CA374BCBBF}"/>
                </a:ext>
              </a:extLst>
            </p:cNvPr>
            <p:cNvPicPr>
              <a:picLocks noChangeAspect="1"/>
            </p:cNvPicPr>
            <p:nvPr/>
          </p:nvPicPr>
          <p:blipFill>
            <a:blip r:embed="rId2"/>
            <a:stretch>
              <a:fillRect/>
            </a:stretch>
          </p:blipFill>
          <p:spPr>
            <a:xfrm>
              <a:off x="1368013" y="2097962"/>
              <a:ext cx="4192635" cy="4389164"/>
            </a:xfrm>
            <a:prstGeom prst="rect">
              <a:avLst/>
            </a:prstGeom>
            <a:ln>
              <a:solidFill>
                <a:schemeClr val="tx1"/>
              </a:solidFill>
            </a:ln>
          </p:spPr>
        </p:pic>
        <p:sp>
          <p:nvSpPr>
            <p:cNvPr id="8" name="Rectangle 7">
              <a:extLst>
                <a:ext uri="{FF2B5EF4-FFF2-40B4-BE49-F238E27FC236}">
                  <a16:creationId xmlns:a16="http://schemas.microsoft.com/office/drawing/2014/main" id="{46EFC360-4D75-01BD-3D83-D65D443D255A}"/>
                </a:ext>
              </a:extLst>
            </p:cNvPr>
            <p:cNvSpPr/>
            <p:nvPr/>
          </p:nvSpPr>
          <p:spPr>
            <a:xfrm>
              <a:off x="5060646" y="2097962"/>
              <a:ext cx="319119" cy="2286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0" name="Picture 9" descr="A screenshot of a computer&#10;&#10;Description automatically generated">
            <a:extLst>
              <a:ext uri="{FF2B5EF4-FFF2-40B4-BE49-F238E27FC236}">
                <a16:creationId xmlns:a16="http://schemas.microsoft.com/office/drawing/2014/main" id="{200A8CE3-B1E0-23C4-838F-136790A09D79}"/>
              </a:ext>
            </a:extLst>
          </p:cNvPr>
          <p:cNvPicPr>
            <a:picLocks noChangeAspect="1"/>
          </p:cNvPicPr>
          <p:nvPr/>
        </p:nvPicPr>
        <p:blipFill>
          <a:blip r:embed="rId3"/>
          <a:stretch>
            <a:fillRect/>
          </a:stretch>
        </p:blipFill>
        <p:spPr>
          <a:xfrm>
            <a:off x="5360500" y="2135021"/>
            <a:ext cx="6463953" cy="921228"/>
          </a:xfrm>
          <a:prstGeom prst="rect">
            <a:avLst/>
          </a:prstGeom>
          <a:ln>
            <a:solidFill>
              <a:schemeClr val="tx1"/>
            </a:solidFill>
          </a:ln>
        </p:spPr>
      </p:pic>
      <p:pic>
        <p:nvPicPr>
          <p:cNvPr id="12" name="Picture 11" descr="A screenshot of a computer&#10;&#10;Description automatically generated">
            <a:extLst>
              <a:ext uri="{FF2B5EF4-FFF2-40B4-BE49-F238E27FC236}">
                <a16:creationId xmlns:a16="http://schemas.microsoft.com/office/drawing/2014/main" id="{7D7BFB95-8D77-03B7-2CD5-5B7C53B17CEB}"/>
              </a:ext>
            </a:extLst>
          </p:cNvPr>
          <p:cNvPicPr>
            <a:picLocks noChangeAspect="1"/>
          </p:cNvPicPr>
          <p:nvPr/>
        </p:nvPicPr>
        <p:blipFill>
          <a:blip r:embed="rId4"/>
          <a:stretch>
            <a:fillRect/>
          </a:stretch>
        </p:blipFill>
        <p:spPr>
          <a:xfrm>
            <a:off x="5360500" y="3429000"/>
            <a:ext cx="6463954" cy="2473016"/>
          </a:xfrm>
          <a:prstGeom prst="rect">
            <a:avLst/>
          </a:prstGeom>
          <a:ln>
            <a:solidFill>
              <a:schemeClr val="tx1"/>
            </a:solidFill>
          </a:ln>
        </p:spPr>
      </p:pic>
      <p:sp>
        <p:nvSpPr>
          <p:cNvPr id="13" name="Oval 12">
            <a:extLst>
              <a:ext uri="{FF2B5EF4-FFF2-40B4-BE49-F238E27FC236}">
                <a16:creationId xmlns:a16="http://schemas.microsoft.com/office/drawing/2014/main" id="{20B5251D-2F1F-D009-9710-4CEA0DFAE13D}"/>
              </a:ext>
            </a:extLst>
          </p:cNvPr>
          <p:cNvSpPr/>
          <p:nvPr/>
        </p:nvSpPr>
        <p:spPr>
          <a:xfrm>
            <a:off x="4200243" y="19126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6DA66B5C-2F1A-A71D-36EB-55DF5882CB8C}"/>
              </a:ext>
            </a:extLst>
          </p:cNvPr>
          <p:cNvSpPr/>
          <p:nvPr/>
        </p:nvSpPr>
        <p:spPr>
          <a:xfrm>
            <a:off x="5559173" y="282628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5" name="Rectangle 14">
            <a:extLst>
              <a:ext uri="{FF2B5EF4-FFF2-40B4-BE49-F238E27FC236}">
                <a16:creationId xmlns:a16="http://schemas.microsoft.com/office/drawing/2014/main" id="{5B6A969B-F2CF-30A2-88EB-DB8EB7778873}"/>
              </a:ext>
            </a:extLst>
          </p:cNvPr>
          <p:cNvSpPr/>
          <p:nvPr/>
        </p:nvSpPr>
        <p:spPr>
          <a:xfrm>
            <a:off x="9799628" y="2140111"/>
            <a:ext cx="516522" cy="18577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BBFD6CF1-724A-1BC4-0688-F67702F7BBA6}"/>
              </a:ext>
            </a:extLst>
          </p:cNvPr>
          <p:cNvSpPr/>
          <p:nvPr/>
        </p:nvSpPr>
        <p:spPr>
          <a:xfrm>
            <a:off x="5830522" y="2711989"/>
            <a:ext cx="398444" cy="33042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a:extLst>
              <a:ext uri="{FF2B5EF4-FFF2-40B4-BE49-F238E27FC236}">
                <a16:creationId xmlns:a16="http://schemas.microsoft.com/office/drawing/2014/main" id="{C495B9A3-CAFA-05F7-664A-F09B5CB5A915}"/>
              </a:ext>
            </a:extLst>
          </p:cNvPr>
          <p:cNvSpPr/>
          <p:nvPr/>
        </p:nvSpPr>
        <p:spPr>
          <a:xfrm>
            <a:off x="6117870" y="34032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83458028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5268"/>
            <a:ext cx="11460932" cy="715530"/>
          </a:xfrm>
        </p:spPr>
        <p:txBody>
          <a:bodyPr/>
          <a:lstStyle/>
          <a:p>
            <a:r>
              <a:rPr lang="en-US" sz="3600" b="0" dirty="0"/>
              <a:t>Sharing Status Reports</a:t>
            </a:r>
          </a:p>
        </p:txBody>
      </p:sp>
      <p:sp>
        <p:nvSpPr>
          <p:cNvPr id="3" name="TextBox 2">
            <a:extLst>
              <a:ext uri="{FF2B5EF4-FFF2-40B4-BE49-F238E27FC236}">
                <a16:creationId xmlns:a16="http://schemas.microsoft.com/office/drawing/2014/main" id="{F8264340-48D4-F564-4CFE-D33728819AF1}"/>
              </a:ext>
            </a:extLst>
          </p:cNvPr>
          <p:cNvSpPr txBox="1"/>
          <p:nvPr/>
        </p:nvSpPr>
        <p:spPr>
          <a:xfrm>
            <a:off x="527330" y="1256926"/>
            <a:ext cx="10940959" cy="830997"/>
          </a:xfrm>
          <a:prstGeom prst="rect">
            <a:avLst/>
          </a:prstGeom>
          <a:noFill/>
        </p:spPr>
        <p:txBody>
          <a:bodyPr wrap="square" rtlCol="0">
            <a:spAutoFit/>
          </a:bodyPr>
          <a:lstStyle/>
          <a:p>
            <a:pPr marL="342900" indent="-342900">
              <a:buAutoNum type="arabicPeriod"/>
            </a:pPr>
            <a:r>
              <a:rPr lang="en-US" sz="1600" dirty="0"/>
              <a:t>On the Planning Console’s Status Report tab, navigate to the printer icon next to the ‘Create new’ button.</a:t>
            </a:r>
          </a:p>
          <a:p>
            <a:pPr marL="342900" indent="-342900">
              <a:buAutoNum type="arabicPeriod"/>
            </a:pPr>
            <a:r>
              <a:rPr lang="en-US" sz="1600" dirty="0"/>
              <a:t>You may print the report or save it as a PDF document. </a:t>
            </a:r>
          </a:p>
          <a:p>
            <a:pPr marL="342900" indent="-342900">
              <a:buAutoNum type="arabicPeriod"/>
            </a:pPr>
            <a:endParaRPr lang="en-US" sz="1600" dirty="0"/>
          </a:p>
        </p:txBody>
      </p:sp>
      <p:pic>
        <p:nvPicPr>
          <p:cNvPr id="11" name="Picture 10" descr="A screenshot of a phone&#10;&#10;Description automatically generated">
            <a:extLst>
              <a:ext uri="{FF2B5EF4-FFF2-40B4-BE49-F238E27FC236}">
                <a16:creationId xmlns:a16="http://schemas.microsoft.com/office/drawing/2014/main" id="{361D642B-930A-D614-D387-409DAA27A348}"/>
              </a:ext>
            </a:extLst>
          </p:cNvPr>
          <p:cNvPicPr>
            <a:picLocks noChangeAspect="1"/>
          </p:cNvPicPr>
          <p:nvPr/>
        </p:nvPicPr>
        <p:blipFill>
          <a:blip r:embed="rId2"/>
          <a:stretch>
            <a:fillRect/>
          </a:stretch>
        </p:blipFill>
        <p:spPr>
          <a:xfrm>
            <a:off x="955567" y="2760033"/>
            <a:ext cx="9738491" cy="1910157"/>
          </a:xfrm>
          <a:prstGeom prst="rect">
            <a:avLst/>
          </a:prstGeom>
          <a:ln>
            <a:solidFill>
              <a:schemeClr val="tx1"/>
            </a:solidFill>
          </a:ln>
        </p:spPr>
      </p:pic>
      <p:sp>
        <p:nvSpPr>
          <p:cNvPr id="14" name="Rectangle 13">
            <a:extLst>
              <a:ext uri="{FF2B5EF4-FFF2-40B4-BE49-F238E27FC236}">
                <a16:creationId xmlns:a16="http://schemas.microsoft.com/office/drawing/2014/main" id="{BA1BB985-C357-580A-55E2-753737A9F41B}"/>
              </a:ext>
            </a:extLst>
          </p:cNvPr>
          <p:cNvSpPr/>
          <p:nvPr/>
        </p:nvSpPr>
        <p:spPr>
          <a:xfrm>
            <a:off x="10469572" y="3000950"/>
            <a:ext cx="224485" cy="24547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4BC64AD4-2EB4-9112-BAE8-2A1ACC4D5DD5}"/>
              </a:ext>
            </a:extLst>
          </p:cNvPr>
          <p:cNvSpPr/>
          <p:nvPr/>
        </p:nvSpPr>
        <p:spPr>
          <a:xfrm>
            <a:off x="10247379" y="278482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nvGrpSpPr>
          <p:cNvPr id="17" name="Group 16">
            <a:extLst>
              <a:ext uri="{FF2B5EF4-FFF2-40B4-BE49-F238E27FC236}">
                <a16:creationId xmlns:a16="http://schemas.microsoft.com/office/drawing/2014/main" id="{5D48A105-1A23-0FD3-41E6-7D64FCA40720}"/>
              </a:ext>
            </a:extLst>
          </p:cNvPr>
          <p:cNvGrpSpPr/>
          <p:nvPr/>
        </p:nvGrpSpPr>
        <p:grpSpPr>
          <a:xfrm>
            <a:off x="8991789" y="3565290"/>
            <a:ext cx="2476500" cy="1104900"/>
            <a:chOff x="7004264" y="5030607"/>
            <a:chExt cx="2476500" cy="1104900"/>
          </a:xfrm>
        </p:grpSpPr>
        <p:pic>
          <p:nvPicPr>
            <p:cNvPr id="13" name="Picture 12" descr="A screenshot of a computer&#10;&#10;Description automatically generated">
              <a:extLst>
                <a:ext uri="{FF2B5EF4-FFF2-40B4-BE49-F238E27FC236}">
                  <a16:creationId xmlns:a16="http://schemas.microsoft.com/office/drawing/2014/main" id="{85967A5E-07A6-13A6-82DE-2D4AD13F71FF}"/>
                </a:ext>
              </a:extLst>
            </p:cNvPr>
            <p:cNvPicPr>
              <a:picLocks noChangeAspect="1"/>
            </p:cNvPicPr>
            <p:nvPr/>
          </p:nvPicPr>
          <p:blipFill>
            <a:blip r:embed="rId3"/>
            <a:stretch>
              <a:fillRect/>
            </a:stretch>
          </p:blipFill>
          <p:spPr>
            <a:xfrm>
              <a:off x="7004264" y="5030607"/>
              <a:ext cx="2476500" cy="1104900"/>
            </a:xfrm>
            <a:prstGeom prst="rect">
              <a:avLst/>
            </a:prstGeom>
            <a:ln>
              <a:solidFill>
                <a:schemeClr val="tx1"/>
              </a:solidFill>
            </a:ln>
          </p:spPr>
        </p:pic>
        <p:sp>
          <p:nvSpPr>
            <p:cNvPr id="16" name="Oval 15">
              <a:extLst>
                <a:ext uri="{FF2B5EF4-FFF2-40B4-BE49-F238E27FC236}">
                  <a16:creationId xmlns:a16="http://schemas.microsoft.com/office/drawing/2014/main" id="{830B9A2B-2639-D9CA-89D3-737198DE3567}"/>
                </a:ext>
              </a:extLst>
            </p:cNvPr>
            <p:cNvSpPr/>
            <p:nvPr/>
          </p:nvSpPr>
          <p:spPr>
            <a:xfrm>
              <a:off x="7747378" y="55830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grpSp>
    </p:spTree>
    <p:extLst>
      <p:ext uri="{BB962C8B-B14F-4D97-AF65-F5344CB8AC3E}">
        <p14:creationId xmlns:p14="http://schemas.microsoft.com/office/powerpoint/2010/main" val="2335237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A41129AB-EBA3-399B-C114-BBC90F8D4E07}"/>
              </a:ext>
            </a:extLst>
          </p:cNvPr>
          <p:cNvPicPr>
            <a:picLocks noChangeAspect="1"/>
          </p:cNvPicPr>
          <p:nvPr/>
        </p:nvPicPr>
        <p:blipFill>
          <a:blip r:embed="rId2"/>
          <a:stretch>
            <a:fillRect/>
          </a:stretch>
        </p:blipFill>
        <p:spPr>
          <a:xfrm>
            <a:off x="4634963" y="1112017"/>
            <a:ext cx="7353300" cy="53213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5268"/>
            <a:ext cx="11460932" cy="715530"/>
          </a:xfrm>
        </p:spPr>
        <p:txBody>
          <a:bodyPr/>
          <a:lstStyle/>
          <a:p>
            <a:r>
              <a:rPr lang="en-US" sz="3600" b="0" dirty="0"/>
              <a:t>Viewing Status Reports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12017"/>
            <a:ext cx="3977164" cy="1169551"/>
          </a:xfrm>
          <a:prstGeom prst="rect">
            <a:avLst/>
          </a:prstGeom>
          <a:noFill/>
        </p:spPr>
        <p:txBody>
          <a:bodyPr wrap="square" rtlCol="0">
            <a:spAutoFit/>
          </a:bodyPr>
          <a:lstStyle/>
          <a:p>
            <a:r>
              <a:rPr lang="en-US" dirty="0"/>
              <a:t>On the Planning Console’s Status Report tab, you may select the status report you want to view.</a:t>
            </a:r>
          </a:p>
          <a:p>
            <a:endParaRPr lang="en-US" dirty="0"/>
          </a:p>
          <a:p>
            <a:r>
              <a:rPr lang="en-US" dirty="0"/>
              <a:t>Scroll down the page to see the full report.</a:t>
            </a:r>
          </a:p>
        </p:txBody>
      </p:sp>
    </p:spTree>
    <p:extLst>
      <p:ext uri="{BB962C8B-B14F-4D97-AF65-F5344CB8AC3E}">
        <p14:creationId xmlns:p14="http://schemas.microsoft.com/office/powerpoint/2010/main" val="247040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Basic Navigation for ServiceNow</a:t>
            </a:r>
            <a:endParaRPr dirty="0"/>
          </a:p>
        </p:txBody>
      </p:sp>
    </p:spTree>
    <p:extLst>
      <p:ext uri="{BB962C8B-B14F-4D97-AF65-F5344CB8AC3E}">
        <p14:creationId xmlns:p14="http://schemas.microsoft.com/office/powerpoint/2010/main" val="1771386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25268"/>
            <a:ext cx="11460932" cy="715530"/>
          </a:xfrm>
        </p:spPr>
        <p:txBody>
          <a:bodyPr/>
          <a:lstStyle/>
          <a:p>
            <a:r>
              <a:rPr lang="en-US" sz="3600" b="0" dirty="0"/>
              <a:t>Viewing Status Reports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3" y="1112017"/>
            <a:ext cx="10388285" cy="738664"/>
          </a:xfrm>
          <a:prstGeom prst="rect">
            <a:avLst/>
          </a:prstGeom>
          <a:noFill/>
        </p:spPr>
        <p:txBody>
          <a:bodyPr wrap="square" rtlCol="0">
            <a:spAutoFit/>
          </a:bodyPr>
          <a:lstStyle/>
          <a:p>
            <a:r>
              <a:rPr lang="en-US" dirty="0"/>
              <a:t>The Most Recent Status Report field on the project record will populate with the latest status report.</a:t>
            </a:r>
          </a:p>
          <a:p>
            <a:r>
              <a:rPr lang="en-US" dirty="0"/>
              <a:t>The preview icon will show a preview of the status report and to open the status report from here, click on the ‘Open Record’ button.</a:t>
            </a:r>
          </a:p>
        </p:txBody>
      </p:sp>
      <p:pic>
        <p:nvPicPr>
          <p:cNvPr id="5" name="Picture 4" descr="A screenshot of a computer&#10;&#10;Description automatically generated">
            <a:extLst>
              <a:ext uri="{FF2B5EF4-FFF2-40B4-BE49-F238E27FC236}">
                <a16:creationId xmlns:a16="http://schemas.microsoft.com/office/drawing/2014/main" id="{04979F4A-F5F6-3EBD-779D-C36E0D0ED860}"/>
              </a:ext>
            </a:extLst>
          </p:cNvPr>
          <p:cNvPicPr>
            <a:picLocks noChangeAspect="1"/>
          </p:cNvPicPr>
          <p:nvPr/>
        </p:nvPicPr>
        <p:blipFill>
          <a:blip r:embed="rId2"/>
          <a:stretch>
            <a:fillRect/>
          </a:stretch>
        </p:blipFill>
        <p:spPr>
          <a:xfrm>
            <a:off x="961737" y="2117115"/>
            <a:ext cx="9723130" cy="2498448"/>
          </a:xfrm>
          <a:prstGeom prst="rect">
            <a:avLst/>
          </a:prstGeom>
          <a:ln>
            <a:solidFill>
              <a:schemeClr val="tx1"/>
            </a:solidFill>
          </a:ln>
        </p:spPr>
      </p:pic>
      <p:sp>
        <p:nvSpPr>
          <p:cNvPr id="6" name="Rectangle 5">
            <a:extLst>
              <a:ext uri="{FF2B5EF4-FFF2-40B4-BE49-F238E27FC236}">
                <a16:creationId xmlns:a16="http://schemas.microsoft.com/office/drawing/2014/main" id="{F7FF4682-EA2C-F89A-F443-78DE246B30C1}"/>
              </a:ext>
            </a:extLst>
          </p:cNvPr>
          <p:cNvSpPr/>
          <p:nvPr/>
        </p:nvSpPr>
        <p:spPr>
          <a:xfrm>
            <a:off x="1931884" y="4100947"/>
            <a:ext cx="3201225" cy="2130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computer screen&#10;&#10;Description automatically generated">
            <a:extLst>
              <a:ext uri="{FF2B5EF4-FFF2-40B4-BE49-F238E27FC236}">
                <a16:creationId xmlns:a16="http://schemas.microsoft.com/office/drawing/2014/main" id="{D91DFFED-940F-2CE2-2689-D3B1999D74AD}"/>
              </a:ext>
            </a:extLst>
          </p:cNvPr>
          <p:cNvPicPr>
            <a:picLocks noChangeAspect="1"/>
          </p:cNvPicPr>
          <p:nvPr/>
        </p:nvPicPr>
        <p:blipFill>
          <a:blip r:embed="rId3"/>
          <a:stretch>
            <a:fillRect/>
          </a:stretch>
        </p:blipFill>
        <p:spPr>
          <a:xfrm>
            <a:off x="5846947" y="4100947"/>
            <a:ext cx="3557490" cy="2404600"/>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12D1CC35-2A77-A85E-E688-6D54A26BB78C}"/>
              </a:ext>
            </a:extLst>
          </p:cNvPr>
          <p:cNvCxnSpPr/>
          <p:nvPr/>
        </p:nvCxnSpPr>
        <p:spPr>
          <a:xfrm>
            <a:off x="5320145" y="4207483"/>
            <a:ext cx="443346" cy="1065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E030A3C-135A-8886-1EC8-6EA45F779F75}"/>
              </a:ext>
            </a:extLst>
          </p:cNvPr>
          <p:cNvSpPr/>
          <p:nvPr/>
        </p:nvSpPr>
        <p:spPr>
          <a:xfrm>
            <a:off x="8871598" y="4114593"/>
            <a:ext cx="516522" cy="18577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59144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C11DA6-8538-AA5D-A9EE-29D63546E81F}"/>
              </a:ext>
            </a:extLst>
          </p:cNvPr>
          <p:cNvSpPr>
            <a:spLocks noGrp="1"/>
          </p:cNvSpPr>
          <p:nvPr>
            <p:ph type="title"/>
          </p:nvPr>
        </p:nvSpPr>
        <p:spPr/>
        <p:txBody>
          <a:bodyPr/>
          <a:lstStyle/>
          <a:p>
            <a:r>
              <a:rPr lang="en-US" dirty="0">
                <a:solidFill>
                  <a:schemeClr val="tx1"/>
                </a:solidFill>
              </a:rPr>
              <a:t>Recast Procedure Overview</a:t>
            </a:r>
          </a:p>
        </p:txBody>
      </p:sp>
      <p:sp>
        <p:nvSpPr>
          <p:cNvPr id="4" name="Text Placeholder 3">
            <a:extLst>
              <a:ext uri="{FF2B5EF4-FFF2-40B4-BE49-F238E27FC236}">
                <a16:creationId xmlns:a16="http://schemas.microsoft.com/office/drawing/2014/main" id="{01E99F69-DA1A-87D3-5FF0-2FFCD2CC27D4}"/>
              </a:ext>
            </a:extLst>
          </p:cNvPr>
          <p:cNvSpPr>
            <a:spLocks noGrp="1"/>
          </p:cNvSpPr>
          <p:nvPr>
            <p:ph type="body" idx="1"/>
          </p:nvPr>
        </p:nvSpPr>
        <p:spPr>
          <a:xfrm>
            <a:off x="427968" y="1021976"/>
            <a:ext cx="11213464" cy="5150224"/>
          </a:xfrm>
        </p:spPr>
        <p:txBody>
          <a:bodyPr/>
          <a:lstStyle/>
          <a:p>
            <a:pPr>
              <a:buClr>
                <a:schemeClr val="tx1"/>
              </a:buClr>
            </a:pPr>
            <a:r>
              <a:rPr lang="en-US" sz="1800" dirty="0">
                <a:solidFill>
                  <a:schemeClr val="tx1"/>
                </a:solidFill>
                <a:latin typeface="Arial" panose="020B0604020202020204" pitchFamily="34" charset="0"/>
                <a:cs typeface="Arial" panose="020B0604020202020204" pitchFamily="34" charset="0"/>
              </a:rPr>
              <a:t>If the Project is over budget or behind schedule, submit a Recast request.</a:t>
            </a:r>
          </a:p>
          <a:p>
            <a:pPr>
              <a:buClr>
                <a:schemeClr val="tx1"/>
              </a:buClr>
            </a:pPr>
            <a:endParaRPr lang="en-US" sz="1800" dirty="0">
              <a:solidFill>
                <a:schemeClr val="tx1"/>
              </a:solidFill>
              <a:latin typeface="Arial" panose="020B0604020202020204" pitchFamily="34" charset="0"/>
              <a:cs typeface="Arial" panose="020B0604020202020204" pitchFamily="34" charset="0"/>
            </a:endParaRPr>
          </a:p>
          <a:p>
            <a:pPr>
              <a:buClr>
                <a:schemeClr val="tx1"/>
              </a:buClr>
            </a:pPr>
            <a:r>
              <a:rPr lang="en-US" sz="1800" dirty="0">
                <a:solidFill>
                  <a:schemeClr val="tx1"/>
                </a:solidFill>
                <a:latin typeface="Arial" panose="020B0604020202020204" pitchFamily="34" charset="0"/>
                <a:cs typeface="Arial" panose="020B0604020202020204" pitchFamily="34" charset="0"/>
              </a:rPr>
              <a:t>Before recasting the project, take a baseline “Naming convention” – Pre-Recast Baseline.</a:t>
            </a:r>
          </a:p>
          <a:p>
            <a:pPr marL="88900" indent="0">
              <a:buClr>
                <a:schemeClr val="tx1"/>
              </a:buClr>
              <a:buNone/>
            </a:pPr>
            <a:endParaRPr lang="en-US" sz="1800" dirty="0">
              <a:solidFill>
                <a:schemeClr val="tx1"/>
              </a:solidFill>
              <a:latin typeface="Arial" panose="020B0604020202020204" pitchFamily="34" charset="0"/>
              <a:cs typeface="Arial" panose="020B0604020202020204" pitchFamily="34" charset="0"/>
            </a:endParaRPr>
          </a:p>
          <a:p>
            <a:pPr>
              <a:buClr>
                <a:schemeClr val="tx1"/>
              </a:buClr>
            </a:pPr>
            <a:r>
              <a:rPr lang="en-US" sz="1800" dirty="0">
                <a:solidFill>
                  <a:schemeClr val="tx1"/>
                </a:solidFill>
                <a:latin typeface="Arial" panose="020B0604020202020204" pitchFamily="34" charset="0"/>
                <a:cs typeface="Arial" panose="020B0604020202020204" pitchFamily="34" charset="0"/>
              </a:rPr>
              <a:t>Project Manager should update costs, benefits, schedule, etc. </a:t>
            </a:r>
          </a:p>
          <a:p>
            <a:pPr>
              <a:buClr>
                <a:schemeClr val="tx1"/>
              </a:buClr>
            </a:pPr>
            <a:endParaRPr lang="en-US" sz="1800" dirty="0">
              <a:solidFill>
                <a:schemeClr val="tx1"/>
              </a:solidFill>
              <a:latin typeface="Arial" panose="020B0604020202020204" pitchFamily="34" charset="0"/>
              <a:cs typeface="Arial" panose="020B0604020202020204" pitchFamily="34" charset="0"/>
            </a:endParaRPr>
          </a:p>
          <a:p>
            <a:pPr>
              <a:buClr>
                <a:schemeClr val="tx1"/>
              </a:buClr>
            </a:pPr>
            <a:r>
              <a:rPr lang="en-US" sz="1800" dirty="0">
                <a:solidFill>
                  <a:schemeClr val="tx1"/>
                </a:solidFill>
                <a:latin typeface="Arial" panose="020B0604020202020204" pitchFamily="34" charset="0"/>
                <a:cs typeface="Arial" panose="020B0604020202020204" pitchFamily="34" charset="0"/>
              </a:rPr>
              <a:t>Create a Change Request record to submit the Recast request. Don’t make changes to the project record while the Recast Request is being reviewed and approved.</a:t>
            </a:r>
          </a:p>
          <a:p>
            <a:pPr>
              <a:buClr>
                <a:schemeClr val="tx1"/>
              </a:buClr>
            </a:pPr>
            <a:endParaRPr lang="en-US" sz="1800" dirty="0">
              <a:solidFill>
                <a:schemeClr val="tx1"/>
              </a:solidFill>
              <a:latin typeface="Arial" panose="020B0604020202020204" pitchFamily="34" charset="0"/>
              <a:cs typeface="Arial" panose="020B0604020202020204" pitchFamily="34" charset="0"/>
            </a:endParaRPr>
          </a:p>
          <a:p>
            <a:pPr>
              <a:buClr>
                <a:schemeClr val="tx1"/>
              </a:buClr>
            </a:pPr>
            <a:r>
              <a:rPr lang="en-US" sz="1800" dirty="0">
                <a:solidFill>
                  <a:schemeClr val="tx1"/>
                </a:solidFill>
                <a:latin typeface="Arial" panose="020B0604020202020204" pitchFamily="34" charset="0"/>
                <a:cs typeface="Arial" panose="020B0604020202020204" pitchFamily="34" charset="0"/>
              </a:rPr>
              <a:t>The Change Request goes through KITO review and Executive Authority and CITO approval processes</a:t>
            </a:r>
          </a:p>
          <a:p>
            <a:pPr>
              <a:buClr>
                <a:schemeClr val="tx1"/>
              </a:buClr>
            </a:pPr>
            <a:endParaRPr lang="en-US" sz="1800" dirty="0">
              <a:solidFill>
                <a:schemeClr val="tx1"/>
              </a:solidFill>
              <a:latin typeface="Arial" panose="020B0604020202020204" pitchFamily="34" charset="0"/>
              <a:cs typeface="Arial" panose="020B0604020202020204" pitchFamily="34" charset="0"/>
            </a:endParaRPr>
          </a:p>
          <a:p>
            <a:pPr>
              <a:buClr>
                <a:schemeClr val="tx1"/>
              </a:buClr>
            </a:pPr>
            <a:r>
              <a:rPr lang="en-US" sz="1800" dirty="0">
                <a:solidFill>
                  <a:schemeClr val="tx1"/>
                </a:solidFill>
                <a:latin typeface="Arial" panose="020B0604020202020204" pitchFamily="34" charset="0"/>
                <a:cs typeface="Arial" panose="020B0604020202020204" pitchFamily="34" charset="0"/>
              </a:rPr>
              <a:t>Upon Approval, a new baseline will be automatically created.</a:t>
            </a:r>
          </a:p>
          <a:p>
            <a:pPr lvl="1">
              <a:buClr>
                <a:schemeClr val="tx1"/>
              </a:buClr>
            </a:pPr>
            <a:r>
              <a:rPr lang="en-US" dirty="0">
                <a:solidFill>
                  <a:schemeClr val="tx1"/>
                </a:solidFill>
                <a:latin typeface="Arial" panose="020B0604020202020204" pitchFamily="34" charset="0"/>
                <a:cs typeface="Arial" panose="020B0604020202020204" pitchFamily="34" charset="0"/>
              </a:rPr>
              <a:t>New baseline determines overages for cost and schedule going forward</a:t>
            </a:r>
          </a:p>
          <a:p>
            <a:pPr lvl="1">
              <a:buClr>
                <a:schemeClr val="tx1"/>
              </a:buClr>
            </a:pPr>
            <a:r>
              <a:rPr lang="en-US" dirty="0">
                <a:solidFill>
                  <a:schemeClr val="tx1"/>
                </a:solidFill>
                <a:latin typeface="Arial" panose="020B0604020202020204" pitchFamily="34" charset="0"/>
                <a:cs typeface="Arial" panose="020B0604020202020204" pitchFamily="34" charset="0"/>
              </a:rPr>
              <a:t>New baseline determines future KITO Oversight Fees </a:t>
            </a:r>
          </a:p>
        </p:txBody>
      </p:sp>
    </p:spTree>
    <p:extLst>
      <p:ext uri="{BB962C8B-B14F-4D97-AF65-F5344CB8AC3E}">
        <p14:creationId xmlns:p14="http://schemas.microsoft.com/office/powerpoint/2010/main" val="123354660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6AFBE7-A5C3-CF0C-ECEC-8DFA5E8F98FE}"/>
              </a:ext>
            </a:extLst>
          </p:cNvPr>
          <p:cNvPicPr>
            <a:picLocks noChangeAspect="1"/>
          </p:cNvPicPr>
          <p:nvPr/>
        </p:nvPicPr>
        <p:blipFill>
          <a:blip r:embed="rId2"/>
          <a:stretch>
            <a:fillRect/>
          </a:stretch>
        </p:blipFill>
        <p:spPr>
          <a:xfrm>
            <a:off x="841694" y="2240542"/>
            <a:ext cx="9693385" cy="97971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117453"/>
            <a:ext cx="11460932" cy="715530"/>
          </a:xfrm>
        </p:spPr>
        <p:txBody>
          <a:bodyPr/>
          <a:lstStyle/>
          <a:p>
            <a:r>
              <a:rPr lang="en-US" b="0" dirty="0"/>
              <a:t>Establish Pre-Recast Baseline </a:t>
            </a:r>
          </a:p>
        </p:txBody>
      </p:sp>
      <p:sp>
        <p:nvSpPr>
          <p:cNvPr id="14" name="TextBox 13">
            <a:extLst>
              <a:ext uri="{FF2B5EF4-FFF2-40B4-BE49-F238E27FC236}">
                <a16:creationId xmlns:a16="http://schemas.microsoft.com/office/drawing/2014/main" id="{4E826546-C7AA-8D20-2899-519A7961C268}"/>
              </a:ext>
            </a:extLst>
          </p:cNvPr>
          <p:cNvSpPr txBox="1"/>
          <p:nvPr/>
        </p:nvSpPr>
        <p:spPr>
          <a:xfrm>
            <a:off x="459824" y="791933"/>
            <a:ext cx="11224682" cy="1384995"/>
          </a:xfrm>
          <a:prstGeom prst="rect">
            <a:avLst/>
          </a:prstGeom>
          <a:noFill/>
        </p:spPr>
        <p:txBody>
          <a:bodyPr wrap="square" rtlCol="0">
            <a:spAutoFit/>
          </a:bodyPr>
          <a:lstStyle/>
          <a:p>
            <a:pPr marL="342900" indent="-342900">
              <a:buFont typeface="+mj-lt"/>
              <a:buAutoNum type="arabicPeriod"/>
            </a:pPr>
            <a:r>
              <a:rPr lang="en-US" dirty="0"/>
              <a:t>Navigate to the Baselines Related List and click on the ‘Create Baseline’ button or… </a:t>
            </a:r>
          </a:p>
          <a:p>
            <a:pPr marL="342900" indent="-342900">
              <a:buFont typeface="+mj-lt"/>
              <a:buAutoNum type="arabicPeriod"/>
            </a:pPr>
            <a:r>
              <a:rPr lang="en-US" dirty="0"/>
              <a:t>Click on the ‘Create Baseline’ Related Link.</a:t>
            </a:r>
          </a:p>
          <a:p>
            <a:pPr marL="342900" indent="-342900">
              <a:buFont typeface="+mj-lt"/>
              <a:buAutoNum type="arabicPeriod"/>
            </a:pPr>
            <a:r>
              <a:rPr lang="en-US" dirty="0"/>
              <a:t>Name your baseline per your naming convention. NOTE: </a:t>
            </a:r>
            <a:r>
              <a:rPr lang="en-US" u="sng" dirty="0"/>
              <a:t>Use this same exact name for the Change Request record title field</a:t>
            </a:r>
            <a:r>
              <a:rPr lang="en-US" dirty="0"/>
              <a:t>.</a:t>
            </a:r>
          </a:p>
          <a:p>
            <a:pPr marL="342900" indent="-342900">
              <a:buFont typeface="Arial" panose="020B0604020202020204" pitchFamily="34" charset="0"/>
              <a:buChar char="•"/>
            </a:pPr>
            <a:r>
              <a:rPr lang="en-US" dirty="0"/>
              <a:t>A Schedule and Financial Baseline will be created. </a:t>
            </a:r>
            <a:r>
              <a:rPr lang="en-US" u="sng" dirty="0"/>
              <a:t>Do not </a:t>
            </a:r>
            <a:r>
              <a:rPr lang="en-US" dirty="0"/>
              <a:t>uncheck these fields.</a:t>
            </a:r>
            <a:br>
              <a:rPr lang="en-US" dirty="0"/>
            </a:br>
            <a:br>
              <a:rPr lang="en-US" dirty="0"/>
            </a:br>
            <a:r>
              <a:rPr lang="en-US" dirty="0"/>
              <a:t>Click the ‘Save’ button to create the baseline.</a:t>
            </a:r>
          </a:p>
        </p:txBody>
      </p:sp>
      <p:sp>
        <p:nvSpPr>
          <p:cNvPr id="16" name="Oval 15">
            <a:extLst>
              <a:ext uri="{FF2B5EF4-FFF2-40B4-BE49-F238E27FC236}">
                <a16:creationId xmlns:a16="http://schemas.microsoft.com/office/drawing/2014/main" id="{EEDE4BE3-B572-FFF7-30C4-F6E5C9C3E1BF}"/>
              </a:ext>
            </a:extLst>
          </p:cNvPr>
          <p:cNvSpPr/>
          <p:nvPr/>
        </p:nvSpPr>
        <p:spPr>
          <a:xfrm>
            <a:off x="6794501" y="230246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16BEFA72-645C-5EAB-9E52-BF78A65AFA83}"/>
              </a:ext>
            </a:extLst>
          </p:cNvPr>
          <p:cNvSpPr/>
          <p:nvPr/>
        </p:nvSpPr>
        <p:spPr>
          <a:xfrm>
            <a:off x="507494" y="4313637"/>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8" name="Picture 7" descr="A screenshot of a computer&#10;&#10;Description automatically generated">
            <a:extLst>
              <a:ext uri="{FF2B5EF4-FFF2-40B4-BE49-F238E27FC236}">
                <a16:creationId xmlns:a16="http://schemas.microsoft.com/office/drawing/2014/main" id="{C5C24CBC-5AB6-3E05-3A65-0F93A480B9DD}"/>
              </a:ext>
            </a:extLst>
          </p:cNvPr>
          <p:cNvPicPr>
            <a:picLocks noChangeAspect="1"/>
          </p:cNvPicPr>
          <p:nvPr/>
        </p:nvPicPr>
        <p:blipFill>
          <a:blip r:embed="rId3"/>
          <a:stretch>
            <a:fillRect/>
          </a:stretch>
        </p:blipFill>
        <p:spPr>
          <a:xfrm>
            <a:off x="841694" y="3414300"/>
            <a:ext cx="1320800" cy="1231900"/>
          </a:xfrm>
          <a:prstGeom prst="rect">
            <a:avLst/>
          </a:prstGeom>
          <a:ln>
            <a:solidFill>
              <a:schemeClr val="tx1"/>
            </a:solidFill>
          </a:ln>
        </p:spPr>
      </p:pic>
      <p:sp>
        <p:nvSpPr>
          <p:cNvPr id="11" name="Rectangle 10">
            <a:extLst>
              <a:ext uri="{FF2B5EF4-FFF2-40B4-BE49-F238E27FC236}">
                <a16:creationId xmlns:a16="http://schemas.microsoft.com/office/drawing/2014/main" id="{DDA2DCAD-5369-16A7-B540-6E6D41021C2C}"/>
              </a:ext>
            </a:extLst>
          </p:cNvPr>
          <p:cNvSpPr/>
          <p:nvPr/>
        </p:nvSpPr>
        <p:spPr>
          <a:xfrm>
            <a:off x="841694" y="4313637"/>
            <a:ext cx="701356" cy="161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nvGrpSpPr>
          <p:cNvPr id="24" name="Group 23">
            <a:extLst>
              <a:ext uri="{FF2B5EF4-FFF2-40B4-BE49-F238E27FC236}">
                <a16:creationId xmlns:a16="http://schemas.microsoft.com/office/drawing/2014/main" id="{BDA9D57F-CC09-CC45-9EEB-C2FE0A230028}"/>
              </a:ext>
            </a:extLst>
          </p:cNvPr>
          <p:cNvGrpSpPr/>
          <p:nvPr/>
        </p:nvGrpSpPr>
        <p:grpSpPr>
          <a:xfrm>
            <a:off x="2459565" y="3429000"/>
            <a:ext cx="4099025" cy="2514600"/>
            <a:chOff x="3989915" y="3608251"/>
            <a:chExt cx="4099025" cy="2514600"/>
          </a:xfrm>
        </p:grpSpPr>
        <p:pic>
          <p:nvPicPr>
            <p:cNvPr id="17" name="Picture 16" descr="A screenshot of a computer&#10;&#10;Description automatically generated">
              <a:extLst>
                <a:ext uri="{FF2B5EF4-FFF2-40B4-BE49-F238E27FC236}">
                  <a16:creationId xmlns:a16="http://schemas.microsoft.com/office/drawing/2014/main" id="{F09EC51D-1913-BAC5-1230-7215897956EA}"/>
                </a:ext>
              </a:extLst>
            </p:cNvPr>
            <p:cNvPicPr>
              <a:picLocks noChangeAspect="1"/>
            </p:cNvPicPr>
            <p:nvPr/>
          </p:nvPicPr>
          <p:blipFill>
            <a:blip r:embed="rId4"/>
            <a:stretch>
              <a:fillRect/>
            </a:stretch>
          </p:blipFill>
          <p:spPr>
            <a:xfrm>
              <a:off x="4291640" y="3608251"/>
              <a:ext cx="3797300" cy="2514600"/>
            </a:xfrm>
            <a:prstGeom prst="rect">
              <a:avLst/>
            </a:prstGeom>
            <a:ln>
              <a:solidFill>
                <a:schemeClr val="tx1"/>
              </a:solidFill>
            </a:ln>
          </p:spPr>
        </p:pic>
        <p:sp>
          <p:nvSpPr>
            <p:cNvPr id="21" name="Oval 20">
              <a:extLst>
                <a:ext uri="{FF2B5EF4-FFF2-40B4-BE49-F238E27FC236}">
                  <a16:creationId xmlns:a16="http://schemas.microsoft.com/office/drawing/2014/main" id="{03373F72-F13E-C0F3-DEB5-908EE0D7C570}"/>
                </a:ext>
              </a:extLst>
            </p:cNvPr>
            <p:cNvSpPr/>
            <p:nvPr/>
          </p:nvSpPr>
          <p:spPr>
            <a:xfrm>
              <a:off x="3989915" y="3671065"/>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5" name="Rectangle 14">
              <a:extLst>
                <a:ext uri="{FF2B5EF4-FFF2-40B4-BE49-F238E27FC236}">
                  <a16:creationId xmlns:a16="http://schemas.microsoft.com/office/drawing/2014/main" id="{58E58EBD-3D6B-3935-094C-3C1E569926A0}"/>
                </a:ext>
              </a:extLst>
            </p:cNvPr>
            <p:cNvSpPr/>
            <p:nvPr/>
          </p:nvSpPr>
          <p:spPr>
            <a:xfrm>
              <a:off x="4476750" y="4591050"/>
              <a:ext cx="2539943" cy="298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pic>
        <p:nvPicPr>
          <p:cNvPr id="23" name="Picture 22" descr="A screenshot of a chat&#10;&#10;Description automatically generated">
            <a:extLst>
              <a:ext uri="{FF2B5EF4-FFF2-40B4-BE49-F238E27FC236}">
                <a16:creationId xmlns:a16="http://schemas.microsoft.com/office/drawing/2014/main" id="{3E1B6491-1BCE-C896-CE60-62E7C779FDB2}"/>
              </a:ext>
            </a:extLst>
          </p:cNvPr>
          <p:cNvPicPr>
            <a:picLocks noChangeAspect="1"/>
          </p:cNvPicPr>
          <p:nvPr/>
        </p:nvPicPr>
        <p:blipFill>
          <a:blip r:embed="rId5"/>
          <a:stretch>
            <a:fillRect/>
          </a:stretch>
        </p:blipFill>
        <p:spPr>
          <a:xfrm>
            <a:off x="7157386" y="3429000"/>
            <a:ext cx="3568700" cy="927100"/>
          </a:xfrm>
          <a:prstGeom prst="rect">
            <a:avLst/>
          </a:prstGeom>
          <a:ln>
            <a:solidFill>
              <a:schemeClr val="tx1"/>
            </a:solidFill>
          </a:ln>
        </p:spPr>
      </p:pic>
      <p:sp>
        <p:nvSpPr>
          <p:cNvPr id="25" name="Oval 24">
            <a:extLst>
              <a:ext uri="{FF2B5EF4-FFF2-40B4-BE49-F238E27FC236}">
                <a16:creationId xmlns:a16="http://schemas.microsoft.com/office/drawing/2014/main" id="{A51BC64C-94CE-F97C-6F23-6E2DE053C0AD}"/>
              </a:ext>
            </a:extLst>
          </p:cNvPr>
          <p:cNvSpPr/>
          <p:nvPr/>
        </p:nvSpPr>
        <p:spPr>
          <a:xfrm>
            <a:off x="6806156" y="3500523"/>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6" name="Rectangle 25">
            <a:extLst>
              <a:ext uri="{FF2B5EF4-FFF2-40B4-BE49-F238E27FC236}">
                <a16:creationId xmlns:a16="http://schemas.microsoft.com/office/drawing/2014/main" id="{5948DECA-9DE8-B965-D5C3-E01F6A667789}"/>
              </a:ext>
            </a:extLst>
          </p:cNvPr>
          <p:cNvSpPr/>
          <p:nvPr/>
        </p:nvSpPr>
        <p:spPr>
          <a:xfrm>
            <a:off x="1516038" y="2692968"/>
            <a:ext cx="701356" cy="2407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961077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45385BE-6274-2A92-8FDA-ACCCC6D50D78}"/>
              </a:ext>
            </a:extLst>
          </p:cNvPr>
          <p:cNvPicPr>
            <a:picLocks noChangeAspect="1"/>
          </p:cNvPicPr>
          <p:nvPr/>
        </p:nvPicPr>
        <p:blipFill>
          <a:blip r:embed="rId2"/>
          <a:stretch>
            <a:fillRect/>
          </a:stretch>
        </p:blipFill>
        <p:spPr>
          <a:xfrm>
            <a:off x="1289050" y="4333615"/>
            <a:ext cx="2247900" cy="1981200"/>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4C31956D-39B3-3210-1044-12D3B6F40282}"/>
              </a:ext>
            </a:extLst>
          </p:cNvPr>
          <p:cNvPicPr>
            <a:picLocks noChangeAspect="1"/>
          </p:cNvPicPr>
          <p:nvPr/>
        </p:nvPicPr>
        <p:blipFill>
          <a:blip r:embed="rId3"/>
          <a:stretch>
            <a:fillRect/>
          </a:stretch>
        </p:blipFill>
        <p:spPr>
          <a:xfrm>
            <a:off x="1282700" y="2178050"/>
            <a:ext cx="7772400" cy="2020003"/>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117453"/>
            <a:ext cx="11460932" cy="715530"/>
          </a:xfrm>
        </p:spPr>
        <p:txBody>
          <a:bodyPr/>
          <a:lstStyle/>
          <a:p>
            <a:r>
              <a:rPr lang="en-US" b="0" dirty="0"/>
              <a:t>Pre-Recast Baseline  </a:t>
            </a:r>
          </a:p>
        </p:txBody>
      </p:sp>
      <p:sp>
        <p:nvSpPr>
          <p:cNvPr id="14" name="TextBox 13">
            <a:extLst>
              <a:ext uri="{FF2B5EF4-FFF2-40B4-BE49-F238E27FC236}">
                <a16:creationId xmlns:a16="http://schemas.microsoft.com/office/drawing/2014/main" id="{4E826546-C7AA-8D20-2899-519A7961C268}"/>
              </a:ext>
            </a:extLst>
          </p:cNvPr>
          <p:cNvSpPr txBox="1"/>
          <p:nvPr/>
        </p:nvSpPr>
        <p:spPr>
          <a:xfrm>
            <a:off x="459824" y="914400"/>
            <a:ext cx="11224682" cy="954107"/>
          </a:xfrm>
          <a:prstGeom prst="rect">
            <a:avLst/>
          </a:prstGeom>
          <a:noFill/>
        </p:spPr>
        <p:txBody>
          <a:bodyPr wrap="square" rtlCol="0">
            <a:spAutoFit/>
          </a:bodyPr>
          <a:lstStyle/>
          <a:p>
            <a:pPr marL="342900" indent="-342900">
              <a:buFont typeface="+mj-lt"/>
              <a:buAutoNum type="arabicPeriod"/>
            </a:pPr>
            <a:r>
              <a:rPr lang="en-US" dirty="0"/>
              <a:t>When you have completed creating the baseline, make the needed schedule change(s) in the project record on the Dates tab for the Approved project start date or Approved project close-out date as well as update cost plan information.</a:t>
            </a:r>
          </a:p>
          <a:p>
            <a:pPr marL="342900" indent="-342900">
              <a:buFont typeface="+mj-lt"/>
              <a:buAutoNum type="arabicPeriod"/>
            </a:pPr>
            <a:r>
              <a:rPr lang="en-US" dirty="0"/>
              <a:t>Navigate to the Planning Console, click on the More actions icon to view the baseline.</a:t>
            </a:r>
          </a:p>
          <a:p>
            <a:pPr marL="342900" indent="-342900">
              <a:buFont typeface="+mj-lt"/>
              <a:buAutoNum type="arabicPeriod"/>
            </a:pPr>
            <a:r>
              <a:rPr lang="en-US" dirty="0"/>
              <a:t>You will see a gray area showing the change in the baseline selected compared against the project timeline.</a:t>
            </a:r>
          </a:p>
        </p:txBody>
      </p:sp>
      <p:sp>
        <p:nvSpPr>
          <p:cNvPr id="16" name="Oval 15">
            <a:extLst>
              <a:ext uri="{FF2B5EF4-FFF2-40B4-BE49-F238E27FC236}">
                <a16:creationId xmlns:a16="http://schemas.microsoft.com/office/drawing/2014/main" id="{EEDE4BE3-B572-FFF7-30C4-F6E5C9C3E1BF}"/>
              </a:ext>
            </a:extLst>
          </p:cNvPr>
          <p:cNvSpPr/>
          <p:nvPr/>
        </p:nvSpPr>
        <p:spPr>
          <a:xfrm>
            <a:off x="1563087" y="266861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16BEFA72-645C-5EAB-9E52-BF78A65AFA83}"/>
              </a:ext>
            </a:extLst>
          </p:cNvPr>
          <p:cNvSpPr/>
          <p:nvPr/>
        </p:nvSpPr>
        <p:spPr>
          <a:xfrm>
            <a:off x="996444" y="4342880"/>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1" name="Rectangle 10">
            <a:extLst>
              <a:ext uri="{FF2B5EF4-FFF2-40B4-BE49-F238E27FC236}">
                <a16:creationId xmlns:a16="http://schemas.microsoft.com/office/drawing/2014/main" id="{DDA2DCAD-5369-16A7-B540-6E6D41021C2C}"/>
              </a:ext>
            </a:extLst>
          </p:cNvPr>
          <p:cNvSpPr/>
          <p:nvPr/>
        </p:nvSpPr>
        <p:spPr>
          <a:xfrm>
            <a:off x="1434601" y="4744166"/>
            <a:ext cx="540249" cy="161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1" name="Oval 20">
            <a:extLst>
              <a:ext uri="{FF2B5EF4-FFF2-40B4-BE49-F238E27FC236}">
                <a16:creationId xmlns:a16="http://schemas.microsoft.com/office/drawing/2014/main" id="{03373F72-F13E-C0F3-DEB5-908EE0D7C570}"/>
              </a:ext>
            </a:extLst>
          </p:cNvPr>
          <p:cNvSpPr/>
          <p:nvPr/>
        </p:nvSpPr>
        <p:spPr>
          <a:xfrm>
            <a:off x="5069459" y="5359708"/>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5" name="Oval 24">
            <a:extLst>
              <a:ext uri="{FF2B5EF4-FFF2-40B4-BE49-F238E27FC236}">
                <a16:creationId xmlns:a16="http://schemas.microsoft.com/office/drawing/2014/main" id="{A51BC64C-94CE-F97C-6F23-6E2DE053C0AD}"/>
              </a:ext>
            </a:extLst>
          </p:cNvPr>
          <p:cNvSpPr/>
          <p:nvPr/>
        </p:nvSpPr>
        <p:spPr>
          <a:xfrm>
            <a:off x="6912250" y="5222220"/>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6" name="Rectangle 25">
            <a:extLst>
              <a:ext uri="{FF2B5EF4-FFF2-40B4-BE49-F238E27FC236}">
                <a16:creationId xmlns:a16="http://schemas.microsoft.com/office/drawing/2014/main" id="{5948DECA-9DE8-B965-D5C3-E01F6A667789}"/>
              </a:ext>
            </a:extLst>
          </p:cNvPr>
          <p:cNvSpPr/>
          <p:nvPr/>
        </p:nvSpPr>
        <p:spPr>
          <a:xfrm>
            <a:off x="1876634" y="2670416"/>
            <a:ext cx="1660316" cy="203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7" name="Picture 6" descr="A screenshot of a chat box&#10;&#10;Description automatically generated">
            <a:extLst>
              <a:ext uri="{FF2B5EF4-FFF2-40B4-BE49-F238E27FC236}">
                <a16:creationId xmlns:a16="http://schemas.microsoft.com/office/drawing/2014/main" id="{59AE6B8C-F6E3-1B87-45BC-CEFF0CCBE726}"/>
              </a:ext>
            </a:extLst>
          </p:cNvPr>
          <p:cNvPicPr>
            <a:picLocks noChangeAspect="1"/>
          </p:cNvPicPr>
          <p:nvPr/>
        </p:nvPicPr>
        <p:blipFill>
          <a:blip r:embed="rId4"/>
          <a:stretch>
            <a:fillRect/>
          </a:stretch>
        </p:blipFill>
        <p:spPr>
          <a:xfrm>
            <a:off x="5343778" y="4537831"/>
            <a:ext cx="4908044" cy="1500548"/>
          </a:xfrm>
          <a:prstGeom prst="rect">
            <a:avLst/>
          </a:prstGeom>
          <a:ln>
            <a:solidFill>
              <a:schemeClr val="tx1"/>
            </a:solidFill>
          </a:ln>
        </p:spPr>
      </p:pic>
      <p:sp>
        <p:nvSpPr>
          <p:cNvPr id="12" name="Rectangle 11">
            <a:extLst>
              <a:ext uri="{FF2B5EF4-FFF2-40B4-BE49-F238E27FC236}">
                <a16:creationId xmlns:a16="http://schemas.microsoft.com/office/drawing/2014/main" id="{48DFD5D1-BB90-296C-1B9A-D2108DC84853}"/>
              </a:ext>
            </a:extLst>
          </p:cNvPr>
          <p:cNvSpPr/>
          <p:nvPr/>
        </p:nvSpPr>
        <p:spPr>
          <a:xfrm>
            <a:off x="5975998" y="2680753"/>
            <a:ext cx="1821802" cy="203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58E58EBD-3D6B-3935-094C-3C1E569926A0}"/>
              </a:ext>
            </a:extLst>
          </p:cNvPr>
          <p:cNvSpPr/>
          <p:nvPr/>
        </p:nvSpPr>
        <p:spPr>
          <a:xfrm>
            <a:off x="5386783" y="5312478"/>
            <a:ext cx="906068" cy="6311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25464720-6D5C-B9C3-3D71-3338482137B8}"/>
              </a:ext>
            </a:extLst>
          </p:cNvPr>
          <p:cNvSpPr/>
          <p:nvPr/>
        </p:nvSpPr>
        <p:spPr>
          <a:xfrm>
            <a:off x="3121415" y="4388834"/>
            <a:ext cx="288536" cy="2212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Rectangle 17">
            <a:extLst>
              <a:ext uri="{FF2B5EF4-FFF2-40B4-BE49-F238E27FC236}">
                <a16:creationId xmlns:a16="http://schemas.microsoft.com/office/drawing/2014/main" id="{4321E32B-0B2B-A002-93C9-162F13C12773}"/>
              </a:ext>
            </a:extLst>
          </p:cNvPr>
          <p:cNvSpPr/>
          <p:nvPr/>
        </p:nvSpPr>
        <p:spPr>
          <a:xfrm>
            <a:off x="1515154" y="5529490"/>
            <a:ext cx="1215346" cy="161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2" name="Straight Arrow Connector 21">
            <a:extLst>
              <a:ext uri="{FF2B5EF4-FFF2-40B4-BE49-F238E27FC236}">
                <a16:creationId xmlns:a16="http://schemas.microsoft.com/office/drawing/2014/main" id="{636CC05E-89FA-611D-CD67-C37596779F61}"/>
              </a:ext>
            </a:extLst>
          </p:cNvPr>
          <p:cNvCxnSpPr/>
          <p:nvPr/>
        </p:nvCxnSpPr>
        <p:spPr>
          <a:xfrm flipH="1">
            <a:off x="2044700" y="4537831"/>
            <a:ext cx="965200" cy="161169"/>
          </a:xfrm>
          <a:prstGeom prst="straightConnector1">
            <a:avLst/>
          </a:prstGeom>
          <a:ln w="28575">
            <a:solidFill>
              <a:srgbClr val="FF0000"/>
            </a:solidFill>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38585377-6786-3DBC-D285-E19D862162D6}"/>
              </a:ext>
            </a:extLst>
          </p:cNvPr>
          <p:cNvCxnSpPr>
            <a:cxnSpLocks/>
          </p:cNvCxnSpPr>
          <p:nvPr/>
        </p:nvCxnSpPr>
        <p:spPr>
          <a:xfrm>
            <a:off x="2852967" y="5574273"/>
            <a:ext cx="2138133" cy="36065"/>
          </a:xfrm>
          <a:prstGeom prst="straightConnector1">
            <a:avLst/>
          </a:prstGeom>
          <a:ln w="28575">
            <a:solidFill>
              <a:srgbClr val="FF000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8946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95384"/>
            <a:ext cx="11460932" cy="715530"/>
          </a:xfrm>
        </p:spPr>
        <p:txBody>
          <a:bodyPr/>
          <a:lstStyle/>
          <a:p>
            <a:r>
              <a:rPr lang="en-US" b="0" dirty="0"/>
              <a:t>Create Request Change to Recast a Project</a:t>
            </a:r>
          </a:p>
        </p:txBody>
      </p:sp>
      <p:sp>
        <p:nvSpPr>
          <p:cNvPr id="14" name="TextBox 13">
            <a:extLst>
              <a:ext uri="{FF2B5EF4-FFF2-40B4-BE49-F238E27FC236}">
                <a16:creationId xmlns:a16="http://schemas.microsoft.com/office/drawing/2014/main" id="{4E826546-C7AA-8D20-2899-519A7961C268}"/>
              </a:ext>
            </a:extLst>
          </p:cNvPr>
          <p:cNvSpPr txBox="1"/>
          <p:nvPr/>
        </p:nvSpPr>
        <p:spPr>
          <a:xfrm>
            <a:off x="483658" y="840860"/>
            <a:ext cx="11437097" cy="1384995"/>
          </a:xfrm>
          <a:prstGeom prst="rect">
            <a:avLst/>
          </a:prstGeom>
          <a:noFill/>
        </p:spPr>
        <p:txBody>
          <a:bodyPr wrap="square" rtlCol="0">
            <a:spAutoFit/>
          </a:bodyPr>
          <a:lstStyle/>
          <a:p>
            <a:pPr marL="342900" indent="-342900">
              <a:buFont typeface="+mj-lt"/>
              <a:buAutoNum type="arabicPeriod"/>
            </a:pPr>
            <a:r>
              <a:rPr lang="en-US" dirty="0"/>
              <a:t>If a project needs to be recast, navigate to the Request Changes Related List. This may be requested in any project phase, although it is most likely in the Delivering phase. Click on the ‘New’ button.</a:t>
            </a:r>
          </a:p>
          <a:p>
            <a:pPr marL="342900" indent="-342900">
              <a:buFont typeface="+mj-lt"/>
              <a:buAutoNum type="arabicPeriod"/>
            </a:pPr>
            <a:r>
              <a:rPr lang="en-US" dirty="0"/>
              <a:t>Select ‘Recast’ in the Category field. </a:t>
            </a:r>
          </a:p>
          <a:p>
            <a:pPr marL="342900" indent="-342900">
              <a:buFont typeface="+mj-lt"/>
              <a:buAutoNum type="arabicPeriod"/>
            </a:pPr>
            <a:r>
              <a:rPr lang="en-US" dirty="0"/>
              <a:t>Use the SAME name of your Recast Baseline for the Change Request title to ensure status reports match these two records to each other.</a:t>
            </a:r>
          </a:p>
          <a:p>
            <a:pPr marL="342900" indent="-342900">
              <a:buFont typeface="+mj-lt"/>
              <a:buAutoNum type="arabicPeriod"/>
            </a:pPr>
            <a:r>
              <a:rPr lang="en-US" dirty="0"/>
              <a:t>Click on the ‘Save’ button. </a:t>
            </a:r>
          </a:p>
          <a:p>
            <a:r>
              <a:rPr lang="en-US" dirty="0"/>
              <a:t>NOTE: The KITO Approval and CITO Approval fields appear. </a:t>
            </a:r>
          </a:p>
        </p:txBody>
      </p:sp>
      <p:grpSp>
        <p:nvGrpSpPr>
          <p:cNvPr id="19" name="Group 18">
            <a:extLst>
              <a:ext uri="{FF2B5EF4-FFF2-40B4-BE49-F238E27FC236}">
                <a16:creationId xmlns:a16="http://schemas.microsoft.com/office/drawing/2014/main" id="{96D7B138-9781-0220-48FF-1662E7E985B4}"/>
              </a:ext>
            </a:extLst>
          </p:cNvPr>
          <p:cNvGrpSpPr/>
          <p:nvPr/>
        </p:nvGrpSpPr>
        <p:grpSpPr>
          <a:xfrm>
            <a:off x="2304090" y="3949125"/>
            <a:ext cx="7772400" cy="2635539"/>
            <a:chOff x="4021667" y="3966058"/>
            <a:chExt cx="7772400" cy="2635539"/>
          </a:xfrm>
        </p:grpSpPr>
        <p:pic>
          <p:nvPicPr>
            <p:cNvPr id="13" name="Picture 12" descr="A screenshot of a computer&#10;&#10;Description automatically generated">
              <a:extLst>
                <a:ext uri="{FF2B5EF4-FFF2-40B4-BE49-F238E27FC236}">
                  <a16:creationId xmlns:a16="http://schemas.microsoft.com/office/drawing/2014/main" id="{C944E861-C483-DDF7-B602-5EAC64A0398B}"/>
                </a:ext>
              </a:extLst>
            </p:cNvPr>
            <p:cNvPicPr>
              <a:picLocks noChangeAspect="1"/>
            </p:cNvPicPr>
            <p:nvPr/>
          </p:nvPicPr>
          <p:blipFill>
            <a:blip r:embed="rId2"/>
            <a:stretch>
              <a:fillRect/>
            </a:stretch>
          </p:blipFill>
          <p:spPr>
            <a:xfrm>
              <a:off x="4021667" y="3966058"/>
              <a:ext cx="7772400" cy="2635539"/>
            </a:xfrm>
            <a:prstGeom prst="rect">
              <a:avLst/>
            </a:prstGeom>
            <a:ln>
              <a:solidFill>
                <a:schemeClr val="tx1"/>
              </a:solidFill>
            </a:ln>
          </p:spPr>
        </p:pic>
        <p:sp>
          <p:nvSpPr>
            <p:cNvPr id="11" name="Rectangle 10">
              <a:extLst>
                <a:ext uri="{FF2B5EF4-FFF2-40B4-BE49-F238E27FC236}">
                  <a16:creationId xmlns:a16="http://schemas.microsoft.com/office/drawing/2014/main" id="{DDA2DCAD-5369-16A7-B540-6E6D41021C2C}"/>
                </a:ext>
              </a:extLst>
            </p:cNvPr>
            <p:cNvSpPr/>
            <p:nvPr/>
          </p:nvSpPr>
          <p:spPr>
            <a:xfrm>
              <a:off x="4931832" y="5458800"/>
              <a:ext cx="1037168" cy="161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58E58EBD-3D6B-3935-094C-3C1E569926A0}"/>
                </a:ext>
              </a:extLst>
            </p:cNvPr>
            <p:cNvSpPr/>
            <p:nvPr/>
          </p:nvSpPr>
          <p:spPr>
            <a:xfrm>
              <a:off x="8525933" y="4654040"/>
              <a:ext cx="1540934" cy="5122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pic>
        <p:nvPicPr>
          <p:cNvPr id="18" name="Picture 17" descr="A screenshot of a computer&#10;&#10;Description automatically generated with medium confidence">
            <a:extLst>
              <a:ext uri="{FF2B5EF4-FFF2-40B4-BE49-F238E27FC236}">
                <a16:creationId xmlns:a16="http://schemas.microsoft.com/office/drawing/2014/main" id="{9F1DDEF4-0A90-1D8A-3EF3-33B498E063B2}"/>
              </a:ext>
            </a:extLst>
          </p:cNvPr>
          <p:cNvPicPr>
            <a:picLocks noChangeAspect="1"/>
          </p:cNvPicPr>
          <p:nvPr/>
        </p:nvPicPr>
        <p:blipFill>
          <a:blip r:embed="rId3"/>
          <a:stretch>
            <a:fillRect/>
          </a:stretch>
        </p:blipFill>
        <p:spPr>
          <a:xfrm>
            <a:off x="2305050" y="2289008"/>
            <a:ext cx="7581900" cy="1511300"/>
          </a:xfrm>
          <a:prstGeom prst="rect">
            <a:avLst/>
          </a:prstGeom>
          <a:ln>
            <a:solidFill>
              <a:schemeClr val="tx1"/>
            </a:solidFill>
          </a:ln>
        </p:spPr>
      </p:pic>
      <p:sp>
        <p:nvSpPr>
          <p:cNvPr id="16" name="Oval 15">
            <a:extLst>
              <a:ext uri="{FF2B5EF4-FFF2-40B4-BE49-F238E27FC236}">
                <a16:creationId xmlns:a16="http://schemas.microsoft.com/office/drawing/2014/main" id="{EEDE4BE3-B572-FFF7-30C4-F6E5C9C3E1BF}"/>
              </a:ext>
            </a:extLst>
          </p:cNvPr>
          <p:cNvSpPr/>
          <p:nvPr/>
        </p:nvSpPr>
        <p:spPr>
          <a:xfrm>
            <a:off x="3732839" y="282853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0" name="Oval 19">
            <a:extLst>
              <a:ext uri="{FF2B5EF4-FFF2-40B4-BE49-F238E27FC236}">
                <a16:creationId xmlns:a16="http://schemas.microsoft.com/office/drawing/2014/main" id="{16BEFA72-645C-5EAB-9E52-BF78A65AFA83}"/>
              </a:ext>
            </a:extLst>
          </p:cNvPr>
          <p:cNvSpPr/>
          <p:nvPr/>
        </p:nvSpPr>
        <p:spPr>
          <a:xfrm>
            <a:off x="2925371" y="5399574"/>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03373F72-F13E-C0F3-DEB5-908EE0D7C570}"/>
              </a:ext>
            </a:extLst>
          </p:cNvPr>
          <p:cNvSpPr/>
          <p:nvPr/>
        </p:nvSpPr>
        <p:spPr>
          <a:xfrm>
            <a:off x="2925370" y="5890124"/>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3" name="Oval 2">
            <a:extLst>
              <a:ext uri="{FF2B5EF4-FFF2-40B4-BE49-F238E27FC236}">
                <a16:creationId xmlns:a16="http://schemas.microsoft.com/office/drawing/2014/main" id="{CD57B3C5-0A01-227F-B74F-9F5F04C7FEC9}"/>
              </a:ext>
            </a:extLst>
          </p:cNvPr>
          <p:cNvSpPr/>
          <p:nvPr/>
        </p:nvSpPr>
        <p:spPr>
          <a:xfrm>
            <a:off x="9503971" y="4028855"/>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1737080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Recast a Project – Request Approval</a:t>
            </a:r>
            <a:endParaRPr lang="en-US" b="0" dirty="0">
              <a:highlight>
                <a:srgbClr val="FFFF00"/>
              </a:highlight>
            </a:endParaRPr>
          </a:p>
        </p:txBody>
      </p:sp>
      <p:sp>
        <p:nvSpPr>
          <p:cNvPr id="14" name="TextBox 13">
            <a:extLst>
              <a:ext uri="{FF2B5EF4-FFF2-40B4-BE49-F238E27FC236}">
                <a16:creationId xmlns:a16="http://schemas.microsoft.com/office/drawing/2014/main" id="{4E826546-C7AA-8D20-2899-519A7961C268}"/>
              </a:ext>
            </a:extLst>
          </p:cNvPr>
          <p:cNvSpPr txBox="1"/>
          <p:nvPr/>
        </p:nvSpPr>
        <p:spPr>
          <a:xfrm>
            <a:off x="518585" y="1279300"/>
            <a:ext cx="10826748" cy="523220"/>
          </a:xfrm>
          <a:prstGeom prst="rect">
            <a:avLst/>
          </a:prstGeom>
          <a:noFill/>
        </p:spPr>
        <p:txBody>
          <a:bodyPr wrap="square" rtlCol="0">
            <a:spAutoFit/>
          </a:bodyPr>
          <a:lstStyle/>
          <a:p>
            <a:pPr marL="342900" indent="-342900">
              <a:buFont typeface="+mj-lt"/>
              <a:buAutoNum type="arabicPeriod"/>
            </a:pPr>
            <a:r>
              <a:rPr lang="en-US" dirty="0"/>
              <a:t>When you are ready to request your project to be recast, click on the ‘Request Approval’ button. </a:t>
            </a:r>
          </a:p>
          <a:p>
            <a:pPr marL="342900" indent="-342900">
              <a:buFont typeface="+mj-lt"/>
              <a:buAutoNum type="arabicPeriod"/>
            </a:pPr>
            <a:r>
              <a:rPr lang="en-US" dirty="0"/>
              <a:t>On the Approvers Related List, the KITO approvers are requested to review and accept this task.</a:t>
            </a:r>
          </a:p>
        </p:txBody>
      </p:sp>
      <p:grpSp>
        <p:nvGrpSpPr>
          <p:cNvPr id="5" name="Group 4">
            <a:extLst>
              <a:ext uri="{FF2B5EF4-FFF2-40B4-BE49-F238E27FC236}">
                <a16:creationId xmlns:a16="http://schemas.microsoft.com/office/drawing/2014/main" id="{E2E1270C-480E-0E9C-5E95-2F0DEB8CA5CC}"/>
              </a:ext>
            </a:extLst>
          </p:cNvPr>
          <p:cNvGrpSpPr/>
          <p:nvPr/>
        </p:nvGrpSpPr>
        <p:grpSpPr>
          <a:xfrm>
            <a:off x="459824" y="2228498"/>
            <a:ext cx="6956976" cy="2360435"/>
            <a:chOff x="3763434" y="1898617"/>
            <a:chExt cx="7772400" cy="2500898"/>
          </a:xfrm>
        </p:grpSpPr>
        <p:pic>
          <p:nvPicPr>
            <p:cNvPr id="4" name="Picture 3" descr="A screenshot of a computer&#10;&#10;Description automatically generated with medium confidence">
              <a:extLst>
                <a:ext uri="{FF2B5EF4-FFF2-40B4-BE49-F238E27FC236}">
                  <a16:creationId xmlns:a16="http://schemas.microsoft.com/office/drawing/2014/main" id="{D39FC584-6820-2963-CBFE-CCE5A9806A2D}"/>
                </a:ext>
              </a:extLst>
            </p:cNvPr>
            <p:cNvPicPr>
              <a:picLocks noChangeAspect="1"/>
            </p:cNvPicPr>
            <p:nvPr/>
          </p:nvPicPr>
          <p:blipFill>
            <a:blip r:embed="rId2"/>
            <a:stretch>
              <a:fillRect/>
            </a:stretch>
          </p:blipFill>
          <p:spPr>
            <a:xfrm>
              <a:off x="3763434" y="1898617"/>
              <a:ext cx="7772400" cy="2500898"/>
            </a:xfrm>
            <a:prstGeom prst="rect">
              <a:avLst/>
            </a:prstGeom>
            <a:ln>
              <a:solidFill>
                <a:schemeClr val="tx1"/>
              </a:solidFill>
            </a:ln>
          </p:spPr>
        </p:pic>
        <p:sp>
          <p:nvSpPr>
            <p:cNvPr id="8" name="Rectangle 7">
              <a:extLst>
                <a:ext uri="{FF2B5EF4-FFF2-40B4-BE49-F238E27FC236}">
                  <a16:creationId xmlns:a16="http://schemas.microsoft.com/office/drawing/2014/main" id="{6BCB1071-1EE7-A1C7-5758-FDAB3938A348}"/>
                </a:ext>
              </a:extLst>
            </p:cNvPr>
            <p:cNvSpPr/>
            <p:nvPr/>
          </p:nvSpPr>
          <p:spPr>
            <a:xfrm>
              <a:off x="10430932" y="1898617"/>
              <a:ext cx="745068" cy="219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Oval 15">
              <a:extLst>
                <a:ext uri="{FF2B5EF4-FFF2-40B4-BE49-F238E27FC236}">
                  <a16:creationId xmlns:a16="http://schemas.microsoft.com/office/drawing/2014/main" id="{EEDE4BE3-B572-FFF7-30C4-F6E5C9C3E1BF}"/>
                </a:ext>
              </a:extLst>
            </p:cNvPr>
            <p:cNvSpPr/>
            <p:nvPr/>
          </p:nvSpPr>
          <p:spPr>
            <a:xfrm>
              <a:off x="10112403" y="191032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pic>
        <p:nvPicPr>
          <p:cNvPr id="6" name="Picture 5" descr="A screenshot of a search box&#10;&#10;Description automatically generated">
            <a:extLst>
              <a:ext uri="{FF2B5EF4-FFF2-40B4-BE49-F238E27FC236}">
                <a16:creationId xmlns:a16="http://schemas.microsoft.com/office/drawing/2014/main" id="{16EF1079-9A9D-7829-3C8F-61D3CF65977C}"/>
              </a:ext>
            </a:extLst>
          </p:cNvPr>
          <p:cNvPicPr>
            <a:picLocks noChangeAspect="1"/>
          </p:cNvPicPr>
          <p:nvPr/>
        </p:nvPicPr>
        <p:blipFill>
          <a:blip r:embed="rId3"/>
          <a:stretch>
            <a:fillRect/>
          </a:stretch>
        </p:blipFill>
        <p:spPr>
          <a:xfrm>
            <a:off x="5566833" y="4045831"/>
            <a:ext cx="4597400" cy="2019300"/>
          </a:xfrm>
          <a:prstGeom prst="rect">
            <a:avLst/>
          </a:prstGeom>
          <a:ln>
            <a:solidFill>
              <a:schemeClr val="tx1"/>
            </a:solidFill>
          </a:ln>
        </p:spPr>
      </p:pic>
      <p:sp>
        <p:nvSpPr>
          <p:cNvPr id="15" name="Rectangle 14">
            <a:extLst>
              <a:ext uri="{FF2B5EF4-FFF2-40B4-BE49-F238E27FC236}">
                <a16:creationId xmlns:a16="http://schemas.microsoft.com/office/drawing/2014/main" id="{58E58EBD-3D6B-3935-094C-3C1E569926A0}"/>
              </a:ext>
            </a:extLst>
          </p:cNvPr>
          <p:cNvSpPr/>
          <p:nvPr/>
        </p:nvSpPr>
        <p:spPr>
          <a:xfrm>
            <a:off x="6214532" y="4845050"/>
            <a:ext cx="2764367" cy="11366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9" name="Oval 8">
            <a:extLst>
              <a:ext uri="{FF2B5EF4-FFF2-40B4-BE49-F238E27FC236}">
                <a16:creationId xmlns:a16="http://schemas.microsoft.com/office/drawing/2014/main" id="{45055769-FB46-703F-ECB7-6A4C43083256}"/>
              </a:ext>
            </a:extLst>
          </p:cNvPr>
          <p:cNvSpPr/>
          <p:nvPr/>
        </p:nvSpPr>
        <p:spPr>
          <a:xfrm>
            <a:off x="5617719" y="4172068"/>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253284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AF89-F783-86A7-4630-393E4D3D3799}"/>
              </a:ext>
            </a:extLst>
          </p:cNvPr>
          <p:cNvSpPr>
            <a:spLocks noGrp="1"/>
          </p:cNvSpPr>
          <p:nvPr>
            <p:ph type="title"/>
          </p:nvPr>
        </p:nvSpPr>
        <p:spPr>
          <a:xfrm>
            <a:off x="471212" y="254202"/>
            <a:ext cx="11249576" cy="715530"/>
          </a:xfrm>
        </p:spPr>
        <p:txBody>
          <a:bodyPr/>
          <a:lstStyle/>
          <a:p>
            <a:r>
              <a:rPr lang="en-US" b="0" dirty="0"/>
              <a:t>Recast a Project – KITO Approval</a:t>
            </a:r>
            <a:endParaRPr lang="en-US" dirty="0"/>
          </a:p>
        </p:txBody>
      </p:sp>
      <p:sp>
        <p:nvSpPr>
          <p:cNvPr id="5" name="TextBox 4">
            <a:extLst>
              <a:ext uri="{FF2B5EF4-FFF2-40B4-BE49-F238E27FC236}">
                <a16:creationId xmlns:a16="http://schemas.microsoft.com/office/drawing/2014/main" id="{F5348051-5D48-63AB-E486-E67A42056EDE}"/>
              </a:ext>
            </a:extLst>
          </p:cNvPr>
          <p:cNvSpPr txBox="1"/>
          <p:nvPr/>
        </p:nvSpPr>
        <p:spPr>
          <a:xfrm>
            <a:off x="471212" y="1017229"/>
            <a:ext cx="10826748" cy="954107"/>
          </a:xfrm>
          <a:prstGeom prst="rect">
            <a:avLst/>
          </a:prstGeom>
          <a:noFill/>
        </p:spPr>
        <p:txBody>
          <a:bodyPr wrap="square" rtlCol="0">
            <a:spAutoFit/>
          </a:bodyPr>
          <a:lstStyle/>
          <a:p>
            <a:r>
              <a:rPr lang="en-US" dirty="0"/>
              <a:t>KITO staff will receive a notification to review the Recast request. </a:t>
            </a:r>
          </a:p>
          <a:p>
            <a:pPr marL="342900" indent="-342900">
              <a:buFont typeface="+mj-lt"/>
              <a:buAutoNum type="arabicPeriod"/>
            </a:pPr>
            <a:r>
              <a:rPr lang="en-US" dirty="0"/>
              <a:t>When KITO approves the request, the KITO Approval field will update to ‘Approved’. The CITO Approval field shows as ‘Requested’. </a:t>
            </a:r>
          </a:p>
          <a:p>
            <a:pPr marL="342900" indent="-342900">
              <a:buFont typeface="+mj-lt"/>
              <a:buAutoNum type="arabicPeriod"/>
            </a:pPr>
            <a:r>
              <a:rPr lang="en-US" dirty="0"/>
              <a:t>On the Request Change record, the Approvers Related List shows KITO approval.</a:t>
            </a:r>
          </a:p>
        </p:txBody>
      </p:sp>
      <p:pic>
        <p:nvPicPr>
          <p:cNvPr id="9" name="Picture 8" descr="A screenshot of a computer&#10;&#10;Description automatically generated with medium confidence">
            <a:extLst>
              <a:ext uri="{FF2B5EF4-FFF2-40B4-BE49-F238E27FC236}">
                <a16:creationId xmlns:a16="http://schemas.microsoft.com/office/drawing/2014/main" id="{8D581342-81ED-6FB0-0597-4FC4DB0A0F8D}"/>
              </a:ext>
            </a:extLst>
          </p:cNvPr>
          <p:cNvPicPr>
            <a:picLocks noChangeAspect="1"/>
          </p:cNvPicPr>
          <p:nvPr/>
        </p:nvPicPr>
        <p:blipFill>
          <a:blip r:embed="rId2"/>
          <a:stretch>
            <a:fillRect/>
          </a:stretch>
        </p:blipFill>
        <p:spPr>
          <a:xfrm>
            <a:off x="4338360" y="4418991"/>
            <a:ext cx="6959600" cy="2209800"/>
          </a:xfrm>
          <a:prstGeom prst="rect">
            <a:avLst/>
          </a:prstGeom>
          <a:ln>
            <a:solidFill>
              <a:schemeClr val="tx1"/>
            </a:solidFill>
          </a:ln>
        </p:spPr>
      </p:pic>
      <p:grpSp>
        <p:nvGrpSpPr>
          <p:cNvPr id="12" name="Group 11">
            <a:extLst>
              <a:ext uri="{FF2B5EF4-FFF2-40B4-BE49-F238E27FC236}">
                <a16:creationId xmlns:a16="http://schemas.microsoft.com/office/drawing/2014/main" id="{F3EBCED1-75C5-0944-C778-F41F689E31D0}"/>
              </a:ext>
            </a:extLst>
          </p:cNvPr>
          <p:cNvGrpSpPr/>
          <p:nvPr/>
        </p:nvGrpSpPr>
        <p:grpSpPr>
          <a:xfrm>
            <a:off x="728133" y="2110352"/>
            <a:ext cx="6946900" cy="2209800"/>
            <a:chOff x="3031066" y="2160260"/>
            <a:chExt cx="6946900" cy="2209800"/>
          </a:xfrm>
        </p:grpSpPr>
        <p:pic>
          <p:nvPicPr>
            <p:cNvPr id="7" name="Picture 6" descr="A screenshot of a computer&#10;&#10;Description automatically generated with medium confidence">
              <a:extLst>
                <a:ext uri="{FF2B5EF4-FFF2-40B4-BE49-F238E27FC236}">
                  <a16:creationId xmlns:a16="http://schemas.microsoft.com/office/drawing/2014/main" id="{1FBE5ECC-832B-4412-2263-CDAB07FDBE73}"/>
                </a:ext>
              </a:extLst>
            </p:cNvPr>
            <p:cNvPicPr>
              <a:picLocks noChangeAspect="1"/>
            </p:cNvPicPr>
            <p:nvPr/>
          </p:nvPicPr>
          <p:blipFill>
            <a:blip r:embed="rId3"/>
            <a:stretch>
              <a:fillRect/>
            </a:stretch>
          </p:blipFill>
          <p:spPr>
            <a:xfrm>
              <a:off x="3031066" y="2160260"/>
              <a:ext cx="6946900" cy="2209800"/>
            </a:xfrm>
            <a:prstGeom prst="rect">
              <a:avLst/>
            </a:prstGeom>
            <a:ln>
              <a:solidFill>
                <a:schemeClr val="tx1"/>
              </a:solidFill>
            </a:ln>
          </p:spPr>
        </p:pic>
        <p:sp>
          <p:nvSpPr>
            <p:cNvPr id="10" name="Oval 9">
              <a:extLst>
                <a:ext uri="{FF2B5EF4-FFF2-40B4-BE49-F238E27FC236}">
                  <a16:creationId xmlns:a16="http://schemas.microsoft.com/office/drawing/2014/main" id="{2ABEDEC3-D45E-B1BE-75C0-C71512EFD492}"/>
                </a:ext>
              </a:extLst>
            </p:cNvPr>
            <p:cNvSpPr/>
            <p:nvPr/>
          </p:nvSpPr>
          <p:spPr>
            <a:xfrm>
              <a:off x="7300425" y="2957818"/>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Rectangle 10">
              <a:extLst>
                <a:ext uri="{FF2B5EF4-FFF2-40B4-BE49-F238E27FC236}">
                  <a16:creationId xmlns:a16="http://schemas.microsoft.com/office/drawing/2014/main" id="{BC481406-BA68-D5A2-E827-684849D18D60}"/>
                </a:ext>
              </a:extLst>
            </p:cNvPr>
            <p:cNvSpPr/>
            <p:nvPr/>
          </p:nvSpPr>
          <p:spPr>
            <a:xfrm>
              <a:off x="7620000" y="2836334"/>
              <a:ext cx="1540934" cy="5501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
        <p:nvSpPr>
          <p:cNvPr id="13" name="Oval 12">
            <a:extLst>
              <a:ext uri="{FF2B5EF4-FFF2-40B4-BE49-F238E27FC236}">
                <a16:creationId xmlns:a16="http://schemas.microsoft.com/office/drawing/2014/main" id="{3B44353C-90B3-04A0-15B3-CD33CE270D59}"/>
              </a:ext>
            </a:extLst>
          </p:cNvPr>
          <p:cNvSpPr/>
          <p:nvPr/>
        </p:nvSpPr>
        <p:spPr>
          <a:xfrm>
            <a:off x="4523358" y="5636782"/>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1082531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rectangular object with a black border&#10;&#10;Description automatically generated">
            <a:extLst>
              <a:ext uri="{FF2B5EF4-FFF2-40B4-BE49-F238E27FC236}">
                <a16:creationId xmlns:a16="http://schemas.microsoft.com/office/drawing/2014/main" id="{83A31CBD-24BD-9150-F6B0-919D02AF3686}"/>
              </a:ext>
            </a:extLst>
          </p:cNvPr>
          <p:cNvPicPr>
            <a:picLocks noChangeAspect="1"/>
          </p:cNvPicPr>
          <p:nvPr/>
        </p:nvPicPr>
        <p:blipFill>
          <a:blip r:embed="rId2"/>
          <a:stretch>
            <a:fillRect/>
          </a:stretch>
        </p:blipFill>
        <p:spPr>
          <a:xfrm>
            <a:off x="522012" y="2124659"/>
            <a:ext cx="7772400" cy="1710308"/>
          </a:xfrm>
          <a:prstGeom prst="rect">
            <a:avLst/>
          </a:prstGeom>
          <a:ln>
            <a:solidFill>
              <a:schemeClr val="tx1"/>
            </a:solidFill>
          </a:ln>
        </p:spPr>
      </p:pic>
      <p:sp>
        <p:nvSpPr>
          <p:cNvPr id="2" name="Title 1">
            <a:extLst>
              <a:ext uri="{FF2B5EF4-FFF2-40B4-BE49-F238E27FC236}">
                <a16:creationId xmlns:a16="http://schemas.microsoft.com/office/drawing/2014/main" id="{418BAF89-F783-86A7-4630-393E4D3D3799}"/>
              </a:ext>
            </a:extLst>
          </p:cNvPr>
          <p:cNvSpPr>
            <a:spLocks noGrp="1"/>
          </p:cNvSpPr>
          <p:nvPr>
            <p:ph type="title"/>
          </p:nvPr>
        </p:nvSpPr>
        <p:spPr>
          <a:xfrm>
            <a:off x="471212" y="254202"/>
            <a:ext cx="11249576" cy="715530"/>
          </a:xfrm>
        </p:spPr>
        <p:txBody>
          <a:bodyPr/>
          <a:lstStyle/>
          <a:p>
            <a:r>
              <a:rPr lang="en-US" b="0" dirty="0"/>
              <a:t>Recast a Project – KITO Rejection</a:t>
            </a:r>
            <a:endParaRPr lang="en-US" dirty="0"/>
          </a:p>
        </p:txBody>
      </p:sp>
      <p:sp>
        <p:nvSpPr>
          <p:cNvPr id="5" name="TextBox 4">
            <a:extLst>
              <a:ext uri="{FF2B5EF4-FFF2-40B4-BE49-F238E27FC236}">
                <a16:creationId xmlns:a16="http://schemas.microsoft.com/office/drawing/2014/main" id="{F5348051-5D48-63AB-E486-E67A42056EDE}"/>
              </a:ext>
            </a:extLst>
          </p:cNvPr>
          <p:cNvSpPr txBox="1"/>
          <p:nvPr/>
        </p:nvSpPr>
        <p:spPr>
          <a:xfrm>
            <a:off x="471212" y="1017229"/>
            <a:ext cx="10826748" cy="954107"/>
          </a:xfrm>
          <a:prstGeom prst="rect">
            <a:avLst/>
          </a:prstGeom>
          <a:noFill/>
        </p:spPr>
        <p:txBody>
          <a:bodyPr wrap="square" rtlCol="0">
            <a:spAutoFit/>
          </a:bodyPr>
          <a:lstStyle/>
          <a:p>
            <a:r>
              <a:rPr lang="en-US" dirty="0"/>
              <a:t>If KITO staff require additional information, they will reject the approval request. </a:t>
            </a:r>
          </a:p>
          <a:p>
            <a:pPr marL="342900" indent="-342900">
              <a:buFont typeface="+mj-lt"/>
              <a:buAutoNum type="arabicPeriod"/>
            </a:pPr>
            <a:r>
              <a:rPr lang="en-US" dirty="0"/>
              <a:t>The Request Change record state will update to Closed Incomplete. </a:t>
            </a:r>
          </a:p>
          <a:p>
            <a:pPr marL="342900" indent="-342900">
              <a:buFont typeface="+mj-lt"/>
              <a:buAutoNum type="arabicPeriod"/>
            </a:pPr>
            <a:r>
              <a:rPr lang="en-US" dirty="0"/>
              <a:t>The project manager will receive a notification regarding the KITO information requested.</a:t>
            </a:r>
          </a:p>
          <a:p>
            <a:pPr marL="342900" indent="-342900">
              <a:buFont typeface="+mj-lt"/>
              <a:buAutoNum type="arabicPeriod"/>
            </a:pPr>
            <a:r>
              <a:rPr lang="en-US" dirty="0"/>
              <a:t>To submit the additional information, the project manager must create a new Change Request record for KITO Review.</a:t>
            </a:r>
          </a:p>
        </p:txBody>
      </p:sp>
      <p:sp>
        <p:nvSpPr>
          <p:cNvPr id="10" name="Oval 9">
            <a:extLst>
              <a:ext uri="{FF2B5EF4-FFF2-40B4-BE49-F238E27FC236}">
                <a16:creationId xmlns:a16="http://schemas.microsoft.com/office/drawing/2014/main" id="{2ABEDEC3-D45E-B1BE-75C0-C71512EFD492}"/>
              </a:ext>
            </a:extLst>
          </p:cNvPr>
          <p:cNvSpPr/>
          <p:nvPr/>
        </p:nvSpPr>
        <p:spPr>
          <a:xfrm>
            <a:off x="1397042" y="2124659"/>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Rectangle 10">
            <a:extLst>
              <a:ext uri="{FF2B5EF4-FFF2-40B4-BE49-F238E27FC236}">
                <a16:creationId xmlns:a16="http://schemas.microsoft.com/office/drawing/2014/main" id="{BC481406-BA68-D5A2-E827-684849D18D60}"/>
              </a:ext>
            </a:extLst>
          </p:cNvPr>
          <p:cNvSpPr/>
          <p:nvPr/>
        </p:nvSpPr>
        <p:spPr>
          <a:xfrm>
            <a:off x="5308599" y="2476408"/>
            <a:ext cx="1384301" cy="5501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Oval 12">
            <a:extLst>
              <a:ext uri="{FF2B5EF4-FFF2-40B4-BE49-F238E27FC236}">
                <a16:creationId xmlns:a16="http://schemas.microsoft.com/office/drawing/2014/main" id="{3B44353C-90B3-04A0-15B3-CD33CE270D59}"/>
              </a:ext>
            </a:extLst>
          </p:cNvPr>
          <p:cNvSpPr/>
          <p:nvPr/>
        </p:nvSpPr>
        <p:spPr>
          <a:xfrm>
            <a:off x="4866258" y="4132974"/>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4" name="Picture 3" descr="A close-up of a note&#10;&#10;Description automatically generated">
            <a:extLst>
              <a:ext uri="{FF2B5EF4-FFF2-40B4-BE49-F238E27FC236}">
                <a16:creationId xmlns:a16="http://schemas.microsoft.com/office/drawing/2014/main" id="{5F962130-BD10-EC3D-06D5-5E2A204CFB11}"/>
              </a:ext>
            </a:extLst>
          </p:cNvPr>
          <p:cNvPicPr>
            <a:picLocks noChangeAspect="1"/>
          </p:cNvPicPr>
          <p:nvPr/>
        </p:nvPicPr>
        <p:blipFill>
          <a:blip r:embed="rId3"/>
          <a:stretch>
            <a:fillRect/>
          </a:stretch>
        </p:blipFill>
        <p:spPr>
          <a:xfrm>
            <a:off x="5141636" y="4132974"/>
            <a:ext cx="5537200" cy="2019300"/>
          </a:xfrm>
          <a:prstGeom prst="rect">
            <a:avLst/>
          </a:prstGeom>
          <a:ln>
            <a:solidFill>
              <a:schemeClr val="tx1"/>
            </a:solidFill>
          </a:ln>
        </p:spPr>
      </p:pic>
      <p:sp>
        <p:nvSpPr>
          <p:cNvPr id="14" name="Oval 13">
            <a:extLst>
              <a:ext uri="{FF2B5EF4-FFF2-40B4-BE49-F238E27FC236}">
                <a16:creationId xmlns:a16="http://schemas.microsoft.com/office/drawing/2014/main" id="{4FCD7B23-B09C-7FF1-841E-082015B24CB5}"/>
              </a:ext>
            </a:extLst>
          </p:cNvPr>
          <p:cNvSpPr/>
          <p:nvPr/>
        </p:nvSpPr>
        <p:spPr>
          <a:xfrm>
            <a:off x="7857108" y="2328648"/>
            <a:ext cx="198881" cy="20398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399273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D5EAC151-3657-D7F4-7226-EABFB8220BD8}"/>
              </a:ext>
            </a:extLst>
          </p:cNvPr>
          <p:cNvPicPr>
            <a:picLocks noChangeAspect="1"/>
          </p:cNvPicPr>
          <p:nvPr/>
        </p:nvPicPr>
        <p:blipFill>
          <a:blip r:embed="rId2"/>
          <a:stretch>
            <a:fillRect/>
          </a:stretch>
        </p:blipFill>
        <p:spPr>
          <a:xfrm>
            <a:off x="5511800" y="4053452"/>
            <a:ext cx="4883150" cy="2490546"/>
          </a:xfrm>
          <a:prstGeom prst="rect">
            <a:avLst/>
          </a:prstGeom>
          <a:ln>
            <a:solidFill>
              <a:schemeClr val="tx1"/>
            </a:solidFill>
          </a:ln>
        </p:spPr>
      </p:pic>
      <p:pic>
        <p:nvPicPr>
          <p:cNvPr id="12" name="Picture 11" descr="A screenshot of a computer&#10;&#10;Description automatically generated">
            <a:extLst>
              <a:ext uri="{FF2B5EF4-FFF2-40B4-BE49-F238E27FC236}">
                <a16:creationId xmlns:a16="http://schemas.microsoft.com/office/drawing/2014/main" id="{935030C2-6F85-DBA3-C1D0-19A0423E0B7D}"/>
              </a:ext>
            </a:extLst>
          </p:cNvPr>
          <p:cNvPicPr>
            <a:picLocks noChangeAspect="1"/>
          </p:cNvPicPr>
          <p:nvPr/>
        </p:nvPicPr>
        <p:blipFill>
          <a:blip r:embed="rId3"/>
          <a:stretch>
            <a:fillRect/>
          </a:stretch>
        </p:blipFill>
        <p:spPr>
          <a:xfrm>
            <a:off x="711200" y="2089150"/>
            <a:ext cx="7772400" cy="1833016"/>
          </a:xfrm>
          <a:prstGeom prst="rect">
            <a:avLst/>
          </a:prstGeom>
          <a:ln>
            <a:solidFill>
              <a:schemeClr val="tx1"/>
            </a:solidFill>
          </a:ln>
        </p:spPr>
      </p:pic>
      <p:sp>
        <p:nvSpPr>
          <p:cNvPr id="2" name="Title 1">
            <a:extLst>
              <a:ext uri="{FF2B5EF4-FFF2-40B4-BE49-F238E27FC236}">
                <a16:creationId xmlns:a16="http://schemas.microsoft.com/office/drawing/2014/main" id="{418BAF89-F783-86A7-4630-393E4D3D3799}"/>
              </a:ext>
            </a:extLst>
          </p:cNvPr>
          <p:cNvSpPr>
            <a:spLocks noGrp="1"/>
          </p:cNvSpPr>
          <p:nvPr>
            <p:ph type="title"/>
          </p:nvPr>
        </p:nvSpPr>
        <p:spPr/>
        <p:txBody>
          <a:bodyPr/>
          <a:lstStyle/>
          <a:p>
            <a:r>
              <a:rPr lang="en-US" b="0" dirty="0"/>
              <a:t>Recast a Project – CITO Approval</a:t>
            </a:r>
            <a:endParaRPr lang="en-US" dirty="0"/>
          </a:p>
        </p:txBody>
      </p:sp>
      <p:sp>
        <p:nvSpPr>
          <p:cNvPr id="8" name="TextBox 7">
            <a:extLst>
              <a:ext uri="{FF2B5EF4-FFF2-40B4-BE49-F238E27FC236}">
                <a16:creationId xmlns:a16="http://schemas.microsoft.com/office/drawing/2014/main" id="{A80102D4-AC3A-2E4D-465E-82E3BDB164AE}"/>
              </a:ext>
            </a:extLst>
          </p:cNvPr>
          <p:cNvSpPr txBox="1"/>
          <p:nvPr/>
        </p:nvSpPr>
        <p:spPr>
          <a:xfrm>
            <a:off x="482600" y="1088811"/>
            <a:ext cx="10414000" cy="954107"/>
          </a:xfrm>
          <a:prstGeom prst="rect">
            <a:avLst/>
          </a:prstGeom>
          <a:noFill/>
        </p:spPr>
        <p:txBody>
          <a:bodyPr wrap="square">
            <a:spAutoFit/>
          </a:bodyPr>
          <a:lstStyle/>
          <a:p>
            <a:r>
              <a:rPr lang="en-US" dirty="0"/>
              <a:t>CITO will receive a notification to review and approve the Recast request. </a:t>
            </a:r>
          </a:p>
          <a:p>
            <a:pPr marL="342900" indent="-342900">
              <a:buFont typeface="+mj-lt"/>
              <a:buAutoNum type="arabicPeriod"/>
            </a:pPr>
            <a:r>
              <a:rPr lang="en-US" dirty="0"/>
              <a:t>When CITO approves the request, the CITO Approval field will update to from ‘Requested’ to ‘Approved’. The record state updates to Closed Complete.</a:t>
            </a:r>
          </a:p>
          <a:p>
            <a:pPr marL="342900" indent="-342900">
              <a:buFont typeface="+mj-lt"/>
              <a:buAutoNum type="arabicPeriod"/>
            </a:pPr>
            <a:r>
              <a:rPr lang="en-US" dirty="0"/>
              <a:t>On the Request Change record, the Approvers Related List shows CITO approval.</a:t>
            </a:r>
          </a:p>
        </p:txBody>
      </p:sp>
      <p:sp>
        <p:nvSpPr>
          <p:cNvPr id="9" name="Rectangle 8">
            <a:extLst>
              <a:ext uri="{FF2B5EF4-FFF2-40B4-BE49-F238E27FC236}">
                <a16:creationId xmlns:a16="http://schemas.microsoft.com/office/drawing/2014/main" id="{63E4813A-8F7F-BD7F-9923-8F85EDF817BC}"/>
              </a:ext>
            </a:extLst>
          </p:cNvPr>
          <p:cNvSpPr/>
          <p:nvPr/>
        </p:nvSpPr>
        <p:spPr>
          <a:xfrm>
            <a:off x="5979582" y="5213351"/>
            <a:ext cx="3977218" cy="3619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0" name="Oval 9">
            <a:extLst>
              <a:ext uri="{FF2B5EF4-FFF2-40B4-BE49-F238E27FC236}">
                <a16:creationId xmlns:a16="http://schemas.microsoft.com/office/drawing/2014/main" id="{A548149E-50F3-125B-C1BB-106E767DAE58}"/>
              </a:ext>
            </a:extLst>
          </p:cNvPr>
          <p:cNvSpPr/>
          <p:nvPr/>
        </p:nvSpPr>
        <p:spPr>
          <a:xfrm>
            <a:off x="5461000" y="268146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5" name="Rectangle 14">
            <a:extLst>
              <a:ext uri="{FF2B5EF4-FFF2-40B4-BE49-F238E27FC236}">
                <a16:creationId xmlns:a16="http://schemas.microsoft.com/office/drawing/2014/main" id="{0821A6F3-B55B-5D5B-34C5-C0FEB96FB888}"/>
              </a:ext>
            </a:extLst>
          </p:cNvPr>
          <p:cNvSpPr/>
          <p:nvPr/>
        </p:nvSpPr>
        <p:spPr>
          <a:xfrm>
            <a:off x="5846232" y="2412817"/>
            <a:ext cx="2459568" cy="6719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Oval 15">
            <a:extLst>
              <a:ext uri="{FF2B5EF4-FFF2-40B4-BE49-F238E27FC236}">
                <a16:creationId xmlns:a16="http://schemas.microsoft.com/office/drawing/2014/main" id="{4D436787-E1A2-724E-E1A9-0085EAE729BE}"/>
              </a:ext>
            </a:extLst>
          </p:cNvPr>
          <p:cNvSpPr/>
          <p:nvPr/>
        </p:nvSpPr>
        <p:spPr>
          <a:xfrm>
            <a:off x="5666372" y="532814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1323090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AF89-F783-86A7-4630-393E4D3D3799}"/>
              </a:ext>
            </a:extLst>
          </p:cNvPr>
          <p:cNvSpPr>
            <a:spLocks noGrp="1"/>
          </p:cNvSpPr>
          <p:nvPr>
            <p:ph type="title"/>
          </p:nvPr>
        </p:nvSpPr>
        <p:spPr/>
        <p:txBody>
          <a:bodyPr/>
          <a:lstStyle/>
          <a:p>
            <a:r>
              <a:rPr lang="en-US" b="0" dirty="0"/>
              <a:t>Recast a Project – CITO Rejection</a:t>
            </a:r>
            <a:endParaRPr lang="en-US" dirty="0"/>
          </a:p>
        </p:txBody>
      </p:sp>
      <p:sp>
        <p:nvSpPr>
          <p:cNvPr id="8" name="TextBox 7">
            <a:extLst>
              <a:ext uri="{FF2B5EF4-FFF2-40B4-BE49-F238E27FC236}">
                <a16:creationId xmlns:a16="http://schemas.microsoft.com/office/drawing/2014/main" id="{A80102D4-AC3A-2E4D-465E-82E3BDB164AE}"/>
              </a:ext>
            </a:extLst>
          </p:cNvPr>
          <p:cNvSpPr txBox="1"/>
          <p:nvPr/>
        </p:nvSpPr>
        <p:spPr>
          <a:xfrm>
            <a:off x="546100" y="1238250"/>
            <a:ext cx="10414000" cy="954107"/>
          </a:xfrm>
          <a:prstGeom prst="rect">
            <a:avLst/>
          </a:prstGeom>
          <a:noFill/>
        </p:spPr>
        <p:txBody>
          <a:bodyPr wrap="square">
            <a:spAutoFit/>
          </a:bodyPr>
          <a:lstStyle/>
          <a:p>
            <a:r>
              <a:rPr lang="en-US" dirty="0"/>
              <a:t>CITO will receive a notification to review and approve the Recast request. </a:t>
            </a:r>
          </a:p>
          <a:p>
            <a:r>
              <a:rPr lang="en-US" dirty="0"/>
              <a:t>If CITO rejects the request, the CITO Approval field will update to from ‘Requested’ to ‘Rejected’. </a:t>
            </a:r>
          </a:p>
          <a:p>
            <a:endParaRPr lang="en-US" dirty="0"/>
          </a:p>
          <a:p>
            <a:r>
              <a:rPr lang="en-US" dirty="0"/>
              <a:t>If the project requires any further Recast requests, the project manager should create a new Change Request record.</a:t>
            </a:r>
          </a:p>
        </p:txBody>
      </p:sp>
      <p:pic>
        <p:nvPicPr>
          <p:cNvPr id="5" name="Picture 4" descr="A screenshot of a computer&#10;&#10;Description automatically generated">
            <a:extLst>
              <a:ext uri="{FF2B5EF4-FFF2-40B4-BE49-F238E27FC236}">
                <a16:creationId xmlns:a16="http://schemas.microsoft.com/office/drawing/2014/main" id="{89545460-A01B-523D-FB8E-102FD5506BF0}"/>
              </a:ext>
            </a:extLst>
          </p:cNvPr>
          <p:cNvPicPr>
            <a:picLocks noChangeAspect="1"/>
          </p:cNvPicPr>
          <p:nvPr/>
        </p:nvPicPr>
        <p:blipFill>
          <a:blip r:embed="rId2"/>
          <a:stretch>
            <a:fillRect/>
          </a:stretch>
        </p:blipFill>
        <p:spPr>
          <a:xfrm>
            <a:off x="1930400" y="2760156"/>
            <a:ext cx="7772400" cy="1810151"/>
          </a:xfrm>
          <a:prstGeom prst="rect">
            <a:avLst/>
          </a:prstGeom>
          <a:ln>
            <a:solidFill>
              <a:schemeClr val="tx1"/>
            </a:solidFill>
          </a:ln>
        </p:spPr>
      </p:pic>
      <p:sp>
        <p:nvSpPr>
          <p:cNvPr id="7" name="Rectangle 6">
            <a:extLst>
              <a:ext uri="{FF2B5EF4-FFF2-40B4-BE49-F238E27FC236}">
                <a16:creationId xmlns:a16="http://schemas.microsoft.com/office/drawing/2014/main" id="{E23873A5-7DE6-AAAC-6857-AA4071818BAB}"/>
              </a:ext>
            </a:extLst>
          </p:cNvPr>
          <p:cNvSpPr/>
          <p:nvPr/>
        </p:nvSpPr>
        <p:spPr>
          <a:xfrm>
            <a:off x="7103532" y="3093031"/>
            <a:ext cx="2459568" cy="6719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29558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1B96BA1E-8700-1E2E-EC70-FEB762A6188E}"/>
              </a:ext>
            </a:extLst>
          </p:cNvPr>
          <p:cNvPicPr>
            <a:picLocks noChangeAspect="1"/>
          </p:cNvPicPr>
          <p:nvPr/>
        </p:nvPicPr>
        <p:blipFill>
          <a:blip r:embed="rId2"/>
          <a:stretch>
            <a:fillRect/>
          </a:stretch>
        </p:blipFill>
        <p:spPr>
          <a:xfrm>
            <a:off x="7012799" y="905048"/>
            <a:ext cx="3611680" cy="4258860"/>
          </a:xfrm>
          <a:prstGeom prst="rect">
            <a:avLst/>
          </a:prstGeom>
          <a:ln>
            <a:solidFill>
              <a:schemeClr val="tx1"/>
            </a:solidFill>
          </a:ln>
        </p:spPr>
      </p:pic>
      <p:sp>
        <p:nvSpPr>
          <p:cNvPr id="2" name="Title 1">
            <a:extLst>
              <a:ext uri="{FF2B5EF4-FFF2-40B4-BE49-F238E27FC236}">
                <a16:creationId xmlns:a16="http://schemas.microsoft.com/office/drawing/2014/main" id="{93E15B59-ED87-6C19-10AE-98DC671D41D2}"/>
              </a:ext>
            </a:extLst>
          </p:cNvPr>
          <p:cNvSpPr>
            <a:spLocks noGrp="1"/>
          </p:cNvSpPr>
          <p:nvPr>
            <p:ph type="title"/>
          </p:nvPr>
        </p:nvSpPr>
        <p:spPr>
          <a:xfrm>
            <a:off x="342106" y="164791"/>
            <a:ext cx="11507787" cy="669925"/>
          </a:xfrm>
        </p:spPr>
        <p:txBody>
          <a:bodyPr/>
          <a:lstStyle/>
          <a:p>
            <a:r>
              <a:rPr lang="en-US" dirty="0">
                <a:solidFill>
                  <a:schemeClr val="tx1"/>
                </a:solidFill>
              </a:rPr>
              <a:t>Application Navigator and Favorites</a:t>
            </a:r>
          </a:p>
        </p:txBody>
      </p:sp>
      <p:sp>
        <p:nvSpPr>
          <p:cNvPr id="4" name="TextBox 3">
            <a:extLst>
              <a:ext uri="{FF2B5EF4-FFF2-40B4-BE49-F238E27FC236}">
                <a16:creationId xmlns:a16="http://schemas.microsoft.com/office/drawing/2014/main" id="{59A00C18-1C1C-DB3D-CEE3-E5D6443E918B}"/>
              </a:ext>
            </a:extLst>
          </p:cNvPr>
          <p:cNvSpPr txBox="1"/>
          <p:nvPr/>
        </p:nvSpPr>
        <p:spPr>
          <a:xfrm>
            <a:off x="488833" y="1247974"/>
            <a:ext cx="5838738" cy="5047536"/>
          </a:xfrm>
          <a:prstGeom prst="rect">
            <a:avLst/>
          </a:prstGeom>
          <a:noFill/>
        </p:spPr>
        <p:txBody>
          <a:bodyPr wrap="square" rtlCol="0">
            <a:spAutoFit/>
          </a:bodyPr>
          <a:lstStyle/>
          <a:p>
            <a:r>
              <a:rPr lang="en-US" b="1" dirty="0"/>
              <a:t>1. Using the Application Navigator</a:t>
            </a:r>
          </a:p>
          <a:p>
            <a:r>
              <a:rPr lang="en-US" dirty="0"/>
              <a:t>Type in the Application Navigator search field to find what you need in ServiceNow. </a:t>
            </a:r>
          </a:p>
          <a:p>
            <a:endParaRPr lang="en-US" dirty="0"/>
          </a:p>
          <a:p>
            <a:r>
              <a:rPr lang="en-US" dirty="0"/>
              <a:t>In this example, by typing ‘Projects’ in the navigator, it is a faster way to find the applications you want. </a:t>
            </a:r>
          </a:p>
          <a:p>
            <a:endParaRPr lang="en-US" dirty="0"/>
          </a:p>
          <a:p>
            <a:r>
              <a:rPr lang="en-US" b="1" dirty="0"/>
              <a:t>2. Creating a Favorite</a:t>
            </a:r>
          </a:p>
          <a:p>
            <a:r>
              <a:rPr lang="en-US" dirty="0"/>
              <a:t>Click on the star icon to the right of the topic. You may either individually create a favorite of a single topic such as Project &gt; Projects &gt; All or select Project at the top level to make all child topics a favorite.</a:t>
            </a:r>
          </a:p>
          <a:p>
            <a:endParaRPr lang="en-US" dirty="0"/>
          </a:p>
          <a:p>
            <a:r>
              <a:rPr lang="en-US" dirty="0"/>
              <a:t>Favorites are shown when you click on the star icon below the Application Navigator</a:t>
            </a:r>
          </a:p>
          <a:p>
            <a:endParaRPr lang="en-US" dirty="0"/>
          </a:p>
          <a:p>
            <a:r>
              <a:rPr lang="en-US" b="1" dirty="0"/>
              <a:t>3. Using the History feature </a:t>
            </a:r>
          </a:p>
          <a:p>
            <a:r>
              <a:rPr lang="en-US" dirty="0"/>
              <a:t>The clock icon below the Application Navigator lists your history of recently viewed records with the most recent at the top. Use this feature to quickly go back to a record,</a:t>
            </a:r>
          </a:p>
          <a:p>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BA9FC17F-4527-493C-D8FA-4696C3746A6D}"/>
              </a:ext>
            </a:extLst>
          </p:cNvPr>
          <p:cNvSpPr/>
          <p:nvPr/>
        </p:nvSpPr>
        <p:spPr>
          <a:xfrm>
            <a:off x="7326611" y="1014118"/>
            <a:ext cx="604008" cy="27683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6" name="Rectangle 5">
            <a:extLst>
              <a:ext uri="{FF2B5EF4-FFF2-40B4-BE49-F238E27FC236}">
                <a16:creationId xmlns:a16="http://schemas.microsoft.com/office/drawing/2014/main" id="{05AA7E8F-332C-C93B-F3FC-7F0B0E6924DF}"/>
              </a:ext>
            </a:extLst>
          </p:cNvPr>
          <p:cNvSpPr/>
          <p:nvPr/>
        </p:nvSpPr>
        <p:spPr>
          <a:xfrm>
            <a:off x="7303344" y="2380750"/>
            <a:ext cx="604008" cy="29914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7" name="Rectangle 6">
            <a:extLst>
              <a:ext uri="{FF2B5EF4-FFF2-40B4-BE49-F238E27FC236}">
                <a16:creationId xmlns:a16="http://schemas.microsoft.com/office/drawing/2014/main" id="{13A90029-CA3C-C06C-8687-D02142899645}"/>
              </a:ext>
            </a:extLst>
          </p:cNvPr>
          <p:cNvSpPr/>
          <p:nvPr/>
        </p:nvSpPr>
        <p:spPr>
          <a:xfrm>
            <a:off x="9587444" y="3201990"/>
            <a:ext cx="358081" cy="35713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0" name="Rectangle 9">
            <a:extLst>
              <a:ext uri="{FF2B5EF4-FFF2-40B4-BE49-F238E27FC236}">
                <a16:creationId xmlns:a16="http://schemas.microsoft.com/office/drawing/2014/main" id="{05BA741F-C2EF-8507-76AD-406A7866D906}"/>
              </a:ext>
            </a:extLst>
          </p:cNvPr>
          <p:cNvSpPr/>
          <p:nvPr/>
        </p:nvSpPr>
        <p:spPr>
          <a:xfrm>
            <a:off x="8262513" y="1511798"/>
            <a:ext cx="403092" cy="360859"/>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2" name="Straight Arrow Connector 11">
            <a:extLst>
              <a:ext uri="{FF2B5EF4-FFF2-40B4-BE49-F238E27FC236}">
                <a16:creationId xmlns:a16="http://schemas.microsoft.com/office/drawing/2014/main" id="{2BB0313E-5140-81CF-6444-316565C860B7}"/>
              </a:ext>
            </a:extLst>
          </p:cNvPr>
          <p:cNvCxnSpPr>
            <a:cxnSpLocks/>
          </p:cNvCxnSpPr>
          <p:nvPr/>
        </p:nvCxnSpPr>
        <p:spPr>
          <a:xfrm flipH="1" flipV="1">
            <a:off x="8492813" y="1918339"/>
            <a:ext cx="1027777" cy="137922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A3DA00E-A5EC-C84F-EE2E-32A86696E2D5}"/>
              </a:ext>
            </a:extLst>
          </p:cNvPr>
          <p:cNvSpPr/>
          <p:nvPr/>
        </p:nvSpPr>
        <p:spPr>
          <a:xfrm>
            <a:off x="7058609" y="1044472"/>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7" name="Oval 16">
            <a:extLst>
              <a:ext uri="{FF2B5EF4-FFF2-40B4-BE49-F238E27FC236}">
                <a16:creationId xmlns:a16="http://schemas.microsoft.com/office/drawing/2014/main" id="{5DD2520F-2218-D558-D80B-C227C25F6179}"/>
              </a:ext>
            </a:extLst>
          </p:cNvPr>
          <p:cNvSpPr/>
          <p:nvPr/>
        </p:nvSpPr>
        <p:spPr>
          <a:xfrm>
            <a:off x="9643203" y="3663678"/>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D2B6AA76-9CE0-D5A5-E78B-29225DED3B64}"/>
              </a:ext>
            </a:extLst>
          </p:cNvPr>
          <p:cNvSpPr/>
          <p:nvPr/>
        </p:nvSpPr>
        <p:spPr>
          <a:xfrm>
            <a:off x="8968729" y="1586028"/>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2" name="Rectangle 21">
            <a:extLst>
              <a:ext uri="{FF2B5EF4-FFF2-40B4-BE49-F238E27FC236}">
                <a16:creationId xmlns:a16="http://schemas.microsoft.com/office/drawing/2014/main" id="{76C26841-FF70-0725-F2D1-52FA2F5CD8A1}"/>
              </a:ext>
            </a:extLst>
          </p:cNvPr>
          <p:cNvSpPr/>
          <p:nvPr/>
        </p:nvSpPr>
        <p:spPr>
          <a:xfrm>
            <a:off x="9257310" y="1511798"/>
            <a:ext cx="385893" cy="35713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746007499"/>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AF89-F783-86A7-4630-393E4D3D3799}"/>
              </a:ext>
            </a:extLst>
          </p:cNvPr>
          <p:cNvSpPr>
            <a:spLocks noGrp="1"/>
          </p:cNvSpPr>
          <p:nvPr>
            <p:ph type="title"/>
          </p:nvPr>
        </p:nvSpPr>
        <p:spPr/>
        <p:txBody>
          <a:bodyPr/>
          <a:lstStyle/>
          <a:p>
            <a:r>
              <a:rPr lang="en-US" b="0" dirty="0"/>
              <a:t>Recast Project Request Approved</a:t>
            </a:r>
            <a:endParaRPr lang="en-US" dirty="0"/>
          </a:p>
        </p:txBody>
      </p:sp>
      <p:sp>
        <p:nvSpPr>
          <p:cNvPr id="8" name="TextBox 7">
            <a:extLst>
              <a:ext uri="{FF2B5EF4-FFF2-40B4-BE49-F238E27FC236}">
                <a16:creationId xmlns:a16="http://schemas.microsoft.com/office/drawing/2014/main" id="{A80102D4-AC3A-2E4D-465E-82E3BDB164AE}"/>
              </a:ext>
            </a:extLst>
          </p:cNvPr>
          <p:cNvSpPr txBox="1"/>
          <p:nvPr/>
        </p:nvSpPr>
        <p:spPr>
          <a:xfrm>
            <a:off x="529167" y="1289764"/>
            <a:ext cx="10414000" cy="1231106"/>
          </a:xfrm>
          <a:prstGeom prst="rect">
            <a:avLst/>
          </a:prstGeom>
          <a:noFill/>
        </p:spPr>
        <p:txBody>
          <a:bodyPr wrap="square">
            <a:spAutoFit/>
          </a:bodyPr>
          <a:lstStyle/>
          <a:p>
            <a:r>
              <a:rPr lang="en-US" sz="2000" dirty="0"/>
              <a:t>Once a Recast request is approved by CITO, the project manager should update the </a:t>
            </a:r>
            <a:r>
              <a:rPr lang="en-US" sz="2000" b="1" dirty="0"/>
              <a:t>Approved project start date </a:t>
            </a:r>
            <a:r>
              <a:rPr lang="en-US" sz="2000" dirty="0"/>
              <a:t>and </a:t>
            </a:r>
            <a:r>
              <a:rPr lang="en-US" sz="2000" b="1" dirty="0"/>
              <a:t>Approved project close-out date</a:t>
            </a:r>
            <a:r>
              <a:rPr lang="en-US" sz="2000" dirty="0"/>
              <a:t> on the Dates tab.</a:t>
            </a:r>
          </a:p>
          <a:p>
            <a:r>
              <a:rPr lang="en-US" sz="2000" dirty="0"/>
              <a:t>If the request was due for budget reasons, update the cost plans.</a:t>
            </a:r>
          </a:p>
          <a:p>
            <a:endParaRPr lang="en-US" dirty="0"/>
          </a:p>
        </p:txBody>
      </p:sp>
      <p:grpSp>
        <p:nvGrpSpPr>
          <p:cNvPr id="5" name="Group 4">
            <a:extLst>
              <a:ext uri="{FF2B5EF4-FFF2-40B4-BE49-F238E27FC236}">
                <a16:creationId xmlns:a16="http://schemas.microsoft.com/office/drawing/2014/main" id="{F09E9DFF-69E8-BA19-3A13-E5F424BAACE2}"/>
              </a:ext>
            </a:extLst>
          </p:cNvPr>
          <p:cNvGrpSpPr/>
          <p:nvPr/>
        </p:nvGrpSpPr>
        <p:grpSpPr>
          <a:xfrm>
            <a:off x="1217990" y="2732314"/>
            <a:ext cx="9465734" cy="2557879"/>
            <a:chOff x="1202232" y="2631501"/>
            <a:chExt cx="7772400" cy="1870935"/>
          </a:xfrm>
        </p:grpSpPr>
        <p:pic>
          <p:nvPicPr>
            <p:cNvPr id="12" name="Picture 11" descr="A screenshot of a computer&#10;&#10;Description automatically generated with medium confidence">
              <a:extLst>
                <a:ext uri="{FF2B5EF4-FFF2-40B4-BE49-F238E27FC236}">
                  <a16:creationId xmlns:a16="http://schemas.microsoft.com/office/drawing/2014/main" id="{A113CB20-6EB2-6F99-4CDD-6399589E9C4B}"/>
                </a:ext>
              </a:extLst>
            </p:cNvPr>
            <p:cNvPicPr>
              <a:picLocks noChangeAspect="1"/>
            </p:cNvPicPr>
            <p:nvPr/>
          </p:nvPicPr>
          <p:blipFill>
            <a:blip r:embed="rId2"/>
            <a:stretch>
              <a:fillRect/>
            </a:stretch>
          </p:blipFill>
          <p:spPr>
            <a:xfrm>
              <a:off x="1202232" y="2631501"/>
              <a:ext cx="7772400" cy="1870935"/>
            </a:xfrm>
            <a:prstGeom prst="rect">
              <a:avLst/>
            </a:prstGeom>
            <a:ln>
              <a:solidFill>
                <a:schemeClr val="tx1"/>
              </a:solidFill>
            </a:ln>
          </p:spPr>
        </p:pic>
        <p:sp>
          <p:nvSpPr>
            <p:cNvPr id="13" name="Rectangle 12">
              <a:extLst>
                <a:ext uri="{FF2B5EF4-FFF2-40B4-BE49-F238E27FC236}">
                  <a16:creationId xmlns:a16="http://schemas.microsoft.com/office/drawing/2014/main" id="{CDF7DC34-C08D-6BE2-0D79-83BC48EBD758}"/>
                </a:ext>
              </a:extLst>
            </p:cNvPr>
            <p:cNvSpPr/>
            <p:nvPr/>
          </p:nvSpPr>
          <p:spPr>
            <a:xfrm>
              <a:off x="1735122" y="3112305"/>
              <a:ext cx="2755433" cy="28103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ectangle 13">
              <a:extLst>
                <a:ext uri="{FF2B5EF4-FFF2-40B4-BE49-F238E27FC236}">
                  <a16:creationId xmlns:a16="http://schemas.microsoft.com/office/drawing/2014/main" id="{66AA4C4B-DEA1-AE15-6B62-18DD9827705E}"/>
                </a:ext>
              </a:extLst>
            </p:cNvPr>
            <p:cNvSpPr/>
            <p:nvPr/>
          </p:nvSpPr>
          <p:spPr>
            <a:xfrm>
              <a:off x="5859477" y="3112305"/>
              <a:ext cx="2906593" cy="28103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376004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Delivering Phase</a:t>
            </a:r>
            <a:endParaRPr dirty="0"/>
          </a:p>
        </p:txBody>
      </p:sp>
    </p:spTree>
    <p:extLst>
      <p:ext uri="{BB962C8B-B14F-4D97-AF65-F5344CB8AC3E}">
        <p14:creationId xmlns:p14="http://schemas.microsoft.com/office/powerpoint/2010/main" val="2461783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3F1D6FBF-A34E-7A76-CB9F-9AEDA6DB47BA}"/>
              </a:ext>
            </a:extLst>
          </p:cNvPr>
          <p:cNvPicPr>
            <a:picLocks noChangeAspect="1"/>
          </p:cNvPicPr>
          <p:nvPr/>
        </p:nvPicPr>
        <p:blipFill>
          <a:blip r:embed="rId2"/>
          <a:stretch>
            <a:fillRect/>
          </a:stretch>
        </p:blipFill>
        <p:spPr>
          <a:xfrm>
            <a:off x="625774" y="1736065"/>
            <a:ext cx="10212601" cy="132631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Move to Delivering</a:t>
            </a:r>
          </a:p>
        </p:txBody>
      </p:sp>
      <p:sp>
        <p:nvSpPr>
          <p:cNvPr id="3" name="TextBox 2">
            <a:extLst>
              <a:ext uri="{FF2B5EF4-FFF2-40B4-BE49-F238E27FC236}">
                <a16:creationId xmlns:a16="http://schemas.microsoft.com/office/drawing/2014/main" id="{F8264340-48D4-F564-4CFE-D33728819AF1}"/>
              </a:ext>
            </a:extLst>
          </p:cNvPr>
          <p:cNvSpPr txBox="1"/>
          <p:nvPr/>
        </p:nvSpPr>
        <p:spPr>
          <a:xfrm>
            <a:off x="526731" y="1147158"/>
            <a:ext cx="10717995" cy="307777"/>
          </a:xfrm>
          <a:prstGeom prst="rect">
            <a:avLst/>
          </a:prstGeom>
          <a:noFill/>
        </p:spPr>
        <p:txBody>
          <a:bodyPr wrap="square" rtlCol="0">
            <a:spAutoFit/>
          </a:bodyPr>
          <a:lstStyle/>
          <a:p>
            <a:r>
              <a:rPr lang="en-US" dirty="0"/>
              <a:t>When all the project tasks are completed, the project is ready to move to the Delivering phase. Click on the ‘Deliver’ button.</a:t>
            </a:r>
          </a:p>
        </p:txBody>
      </p:sp>
      <p:sp>
        <p:nvSpPr>
          <p:cNvPr id="8" name="Rectangle 7">
            <a:extLst>
              <a:ext uri="{FF2B5EF4-FFF2-40B4-BE49-F238E27FC236}">
                <a16:creationId xmlns:a16="http://schemas.microsoft.com/office/drawing/2014/main" id="{AAD9DE0A-95A8-81F0-EC56-A5933CF9E1A7}"/>
              </a:ext>
            </a:extLst>
          </p:cNvPr>
          <p:cNvSpPr/>
          <p:nvPr/>
        </p:nvSpPr>
        <p:spPr>
          <a:xfrm>
            <a:off x="10391355" y="1756643"/>
            <a:ext cx="447020" cy="2120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descr="A screenshot of a phone&#10;&#10;Description automatically generated with low confidence">
            <a:extLst>
              <a:ext uri="{FF2B5EF4-FFF2-40B4-BE49-F238E27FC236}">
                <a16:creationId xmlns:a16="http://schemas.microsoft.com/office/drawing/2014/main" id="{1AA11F56-3D2F-5453-1573-C72F25A359A5}"/>
              </a:ext>
            </a:extLst>
          </p:cNvPr>
          <p:cNvPicPr>
            <a:picLocks noChangeAspect="1"/>
          </p:cNvPicPr>
          <p:nvPr/>
        </p:nvPicPr>
        <p:blipFill>
          <a:blip r:embed="rId3"/>
          <a:stretch>
            <a:fillRect/>
          </a:stretch>
        </p:blipFill>
        <p:spPr>
          <a:xfrm>
            <a:off x="707490" y="4256996"/>
            <a:ext cx="10130885" cy="1264544"/>
          </a:xfrm>
          <a:prstGeom prst="rect">
            <a:avLst/>
          </a:prstGeom>
          <a:ln>
            <a:solidFill>
              <a:schemeClr val="tx1"/>
            </a:solidFill>
          </a:ln>
        </p:spPr>
      </p:pic>
      <p:sp>
        <p:nvSpPr>
          <p:cNvPr id="11" name="TextBox 10">
            <a:extLst>
              <a:ext uri="{FF2B5EF4-FFF2-40B4-BE49-F238E27FC236}">
                <a16:creationId xmlns:a16="http://schemas.microsoft.com/office/drawing/2014/main" id="{0C3A9A29-D01C-24AB-6EDC-E0F6C2559D30}"/>
              </a:ext>
            </a:extLst>
          </p:cNvPr>
          <p:cNvSpPr txBox="1"/>
          <p:nvPr/>
        </p:nvSpPr>
        <p:spPr>
          <a:xfrm>
            <a:off x="690113" y="3399578"/>
            <a:ext cx="10148262" cy="307777"/>
          </a:xfrm>
          <a:prstGeom prst="rect">
            <a:avLst/>
          </a:prstGeom>
          <a:noFill/>
        </p:spPr>
        <p:txBody>
          <a:bodyPr wrap="square" rtlCol="0">
            <a:spAutoFit/>
          </a:bodyPr>
          <a:lstStyle/>
          <a:p>
            <a:r>
              <a:rPr lang="en-US" dirty="0"/>
              <a:t>When the project moves to the Delivering phase, the ‘Close’ button is available.</a:t>
            </a:r>
          </a:p>
        </p:txBody>
      </p:sp>
      <p:sp>
        <p:nvSpPr>
          <p:cNvPr id="12" name="Rectangle 11">
            <a:extLst>
              <a:ext uri="{FF2B5EF4-FFF2-40B4-BE49-F238E27FC236}">
                <a16:creationId xmlns:a16="http://schemas.microsoft.com/office/drawing/2014/main" id="{D8FE0219-7E2D-E479-D4B7-4C1983CFFA82}"/>
              </a:ext>
            </a:extLst>
          </p:cNvPr>
          <p:cNvSpPr/>
          <p:nvPr/>
        </p:nvSpPr>
        <p:spPr>
          <a:xfrm>
            <a:off x="10391355" y="4302438"/>
            <a:ext cx="410786" cy="22660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508377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298946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Pending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492990"/>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p:txBody>
      </p:sp>
      <p:sp>
        <p:nvSpPr>
          <p:cNvPr id="66" name="TextBox 65">
            <a:extLst>
              <a:ext uri="{FF2B5EF4-FFF2-40B4-BE49-F238E27FC236}">
                <a16:creationId xmlns:a16="http://schemas.microsoft.com/office/drawing/2014/main" id="{DA0AA160-A992-4C94-85F7-E1B28973A67A}"/>
              </a:ext>
            </a:extLst>
          </p:cNvPr>
          <p:cNvSpPr txBox="1"/>
          <p:nvPr/>
        </p:nvSpPr>
        <p:spPr>
          <a:xfrm>
            <a:off x="5107764" y="3026120"/>
            <a:ext cx="1822247" cy="280076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
        <p:nvSpPr>
          <p:cNvPr id="5" name="Rectangle 4">
            <a:extLst>
              <a:ext uri="{FF2B5EF4-FFF2-40B4-BE49-F238E27FC236}">
                <a16:creationId xmlns:a16="http://schemas.microsoft.com/office/drawing/2014/main" id="{1D288296-4F4E-E109-7492-76A780A102DD}"/>
              </a:ext>
            </a:extLst>
          </p:cNvPr>
          <p:cNvSpPr/>
          <p:nvPr/>
        </p:nvSpPr>
        <p:spPr>
          <a:xfrm>
            <a:off x="6981143" y="1933057"/>
            <a:ext cx="2314691" cy="10428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607169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solidFill>
                  <a:schemeClr val="tx1"/>
                </a:solidFill>
              </a:rPr>
              <a:t>Delivering: Prepare to Close Project</a:t>
            </a:r>
          </a:p>
        </p:txBody>
      </p:sp>
      <p:sp>
        <p:nvSpPr>
          <p:cNvPr id="4" name="Text Placeholder 3">
            <a:extLst>
              <a:ext uri="{FF2B5EF4-FFF2-40B4-BE49-F238E27FC236}">
                <a16:creationId xmlns:a16="http://schemas.microsoft.com/office/drawing/2014/main" id="{9502AA61-4ADE-70F7-D362-503B28DE7D09}"/>
              </a:ext>
            </a:extLst>
          </p:cNvPr>
          <p:cNvSpPr>
            <a:spLocks noGrp="1"/>
          </p:cNvSpPr>
          <p:nvPr>
            <p:ph type="body" idx="1"/>
          </p:nvPr>
        </p:nvSpPr>
        <p:spPr>
          <a:xfrm>
            <a:off x="391107" y="1139970"/>
            <a:ext cx="11213464" cy="2856297"/>
          </a:xfrm>
        </p:spPr>
        <p:txBody>
          <a:bodyPr/>
          <a:lstStyle/>
          <a:p>
            <a:pPr>
              <a:buClr>
                <a:schemeClr val="tx1"/>
              </a:buClr>
            </a:pPr>
            <a:r>
              <a:rPr lang="en-US" dirty="0">
                <a:solidFill>
                  <a:schemeClr val="tx1"/>
                </a:solidFill>
                <a:latin typeface="Arial" panose="020B0604020202020204" pitchFamily="34" charset="0"/>
                <a:cs typeface="Arial" panose="020B0604020202020204" pitchFamily="34" charset="0"/>
              </a:rPr>
              <a:t>Delivering Phase is not used at this time</a:t>
            </a:r>
          </a:p>
          <a:p>
            <a:pPr>
              <a:buClr>
                <a:schemeClr val="tx1"/>
              </a:buClr>
            </a:pPr>
            <a:r>
              <a:rPr lang="en-US" dirty="0">
                <a:solidFill>
                  <a:schemeClr val="tx1"/>
                </a:solidFill>
                <a:latin typeface="Arial" panose="020B0604020202020204" pitchFamily="34" charset="0"/>
                <a:cs typeface="Arial" panose="020B0604020202020204" pitchFamily="34" charset="0"/>
              </a:rPr>
              <a:t>Prepare to close project</a:t>
            </a:r>
          </a:p>
          <a:p>
            <a:pPr>
              <a:buClr>
                <a:schemeClr val="tx1"/>
              </a:buClr>
            </a:pPr>
            <a:r>
              <a:rPr lang="en-US" dirty="0">
                <a:solidFill>
                  <a:schemeClr val="tx1"/>
                </a:solidFill>
                <a:latin typeface="Arial" panose="020B0604020202020204" pitchFamily="34" charset="0"/>
                <a:cs typeface="Arial" panose="020B0604020202020204" pitchFamily="34" charset="0"/>
              </a:rPr>
              <a:t>Close procedure</a:t>
            </a:r>
          </a:p>
          <a:p>
            <a:pPr lvl="1">
              <a:buClr>
                <a:schemeClr val="tx1"/>
              </a:buClr>
            </a:pPr>
            <a:r>
              <a:rPr lang="en-US" dirty="0">
                <a:solidFill>
                  <a:schemeClr val="tx1"/>
                </a:solidFill>
                <a:latin typeface="Arial" panose="020B0604020202020204" pitchFamily="34" charset="0"/>
                <a:cs typeface="Arial" panose="020B0604020202020204" pitchFamily="34" charset="0"/>
              </a:rPr>
              <a:t>Attach PIER to project record</a:t>
            </a:r>
          </a:p>
          <a:p>
            <a:pPr lvl="1">
              <a:buClr>
                <a:schemeClr val="tx1"/>
              </a:buClr>
            </a:pPr>
            <a:r>
              <a:rPr lang="en-US" dirty="0">
                <a:solidFill>
                  <a:schemeClr val="tx1"/>
                </a:solidFill>
                <a:latin typeface="Arial" panose="020B0604020202020204" pitchFamily="34" charset="0"/>
                <a:cs typeface="Arial" panose="020B0604020202020204" pitchFamily="34" charset="0"/>
              </a:rPr>
              <a:t>Close Project</a:t>
            </a:r>
          </a:p>
          <a:p>
            <a:pPr lvl="1">
              <a:buClr>
                <a:schemeClr val="tx1"/>
              </a:buClr>
            </a:pPr>
            <a:r>
              <a:rPr lang="en-US" dirty="0">
                <a:solidFill>
                  <a:schemeClr val="tx1"/>
                </a:solidFill>
                <a:latin typeface="Arial" panose="020B0604020202020204" pitchFamily="34" charset="0"/>
                <a:cs typeface="Arial" panose="020B0604020202020204" pitchFamily="34" charset="0"/>
              </a:rPr>
              <a:t>Task states – Project Tasks must be completed (e.g., Work In Progress, Pending states), these tasks will automatically close when the project record State is updated to Closed Complete.</a:t>
            </a:r>
          </a:p>
        </p:txBody>
      </p:sp>
      <p:pic>
        <p:nvPicPr>
          <p:cNvPr id="13" name="Picture 12" descr="A screenshot of a computer&#10;&#10;Description automatically generated">
            <a:extLst>
              <a:ext uri="{FF2B5EF4-FFF2-40B4-BE49-F238E27FC236}">
                <a16:creationId xmlns:a16="http://schemas.microsoft.com/office/drawing/2014/main" id="{8D9F83DA-3FCA-194A-9C8D-211E87BE5063}"/>
              </a:ext>
            </a:extLst>
          </p:cNvPr>
          <p:cNvPicPr>
            <a:picLocks noChangeAspect="1"/>
          </p:cNvPicPr>
          <p:nvPr/>
        </p:nvPicPr>
        <p:blipFill>
          <a:blip r:embed="rId2"/>
          <a:stretch>
            <a:fillRect/>
          </a:stretch>
        </p:blipFill>
        <p:spPr>
          <a:xfrm>
            <a:off x="2938536" y="3829050"/>
            <a:ext cx="6314927" cy="1746250"/>
          </a:xfrm>
          <a:prstGeom prst="rect">
            <a:avLst/>
          </a:prstGeom>
        </p:spPr>
      </p:pic>
    </p:spTree>
    <p:extLst>
      <p:ext uri="{BB962C8B-B14F-4D97-AF65-F5344CB8AC3E}">
        <p14:creationId xmlns:p14="http://schemas.microsoft.com/office/powerpoint/2010/main" val="262428956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sz="3400" b="0" dirty="0">
                <a:solidFill>
                  <a:schemeClr val="tx1"/>
                </a:solidFill>
              </a:rPr>
              <a:t>Delivering:</a:t>
            </a:r>
          </a:p>
        </p:txBody>
      </p:sp>
      <p:sp>
        <p:nvSpPr>
          <p:cNvPr id="3" name="Text Placeholder 2">
            <a:extLst>
              <a:ext uri="{FF2B5EF4-FFF2-40B4-BE49-F238E27FC236}">
                <a16:creationId xmlns:a16="http://schemas.microsoft.com/office/drawing/2014/main" id="{CC69EC72-52FB-8994-848F-0F83F8FA5071}"/>
              </a:ext>
            </a:extLst>
          </p:cNvPr>
          <p:cNvSpPr>
            <a:spLocks noGrp="1"/>
          </p:cNvSpPr>
          <p:nvPr>
            <p:ph type="body" idx="1"/>
          </p:nvPr>
        </p:nvSpPr>
        <p:spPr>
          <a:xfrm>
            <a:off x="427968" y="1636776"/>
            <a:ext cx="11213464" cy="1470491"/>
          </a:xfrm>
        </p:spPr>
        <p:txBody>
          <a:bodyPr/>
          <a:lstStyle/>
          <a:p>
            <a:pPr marL="88900" indent="0">
              <a:buClr>
                <a:schemeClr val="tx1"/>
              </a:buClr>
              <a:buNone/>
            </a:pPr>
            <a:r>
              <a:rPr lang="en-US" dirty="0">
                <a:solidFill>
                  <a:schemeClr val="tx1"/>
                </a:solidFill>
                <a:latin typeface="Arial" panose="020B0604020202020204" pitchFamily="34" charset="0"/>
                <a:cs typeface="Arial" panose="020B0604020202020204" pitchFamily="34" charset="0"/>
              </a:rPr>
              <a:t>When project is ready to be closed, click on the Close button.</a:t>
            </a:r>
          </a:p>
        </p:txBody>
      </p:sp>
      <p:pic>
        <p:nvPicPr>
          <p:cNvPr id="4" name="Picture 3" descr="A screenshot of a phone&#10;&#10;Description automatically generated with low confidence">
            <a:extLst>
              <a:ext uri="{FF2B5EF4-FFF2-40B4-BE49-F238E27FC236}">
                <a16:creationId xmlns:a16="http://schemas.microsoft.com/office/drawing/2014/main" id="{B0892DB9-B0FF-C3C0-0475-8CC85B1CE46A}"/>
              </a:ext>
            </a:extLst>
          </p:cNvPr>
          <p:cNvPicPr>
            <a:picLocks noChangeAspect="1"/>
          </p:cNvPicPr>
          <p:nvPr/>
        </p:nvPicPr>
        <p:blipFill>
          <a:blip r:embed="rId2"/>
          <a:stretch>
            <a:fillRect/>
          </a:stretch>
        </p:blipFill>
        <p:spPr>
          <a:xfrm>
            <a:off x="639635" y="2796728"/>
            <a:ext cx="10130885" cy="1264544"/>
          </a:xfrm>
          <a:prstGeom prst="rect">
            <a:avLst/>
          </a:prstGeom>
          <a:ln>
            <a:solidFill>
              <a:schemeClr val="tx1"/>
            </a:solidFill>
          </a:ln>
        </p:spPr>
      </p:pic>
      <p:sp>
        <p:nvSpPr>
          <p:cNvPr id="11" name="Rectangle 10">
            <a:extLst>
              <a:ext uri="{FF2B5EF4-FFF2-40B4-BE49-F238E27FC236}">
                <a16:creationId xmlns:a16="http://schemas.microsoft.com/office/drawing/2014/main" id="{AB2B1904-EF1D-6733-338B-29ECA6C8CB6B}"/>
              </a:ext>
            </a:extLst>
          </p:cNvPr>
          <p:cNvSpPr/>
          <p:nvPr/>
        </p:nvSpPr>
        <p:spPr>
          <a:xfrm>
            <a:off x="10308228" y="2854036"/>
            <a:ext cx="410786" cy="25323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2791305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Closing Phase</a:t>
            </a:r>
            <a:endParaRPr dirty="0"/>
          </a:p>
        </p:txBody>
      </p:sp>
    </p:spTree>
    <p:extLst>
      <p:ext uri="{BB962C8B-B14F-4D97-AF65-F5344CB8AC3E}">
        <p14:creationId xmlns:p14="http://schemas.microsoft.com/office/powerpoint/2010/main" val="29557398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1443071" y="2989467"/>
            <a:ext cx="1726943" cy="2814367"/>
          </a:xfrm>
          <a:prstGeom prst="rect">
            <a:avLst/>
          </a:prstGeom>
          <a:solidFill>
            <a:srgbClr val="E4F2EE">
              <a:alpha val="43922"/>
            </a:srgbClr>
          </a:solidFill>
          <a:ln>
            <a:solidFill>
              <a:schemeClr val="accent1">
                <a:lumMod val="75000"/>
              </a:schemeClr>
            </a:solid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3288440" y="2993998"/>
            <a:ext cx="1748639" cy="2810564"/>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965006" y="2989469"/>
            <a:ext cx="1746900"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8786223" y="2989469"/>
            <a:ext cx="1746901" cy="2811256"/>
          </a:xfrm>
          <a:prstGeom prst="rect">
            <a:avLst/>
          </a:prstGeom>
          <a:solidFill>
            <a:srgbClr val="E4F2EE">
              <a:alpha val="43922"/>
            </a:srgbClr>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5114130" y="2989469"/>
            <a:ext cx="1746900" cy="2810564"/>
          </a:xfrm>
          <a:prstGeom prst="rect">
            <a:avLst/>
          </a:prstGeom>
          <a:solidFill>
            <a:srgbClr val="F3F9F8"/>
          </a:solidFill>
          <a:ln>
            <a:solidFill>
              <a:schemeClr val="accent1">
                <a:lumMod val="75000"/>
              </a:schemeClr>
            </a:solid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dirty="0"/>
              <a:t>Project Management: Process Flow</a:t>
            </a:r>
          </a:p>
        </p:txBody>
      </p:sp>
      <p:grpSp>
        <p:nvGrpSpPr>
          <p:cNvPr id="3" name="Group 2"/>
          <p:cNvGrpSpPr/>
          <p:nvPr/>
        </p:nvGrpSpPr>
        <p:grpSpPr>
          <a:xfrm>
            <a:off x="1405503" y="1965179"/>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Initiating</a:t>
              </a:r>
              <a:endParaRPr lang="en-US" b="1" kern="1200" dirty="0">
                <a:ea typeface="Avenir Book" charset="0"/>
                <a:cs typeface="Avenir Book" charset="0"/>
              </a:endParaRPr>
            </a:p>
          </p:txBody>
        </p:sp>
      </p:grpSp>
      <p:grpSp>
        <p:nvGrpSpPr>
          <p:cNvPr id="29" name="Group 28"/>
          <p:cNvGrpSpPr/>
          <p:nvPr/>
        </p:nvGrpSpPr>
        <p:grpSpPr>
          <a:xfrm>
            <a:off x="3250872" y="1965179"/>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Planning</a:t>
              </a:r>
              <a:endParaRPr lang="en-US" b="1" kern="1200" dirty="0">
                <a:ea typeface="Avenir Book" charset="0"/>
                <a:cs typeface="Avenir Book" charset="0"/>
              </a:endParaRPr>
            </a:p>
          </p:txBody>
        </p:sp>
      </p:grpSp>
      <p:grpSp>
        <p:nvGrpSpPr>
          <p:cNvPr id="32" name="Group 31"/>
          <p:cNvGrpSpPr/>
          <p:nvPr/>
        </p:nvGrpSpPr>
        <p:grpSpPr>
          <a:xfrm>
            <a:off x="5096292" y="1965179"/>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Executing</a:t>
              </a:r>
              <a:endParaRPr lang="en-US" b="1" kern="1200" dirty="0">
                <a:ea typeface="Avenir Book" charset="0"/>
                <a:cs typeface="Avenir Book" charset="0"/>
              </a:endParaRPr>
            </a:p>
          </p:txBody>
        </p:sp>
      </p:grpSp>
      <p:grpSp>
        <p:nvGrpSpPr>
          <p:cNvPr id="51" name="Group 50"/>
          <p:cNvGrpSpPr/>
          <p:nvPr/>
        </p:nvGrpSpPr>
        <p:grpSpPr>
          <a:xfrm>
            <a:off x="6941712" y="1965179"/>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Delivering</a:t>
              </a:r>
              <a:endParaRPr lang="en-US" b="1" kern="1200" dirty="0">
                <a:ea typeface="Avenir Book" charset="0"/>
                <a:cs typeface="Avenir Book" charset="0"/>
              </a:endParaRPr>
            </a:p>
          </p:txBody>
        </p:sp>
      </p:grpSp>
      <p:grpSp>
        <p:nvGrpSpPr>
          <p:cNvPr id="54" name="Group 53"/>
          <p:cNvGrpSpPr/>
          <p:nvPr/>
        </p:nvGrpSpPr>
        <p:grpSpPr>
          <a:xfrm>
            <a:off x="8791877" y="1965179"/>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b="1" kern="1200" baseline="0" dirty="0">
                  <a:ea typeface="Avenir Book" charset="0"/>
                  <a:cs typeface="Avenir Book" charset="0"/>
                </a:rPr>
                <a:t>Closing</a:t>
              </a:r>
              <a:endParaRPr lang="en-US" b="1" kern="1200" dirty="0">
                <a:ea typeface="Avenir Book" charset="0"/>
                <a:cs typeface="Avenir Book" charset="0"/>
              </a:endParaRPr>
            </a:p>
          </p:txBody>
        </p:sp>
      </p:grpSp>
      <p:sp>
        <p:nvSpPr>
          <p:cNvPr id="63" name="TextBox 62">
            <a:extLst>
              <a:ext uri="{FF2B5EF4-FFF2-40B4-BE49-F238E27FC236}">
                <a16:creationId xmlns:a16="http://schemas.microsoft.com/office/drawing/2014/main" id="{912AC2C5-97CB-4F70-B7E7-88CF2E477DF9}"/>
              </a:ext>
            </a:extLst>
          </p:cNvPr>
          <p:cNvSpPr txBox="1"/>
          <p:nvPr/>
        </p:nvSpPr>
        <p:spPr>
          <a:xfrm>
            <a:off x="1438275" y="3122667"/>
            <a:ext cx="176831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Assign 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Verify information from approved Demand (e.g., Cost Plans, Benefit Plans, Stakeholders,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Baseline from approved Demand created</a:t>
            </a:r>
          </a:p>
        </p:txBody>
      </p:sp>
      <p:sp>
        <p:nvSpPr>
          <p:cNvPr id="65" name="TextBox 64">
            <a:extLst>
              <a:ext uri="{FF2B5EF4-FFF2-40B4-BE49-F238E27FC236}">
                <a16:creationId xmlns:a16="http://schemas.microsoft.com/office/drawing/2014/main" id="{61A9EFE7-4054-4664-A5C5-64A5EFAD0342}"/>
              </a:ext>
            </a:extLst>
          </p:cNvPr>
          <p:cNvSpPr txBox="1"/>
          <p:nvPr/>
        </p:nvSpPr>
        <p:spPr>
          <a:xfrm>
            <a:off x="3293271" y="3104456"/>
            <a:ext cx="1858426" cy="2492990"/>
          </a:xfrm>
          <a:prstGeom prst="rect">
            <a:avLst/>
          </a:prstGeom>
          <a:noFill/>
        </p:spPr>
        <p:txBody>
          <a:bodyPr wrap="square" rtlCol="0">
            <a:spAutoFit/>
          </a:bodyPr>
          <a:lstStyle/>
          <a:p>
            <a:pPr>
              <a:buClrTx/>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Define Schedule(</a:t>
            </a:r>
            <a:r>
              <a:rPr lang="en-US" sz="1200" kern="1200" dirty="0">
                <a:solidFill>
                  <a:srgbClr val="343534"/>
                </a:solidFill>
                <a:latin typeface="Century Gothic" panose="020F0302020204030204"/>
                <a:ea typeface="+mn-ea"/>
                <a:cs typeface="+mn-cs"/>
              </a:rPr>
              <a:t>Build WBS with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Identify Project Team</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Project Risk Assessment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Compliance Requirements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Agency Executive Authority Requirement</a:t>
            </a:r>
          </a:p>
        </p:txBody>
      </p:sp>
      <p:sp>
        <p:nvSpPr>
          <p:cNvPr id="66" name="TextBox 65">
            <a:extLst>
              <a:ext uri="{FF2B5EF4-FFF2-40B4-BE49-F238E27FC236}">
                <a16:creationId xmlns:a16="http://schemas.microsoft.com/office/drawing/2014/main" id="{DA0AA160-A992-4C94-85F7-E1B28973A67A}"/>
              </a:ext>
            </a:extLst>
          </p:cNvPr>
          <p:cNvSpPr txBox="1"/>
          <p:nvPr/>
        </p:nvSpPr>
        <p:spPr>
          <a:xfrm>
            <a:off x="5117074" y="2999266"/>
            <a:ext cx="1822247" cy="280076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Baseline Project</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Begin Work (Project begins with CITO approval)</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Communications</a:t>
            </a: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Manage Risks, </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Issues</a:t>
            </a:r>
          </a:p>
          <a:p>
            <a:pPr marR="0" lvl="0" algn="l" defTabSz="914400" rtl="0" eaLnBrk="1" fontAlgn="auto" latinLnBrk="0" hangingPunct="1">
              <a:lnSpc>
                <a:spcPct val="100000"/>
              </a:lnSpc>
              <a:spcBef>
                <a:spcPts val="0"/>
              </a:spcBef>
              <a:spcAft>
                <a:spcPts val="0"/>
              </a:spcAft>
              <a:buClrTx/>
              <a:buSzTx/>
              <a:tabLst/>
              <a:defRPr/>
            </a:pPr>
            <a:endParaRPr lang="en-US" sz="11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343534"/>
                </a:solidFill>
                <a:effectLst/>
                <a:uLnTx/>
                <a:uFillTx/>
                <a:latin typeface="Century Gothic" panose="020F0302020204030204"/>
                <a:ea typeface="+mn-ea"/>
                <a:cs typeface="+mn-cs"/>
              </a:rPr>
              <a:t>Status Reporting for Quarterly Status Reports</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964381" y="3103516"/>
            <a:ext cx="174690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Testing</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Update tasks and milestones</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Training</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Operational documentation</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Organizational change</a:t>
            </a:r>
          </a:p>
        </p:txBody>
      </p:sp>
      <p:sp>
        <p:nvSpPr>
          <p:cNvPr id="68" name="TextBox 67">
            <a:extLst>
              <a:ext uri="{FF2B5EF4-FFF2-40B4-BE49-F238E27FC236}">
                <a16:creationId xmlns:a16="http://schemas.microsoft.com/office/drawing/2014/main" id="{6CE7127C-53EB-46F0-A6CE-35B6F7CC01B6}"/>
              </a:ext>
            </a:extLst>
          </p:cNvPr>
          <p:cNvSpPr txBox="1"/>
          <p:nvPr/>
        </p:nvSpPr>
        <p:spPr>
          <a:xfrm>
            <a:off x="8782591" y="3103516"/>
            <a:ext cx="1750533"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Post-Implementation Evaluation Review – PIER Report</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Close Project</a:t>
            </a:r>
          </a:p>
        </p:txBody>
      </p:sp>
      <p:pic>
        <p:nvPicPr>
          <p:cNvPr id="7" name="Picture 6">
            <a:extLst>
              <a:ext uri="{FF2B5EF4-FFF2-40B4-BE49-F238E27FC236}">
                <a16:creationId xmlns:a16="http://schemas.microsoft.com/office/drawing/2014/main" id="{24FE28C7-6500-6692-CA74-122FC5632F94}"/>
              </a:ext>
            </a:extLst>
          </p:cNvPr>
          <p:cNvPicPr>
            <a:picLocks noChangeAspect="1"/>
          </p:cNvPicPr>
          <p:nvPr/>
        </p:nvPicPr>
        <p:blipFill>
          <a:blip r:embed="rId3"/>
          <a:stretch>
            <a:fillRect/>
          </a:stretch>
        </p:blipFill>
        <p:spPr>
          <a:xfrm>
            <a:off x="1153473" y="1275828"/>
            <a:ext cx="9885054" cy="486763"/>
          </a:xfrm>
          <a:prstGeom prst="rect">
            <a:avLst/>
          </a:prstGeom>
          <a:ln>
            <a:solidFill>
              <a:schemeClr val="accent1">
                <a:lumMod val="75000"/>
              </a:schemeClr>
            </a:solidFill>
          </a:ln>
        </p:spPr>
      </p:pic>
      <p:sp>
        <p:nvSpPr>
          <p:cNvPr id="6" name="Rectangle 5">
            <a:extLst>
              <a:ext uri="{FF2B5EF4-FFF2-40B4-BE49-F238E27FC236}">
                <a16:creationId xmlns:a16="http://schemas.microsoft.com/office/drawing/2014/main" id="{9C8502A9-442A-87C7-8F71-248756C4EAB2}"/>
              </a:ext>
            </a:extLst>
          </p:cNvPr>
          <p:cNvSpPr/>
          <p:nvPr/>
        </p:nvSpPr>
        <p:spPr>
          <a:xfrm>
            <a:off x="8782839" y="1946662"/>
            <a:ext cx="2314691" cy="10428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280809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Closing: Completed Project  </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2554545"/>
          </a:xfrm>
          <a:prstGeom prst="rect">
            <a:avLst/>
          </a:prstGeom>
          <a:noFill/>
        </p:spPr>
        <p:txBody>
          <a:bodyPr wrap="square" rtlCol="0">
            <a:spAutoFit/>
          </a:bodyPr>
          <a:lstStyle/>
          <a:p>
            <a:r>
              <a:rPr lang="en-US" sz="2000" dirty="0"/>
              <a:t>When all project deliverables have been completed, the project manager clicks on the ‘Close’ button.</a:t>
            </a:r>
          </a:p>
          <a:p>
            <a:endParaRPr lang="en-US" sz="2000" dirty="0"/>
          </a:p>
          <a:p>
            <a:r>
              <a:rPr lang="en-US" sz="2000" dirty="0"/>
              <a:t>The Post-Implementation Evaluation Review (PIER) Report must be completed by the project manager.</a:t>
            </a:r>
          </a:p>
          <a:p>
            <a:endParaRPr lang="en-US" sz="2000" dirty="0"/>
          </a:p>
          <a:p>
            <a:r>
              <a:rPr lang="en-US" sz="2000" dirty="0"/>
              <a:t> </a:t>
            </a:r>
          </a:p>
          <a:p>
            <a:endParaRPr lang="en-US" sz="2000" dirty="0"/>
          </a:p>
        </p:txBody>
      </p:sp>
    </p:spTree>
    <p:extLst>
      <p:ext uri="{BB962C8B-B14F-4D97-AF65-F5344CB8AC3E}">
        <p14:creationId xmlns:p14="http://schemas.microsoft.com/office/powerpoint/2010/main" val="893409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Project Dashboards</a:t>
            </a:r>
            <a:endParaRPr dirty="0"/>
          </a:p>
        </p:txBody>
      </p:sp>
    </p:spTree>
    <p:extLst>
      <p:ext uri="{BB962C8B-B14F-4D97-AF65-F5344CB8AC3E}">
        <p14:creationId xmlns:p14="http://schemas.microsoft.com/office/powerpoint/2010/main" val="223905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2CB6501F-54D6-43F3-3AAF-E6FB9E694FCF}"/>
              </a:ext>
            </a:extLst>
          </p:cNvPr>
          <p:cNvPicPr>
            <a:picLocks noChangeAspect="1"/>
          </p:cNvPicPr>
          <p:nvPr/>
        </p:nvPicPr>
        <p:blipFill>
          <a:blip r:embed="rId2"/>
          <a:stretch>
            <a:fillRect/>
          </a:stretch>
        </p:blipFill>
        <p:spPr>
          <a:xfrm>
            <a:off x="538377" y="3145486"/>
            <a:ext cx="9909127" cy="3421659"/>
          </a:xfrm>
          <a:prstGeom prst="rect">
            <a:avLst/>
          </a:prstGeom>
          <a:ln>
            <a:solidFill>
              <a:schemeClr val="tx1"/>
            </a:solidFill>
          </a:ln>
        </p:spPr>
      </p:pic>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solidFill>
                  <a:schemeClr val="tx1"/>
                </a:solidFill>
              </a:rPr>
              <a:t>List View</a:t>
            </a:r>
          </a:p>
        </p:txBody>
      </p:sp>
      <p:sp>
        <p:nvSpPr>
          <p:cNvPr id="10" name="TextBox 9">
            <a:extLst>
              <a:ext uri="{FF2B5EF4-FFF2-40B4-BE49-F238E27FC236}">
                <a16:creationId xmlns:a16="http://schemas.microsoft.com/office/drawing/2014/main" id="{70DC2EB0-C6C8-7399-773B-EF5F5E8E86EF}"/>
              </a:ext>
            </a:extLst>
          </p:cNvPr>
          <p:cNvSpPr txBox="1"/>
          <p:nvPr/>
        </p:nvSpPr>
        <p:spPr>
          <a:xfrm>
            <a:off x="526677" y="1157681"/>
            <a:ext cx="10588736" cy="1169551"/>
          </a:xfrm>
          <a:prstGeom prst="rect">
            <a:avLst/>
          </a:prstGeom>
          <a:noFill/>
        </p:spPr>
        <p:txBody>
          <a:bodyPr wrap="square" rtlCol="0">
            <a:spAutoFit/>
          </a:bodyPr>
          <a:lstStyle/>
          <a:p>
            <a:r>
              <a:rPr lang="en-US" dirty="0">
                <a:solidFill>
                  <a:schemeClr val="tx1"/>
                </a:solidFill>
              </a:rPr>
              <a:t>List View shows data from a specific table in ServiceNow. In the example below, each column is a data field on the Project record. </a:t>
            </a:r>
          </a:p>
          <a:p>
            <a:endParaRPr lang="en-US" dirty="0">
              <a:solidFill>
                <a:schemeClr val="tx1"/>
              </a:solidFill>
            </a:endParaRPr>
          </a:p>
          <a:p>
            <a:r>
              <a:rPr lang="en-US" dirty="0">
                <a:solidFill>
                  <a:schemeClr val="tx1"/>
                </a:solidFill>
              </a:rPr>
              <a:t>1. The Context Menu allows you to create your personalized list view as a Favorite.</a:t>
            </a:r>
          </a:p>
          <a:p>
            <a:r>
              <a:rPr lang="en-US" dirty="0">
                <a:solidFill>
                  <a:schemeClr val="tx1"/>
                </a:solidFill>
              </a:rPr>
              <a:t>2. The filter allows you to create a specific search for records without changing your list view.</a:t>
            </a:r>
          </a:p>
          <a:p>
            <a:r>
              <a:rPr lang="en-US" dirty="0">
                <a:solidFill>
                  <a:schemeClr val="tx1"/>
                </a:solidFill>
              </a:rPr>
              <a:t>3. The gear icon allows you to personalize the list view to move columns left or right, as well as add or remove columns. </a:t>
            </a:r>
          </a:p>
        </p:txBody>
      </p:sp>
      <p:sp>
        <p:nvSpPr>
          <p:cNvPr id="11" name="Rectangle 10">
            <a:extLst>
              <a:ext uri="{FF2B5EF4-FFF2-40B4-BE49-F238E27FC236}">
                <a16:creationId xmlns:a16="http://schemas.microsoft.com/office/drawing/2014/main" id="{2C772480-B0CA-771D-EC91-983F190A9B32}"/>
              </a:ext>
            </a:extLst>
          </p:cNvPr>
          <p:cNvSpPr/>
          <p:nvPr/>
        </p:nvSpPr>
        <p:spPr>
          <a:xfrm>
            <a:off x="526677" y="3656437"/>
            <a:ext cx="253499"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233421" y="314824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5" name="Rectangle 14">
            <a:extLst>
              <a:ext uri="{FF2B5EF4-FFF2-40B4-BE49-F238E27FC236}">
                <a16:creationId xmlns:a16="http://schemas.microsoft.com/office/drawing/2014/main" id="{C7E52B34-1F07-3DDC-675F-EAFCAF39F70A}"/>
              </a:ext>
            </a:extLst>
          </p:cNvPr>
          <p:cNvSpPr/>
          <p:nvPr/>
        </p:nvSpPr>
        <p:spPr>
          <a:xfrm>
            <a:off x="843977" y="3429000"/>
            <a:ext cx="263370"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B818A0E3-8A5E-5166-5410-ED70453203A1}"/>
              </a:ext>
            </a:extLst>
          </p:cNvPr>
          <p:cNvSpPr/>
          <p:nvPr/>
        </p:nvSpPr>
        <p:spPr>
          <a:xfrm>
            <a:off x="538377" y="3148243"/>
            <a:ext cx="253499"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Oval 17">
            <a:extLst>
              <a:ext uri="{FF2B5EF4-FFF2-40B4-BE49-F238E27FC236}">
                <a16:creationId xmlns:a16="http://schemas.microsoft.com/office/drawing/2014/main" id="{66F08F6B-70BB-D2FC-A185-4367291F5A67}"/>
              </a:ext>
            </a:extLst>
          </p:cNvPr>
          <p:cNvSpPr/>
          <p:nvPr/>
        </p:nvSpPr>
        <p:spPr>
          <a:xfrm>
            <a:off x="1178411" y="3490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Oval 18">
            <a:extLst>
              <a:ext uri="{FF2B5EF4-FFF2-40B4-BE49-F238E27FC236}">
                <a16:creationId xmlns:a16="http://schemas.microsoft.com/office/drawing/2014/main" id="{170510BE-44B6-B8C7-2025-5644B3FCFCC8}"/>
              </a:ext>
            </a:extLst>
          </p:cNvPr>
          <p:cNvSpPr/>
          <p:nvPr/>
        </p:nvSpPr>
        <p:spPr>
          <a:xfrm>
            <a:off x="233421" y="37070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1" name="Picture 20" descr="A screenshot of a computer&#10;&#10;Description automatically generated with medium confidence">
            <a:extLst>
              <a:ext uri="{FF2B5EF4-FFF2-40B4-BE49-F238E27FC236}">
                <a16:creationId xmlns:a16="http://schemas.microsoft.com/office/drawing/2014/main" id="{67757934-DA64-7DE1-88CA-2BCE0C969644}"/>
              </a:ext>
            </a:extLst>
          </p:cNvPr>
          <p:cNvPicPr>
            <a:picLocks noChangeAspect="1"/>
          </p:cNvPicPr>
          <p:nvPr/>
        </p:nvPicPr>
        <p:blipFill>
          <a:blip r:embed="rId3"/>
          <a:stretch>
            <a:fillRect/>
          </a:stretch>
        </p:blipFill>
        <p:spPr>
          <a:xfrm>
            <a:off x="1876862" y="2411837"/>
            <a:ext cx="1257300" cy="1244600"/>
          </a:xfrm>
          <a:prstGeom prst="rect">
            <a:avLst/>
          </a:prstGeom>
          <a:ln>
            <a:solidFill>
              <a:schemeClr val="tx1"/>
            </a:solidFill>
          </a:ln>
        </p:spPr>
      </p:pic>
      <p:sp>
        <p:nvSpPr>
          <p:cNvPr id="22" name="Rectangle 21">
            <a:extLst>
              <a:ext uri="{FF2B5EF4-FFF2-40B4-BE49-F238E27FC236}">
                <a16:creationId xmlns:a16="http://schemas.microsoft.com/office/drawing/2014/main" id="{FC3D0D4A-C08B-9298-D1DB-74E82F4EF1C2}"/>
              </a:ext>
            </a:extLst>
          </p:cNvPr>
          <p:cNvSpPr/>
          <p:nvPr/>
        </p:nvSpPr>
        <p:spPr>
          <a:xfrm>
            <a:off x="2125924" y="3305262"/>
            <a:ext cx="624864" cy="185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3" name="Straight Arrow Connector 22">
            <a:extLst>
              <a:ext uri="{FF2B5EF4-FFF2-40B4-BE49-F238E27FC236}">
                <a16:creationId xmlns:a16="http://schemas.microsoft.com/office/drawing/2014/main" id="{767DE759-BC67-A8DF-1A32-36B0BE21ED78}"/>
              </a:ext>
            </a:extLst>
          </p:cNvPr>
          <p:cNvCxnSpPr>
            <a:cxnSpLocks/>
          </p:cNvCxnSpPr>
          <p:nvPr/>
        </p:nvCxnSpPr>
        <p:spPr>
          <a:xfrm>
            <a:off x="855677" y="3305262"/>
            <a:ext cx="1270247" cy="12098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197509"/>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sp>
        <p:nvSpPr>
          <p:cNvPr id="11" name="TextBox 10">
            <a:extLst>
              <a:ext uri="{FF2B5EF4-FFF2-40B4-BE49-F238E27FC236}">
                <a16:creationId xmlns:a16="http://schemas.microsoft.com/office/drawing/2014/main" id="{75A89BE7-60DB-1E50-C444-65AB970E1CE9}"/>
              </a:ext>
            </a:extLst>
          </p:cNvPr>
          <p:cNvSpPr txBox="1"/>
          <p:nvPr/>
        </p:nvSpPr>
        <p:spPr>
          <a:xfrm>
            <a:off x="303213" y="1183310"/>
            <a:ext cx="3828606" cy="1600438"/>
          </a:xfrm>
          <a:prstGeom prst="rect">
            <a:avLst/>
          </a:prstGeom>
          <a:noFill/>
        </p:spPr>
        <p:txBody>
          <a:bodyPr wrap="square" rtlCol="0">
            <a:spAutoFit/>
          </a:bodyPr>
          <a:lstStyle/>
          <a:p>
            <a:pPr marL="342900" indent="-342900">
              <a:buFont typeface="+mj-lt"/>
              <a:buAutoNum type="arabicPeriod"/>
            </a:pPr>
            <a:r>
              <a:rPr lang="en-US" dirty="0"/>
              <a:t>On the project record, click on the Planning Console Related Link.</a:t>
            </a:r>
          </a:p>
          <a:p>
            <a:pPr marL="342900" indent="-342900">
              <a:buFont typeface="+mj-lt"/>
              <a:buAutoNum type="arabicPeriod"/>
            </a:pPr>
            <a:r>
              <a:rPr lang="en-US" dirty="0"/>
              <a:t>Click on ‘Financials’ to access the Financial Workbench. </a:t>
            </a:r>
          </a:p>
          <a:p>
            <a:pPr marL="342900" indent="-342900">
              <a:buFont typeface="+mj-lt"/>
              <a:buAutoNum type="arabicPeriod"/>
            </a:pPr>
            <a:endParaRPr lang="en-US" dirty="0"/>
          </a:p>
          <a:p>
            <a:r>
              <a:rPr lang="en-US" dirty="0"/>
              <a:t>This functionality is available in every project state.</a:t>
            </a:r>
          </a:p>
        </p:txBody>
      </p:sp>
      <p:pic>
        <p:nvPicPr>
          <p:cNvPr id="4" name="Picture 3" descr="A screenshot of a computer&#10;&#10;Description automatically generated with medium confidence">
            <a:extLst>
              <a:ext uri="{FF2B5EF4-FFF2-40B4-BE49-F238E27FC236}">
                <a16:creationId xmlns:a16="http://schemas.microsoft.com/office/drawing/2014/main" id="{75B71C73-7671-36CA-FAF6-29629ED72174}"/>
              </a:ext>
            </a:extLst>
          </p:cNvPr>
          <p:cNvPicPr>
            <a:picLocks noChangeAspect="1"/>
          </p:cNvPicPr>
          <p:nvPr/>
        </p:nvPicPr>
        <p:blipFill>
          <a:blip r:embed="rId3"/>
          <a:stretch>
            <a:fillRect/>
          </a:stretch>
        </p:blipFill>
        <p:spPr>
          <a:xfrm>
            <a:off x="4789574" y="1198260"/>
            <a:ext cx="6701366" cy="5337838"/>
          </a:xfrm>
          <a:prstGeom prst="rect">
            <a:avLst/>
          </a:prstGeom>
          <a:ln>
            <a:solidFill>
              <a:schemeClr val="tx1"/>
            </a:solidFill>
          </a:ln>
        </p:spPr>
      </p:pic>
      <p:sp>
        <p:nvSpPr>
          <p:cNvPr id="5" name="Rectangle 4">
            <a:extLst>
              <a:ext uri="{FF2B5EF4-FFF2-40B4-BE49-F238E27FC236}">
                <a16:creationId xmlns:a16="http://schemas.microsoft.com/office/drawing/2014/main" id="{1E049005-93C2-5E1C-18B8-EBBA28E9654D}"/>
              </a:ext>
            </a:extLst>
          </p:cNvPr>
          <p:cNvSpPr/>
          <p:nvPr/>
        </p:nvSpPr>
        <p:spPr>
          <a:xfrm>
            <a:off x="4789574" y="5842000"/>
            <a:ext cx="637559" cy="21166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descr="A screenshot of a computer&#10;&#10;Description automatically generated with medium confidence">
            <a:extLst>
              <a:ext uri="{FF2B5EF4-FFF2-40B4-BE49-F238E27FC236}">
                <a16:creationId xmlns:a16="http://schemas.microsoft.com/office/drawing/2014/main" id="{20FACBA2-A11F-5BC5-4C1F-4C32E60CB110}"/>
              </a:ext>
            </a:extLst>
          </p:cNvPr>
          <p:cNvPicPr>
            <a:picLocks noChangeAspect="1"/>
          </p:cNvPicPr>
          <p:nvPr/>
        </p:nvPicPr>
        <p:blipFill>
          <a:blip r:embed="rId4"/>
          <a:stretch>
            <a:fillRect/>
          </a:stretch>
        </p:blipFill>
        <p:spPr>
          <a:xfrm>
            <a:off x="903374" y="3076575"/>
            <a:ext cx="7772400" cy="1970640"/>
          </a:xfrm>
          <a:prstGeom prst="rect">
            <a:avLst/>
          </a:prstGeom>
          <a:ln>
            <a:solidFill>
              <a:schemeClr val="tx1"/>
            </a:solidFill>
          </a:ln>
        </p:spPr>
      </p:pic>
      <p:sp>
        <p:nvSpPr>
          <p:cNvPr id="10" name="Oval 9">
            <a:extLst>
              <a:ext uri="{FF2B5EF4-FFF2-40B4-BE49-F238E27FC236}">
                <a16:creationId xmlns:a16="http://schemas.microsoft.com/office/drawing/2014/main" id="{9EFD75D1-0516-68B9-DFF8-A34A508F338F}"/>
              </a:ext>
            </a:extLst>
          </p:cNvPr>
          <p:cNvSpPr/>
          <p:nvPr/>
        </p:nvSpPr>
        <p:spPr>
          <a:xfrm>
            <a:off x="4472358" y="589881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3" name="Oval 12">
            <a:extLst>
              <a:ext uri="{FF2B5EF4-FFF2-40B4-BE49-F238E27FC236}">
                <a16:creationId xmlns:a16="http://schemas.microsoft.com/office/drawing/2014/main" id="{A40120FD-4145-3917-3253-BCFB8DB467B8}"/>
              </a:ext>
            </a:extLst>
          </p:cNvPr>
          <p:cNvSpPr/>
          <p:nvPr/>
        </p:nvSpPr>
        <p:spPr>
          <a:xfrm>
            <a:off x="5615358" y="307657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Rectangle 13">
            <a:extLst>
              <a:ext uri="{FF2B5EF4-FFF2-40B4-BE49-F238E27FC236}">
                <a16:creationId xmlns:a16="http://schemas.microsoft.com/office/drawing/2014/main" id="{EAD39A8C-B256-3722-38E6-BFAAD955769D}"/>
              </a:ext>
            </a:extLst>
          </p:cNvPr>
          <p:cNvSpPr/>
          <p:nvPr/>
        </p:nvSpPr>
        <p:spPr>
          <a:xfrm>
            <a:off x="5407674" y="3353631"/>
            <a:ext cx="637559" cy="21166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075528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pic>
        <p:nvPicPr>
          <p:cNvPr id="5" name="Picture 4" descr="A screenshot of a computer&#10;&#10;Description automatically generated with medium confidence">
            <a:extLst>
              <a:ext uri="{FF2B5EF4-FFF2-40B4-BE49-F238E27FC236}">
                <a16:creationId xmlns:a16="http://schemas.microsoft.com/office/drawing/2014/main" id="{3A18C63E-E09C-3332-46FE-EF88F8F0C6A5}"/>
              </a:ext>
            </a:extLst>
          </p:cNvPr>
          <p:cNvPicPr>
            <a:picLocks noChangeAspect="1"/>
          </p:cNvPicPr>
          <p:nvPr/>
        </p:nvPicPr>
        <p:blipFill>
          <a:blip r:embed="rId2"/>
          <a:stretch>
            <a:fillRect/>
          </a:stretch>
        </p:blipFill>
        <p:spPr>
          <a:xfrm>
            <a:off x="1165765" y="2075984"/>
            <a:ext cx="8914935" cy="3739598"/>
          </a:xfrm>
          <a:prstGeom prst="rect">
            <a:avLst/>
          </a:prstGeom>
          <a:ln>
            <a:solidFill>
              <a:schemeClr val="tx1"/>
            </a:solidFill>
          </a:ln>
        </p:spPr>
      </p:pic>
      <p:sp>
        <p:nvSpPr>
          <p:cNvPr id="4" name="TextBox 3">
            <a:extLst>
              <a:ext uri="{FF2B5EF4-FFF2-40B4-BE49-F238E27FC236}">
                <a16:creationId xmlns:a16="http://schemas.microsoft.com/office/drawing/2014/main" id="{9C81DF65-4292-7057-CFA6-6ECA78C2C778}"/>
              </a:ext>
            </a:extLst>
          </p:cNvPr>
          <p:cNvSpPr txBox="1"/>
          <p:nvPr/>
        </p:nvSpPr>
        <p:spPr>
          <a:xfrm>
            <a:off x="396053" y="1053370"/>
            <a:ext cx="9885370" cy="738664"/>
          </a:xfrm>
          <a:prstGeom prst="rect">
            <a:avLst/>
          </a:prstGeom>
          <a:noFill/>
        </p:spPr>
        <p:txBody>
          <a:bodyPr wrap="square" rtlCol="0">
            <a:spAutoFit/>
          </a:bodyPr>
          <a:lstStyle/>
          <a:p>
            <a:r>
              <a:rPr lang="en-US" dirty="0"/>
              <a:t>The Financials Summary shows an overview of the costs involved with the project. Cost Plans may be viewed when you click on the ‘Cost Plans’ tab.</a:t>
            </a:r>
          </a:p>
          <a:p>
            <a:endParaRPr lang="en-US" dirty="0"/>
          </a:p>
        </p:txBody>
      </p:sp>
      <p:sp>
        <p:nvSpPr>
          <p:cNvPr id="6" name="Rectangle 5">
            <a:extLst>
              <a:ext uri="{FF2B5EF4-FFF2-40B4-BE49-F238E27FC236}">
                <a16:creationId xmlns:a16="http://schemas.microsoft.com/office/drawing/2014/main" id="{E0923388-27D3-C7EE-F638-100524170522}"/>
              </a:ext>
            </a:extLst>
          </p:cNvPr>
          <p:cNvSpPr/>
          <p:nvPr/>
        </p:nvSpPr>
        <p:spPr>
          <a:xfrm>
            <a:off x="1165765" y="3573966"/>
            <a:ext cx="516468"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851662617"/>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sp>
        <p:nvSpPr>
          <p:cNvPr id="4" name="TextBox 3">
            <a:extLst>
              <a:ext uri="{FF2B5EF4-FFF2-40B4-BE49-F238E27FC236}">
                <a16:creationId xmlns:a16="http://schemas.microsoft.com/office/drawing/2014/main" id="{9C81DF65-4292-7057-CFA6-6ECA78C2C778}"/>
              </a:ext>
            </a:extLst>
          </p:cNvPr>
          <p:cNvSpPr txBox="1"/>
          <p:nvPr/>
        </p:nvSpPr>
        <p:spPr>
          <a:xfrm>
            <a:off x="455527" y="1198260"/>
            <a:ext cx="9885370" cy="523220"/>
          </a:xfrm>
          <a:prstGeom prst="rect">
            <a:avLst/>
          </a:prstGeom>
          <a:noFill/>
        </p:spPr>
        <p:txBody>
          <a:bodyPr wrap="square" rtlCol="0">
            <a:spAutoFit/>
          </a:bodyPr>
          <a:lstStyle/>
          <a:p>
            <a:r>
              <a:rPr lang="en-US" dirty="0"/>
              <a:t>The Financials Summary shows an overview of the costs involved with the project. Monetary Benefit Plans may be viewed when you click on the ‘Monetary Benefit Plans’ tab.</a:t>
            </a:r>
          </a:p>
        </p:txBody>
      </p:sp>
      <p:pic>
        <p:nvPicPr>
          <p:cNvPr id="6" name="Picture 5" descr="A screenshot of a website&#10;&#10;Description automatically generated with medium confidence">
            <a:extLst>
              <a:ext uri="{FF2B5EF4-FFF2-40B4-BE49-F238E27FC236}">
                <a16:creationId xmlns:a16="http://schemas.microsoft.com/office/drawing/2014/main" id="{1F1F6201-F7A1-8360-FA8C-4A574A2B1C63}"/>
              </a:ext>
            </a:extLst>
          </p:cNvPr>
          <p:cNvPicPr>
            <a:picLocks noChangeAspect="1"/>
          </p:cNvPicPr>
          <p:nvPr/>
        </p:nvPicPr>
        <p:blipFill>
          <a:blip r:embed="rId2"/>
          <a:stretch>
            <a:fillRect/>
          </a:stretch>
        </p:blipFill>
        <p:spPr>
          <a:xfrm>
            <a:off x="713369" y="2233122"/>
            <a:ext cx="10215202" cy="3260712"/>
          </a:xfrm>
          <a:prstGeom prst="rect">
            <a:avLst/>
          </a:prstGeom>
          <a:ln>
            <a:solidFill>
              <a:schemeClr val="tx1"/>
            </a:solidFill>
          </a:ln>
        </p:spPr>
      </p:pic>
      <p:sp>
        <p:nvSpPr>
          <p:cNvPr id="7" name="Rectangle 6">
            <a:extLst>
              <a:ext uri="{FF2B5EF4-FFF2-40B4-BE49-F238E27FC236}">
                <a16:creationId xmlns:a16="http://schemas.microsoft.com/office/drawing/2014/main" id="{6E4F8CCA-D8EB-FA8F-7E6C-6D5711474691}"/>
              </a:ext>
            </a:extLst>
          </p:cNvPr>
          <p:cNvSpPr/>
          <p:nvPr/>
        </p:nvSpPr>
        <p:spPr>
          <a:xfrm>
            <a:off x="1340830" y="3945673"/>
            <a:ext cx="1090136"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738774728"/>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t>Investment Portal</a:t>
            </a:r>
          </a:p>
        </p:txBody>
      </p:sp>
      <p:sp>
        <p:nvSpPr>
          <p:cNvPr id="3" name="Text Placeholder 2">
            <a:extLst>
              <a:ext uri="{FF2B5EF4-FFF2-40B4-BE49-F238E27FC236}">
                <a16:creationId xmlns:a16="http://schemas.microsoft.com/office/drawing/2014/main" id="{B2C52A60-69EB-7E39-40E7-2F60A3A802FE}"/>
              </a:ext>
            </a:extLst>
          </p:cNvPr>
          <p:cNvSpPr>
            <a:spLocks noGrp="1"/>
          </p:cNvSpPr>
          <p:nvPr>
            <p:ph type="body" idx="1"/>
          </p:nvPr>
        </p:nvSpPr>
        <p:spPr>
          <a:xfrm>
            <a:off x="303212" y="954088"/>
            <a:ext cx="10702479" cy="874604"/>
          </a:xfrm>
        </p:spPr>
        <p:txBody>
          <a:bodyPr/>
          <a:lstStyle/>
          <a:p>
            <a:pPr marL="88900" indent="0">
              <a:buNone/>
            </a:pPr>
            <a:r>
              <a:rPr lang="en-US" sz="1600" dirty="0">
                <a:latin typeface="Arial" panose="020B0604020202020204" pitchFamily="34" charset="0"/>
                <a:cs typeface="Arial" panose="020B0604020202020204" pitchFamily="34" charset="0"/>
              </a:rPr>
              <a:t>Completing projects and demand on time within budget is a challenge. The Investment Portal gives you a comprehensive view of projects and demand financials, deadlines and other important metrics that makes project and demand management more efficient. </a:t>
            </a:r>
          </a:p>
        </p:txBody>
      </p:sp>
      <p:pic>
        <p:nvPicPr>
          <p:cNvPr id="5" name="Picture 4" descr="A screenshot of a computer&#10;&#10;Description automatically generated with medium confidence">
            <a:extLst>
              <a:ext uri="{FF2B5EF4-FFF2-40B4-BE49-F238E27FC236}">
                <a16:creationId xmlns:a16="http://schemas.microsoft.com/office/drawing/2014/main" id="{B8247353-A4A2-CA34-F687-FF095D36CF5D}"/>
              </a:ext>
            </a:extLst>
          </p:cNvPr>
          <p:cNvPicPr>
            <a:picLocks noChangeAspect="1"/>
          </p:cNvPicPr>
          <p:nvPr/>
        </p:nvPicPr>
        <p:blipFill>
          <a:blip r:embed="rId2"/>
          <a:stretch>
            <a:fillRect/>
          </a:stretch>
        </p:blipFill>
        <p:spPr>
          <a:xfrm>
            <a:off x="543825" y="4454288"/>
            <a:ext cx="1790700" cy="1625600"/>
          </a:xfrm>
          <a:prstGeom prst="rect">
            <a:avLst/>
          </a:prstGeom>
        </p:spPr>
      </p:pic>
      <p:pic>
        <p:nvPicPr>
          <p:cNvPr id="7" name="Picture 6" descr="A screenshot of a chat&#10;&#10;Description automatically generated with medium confidence">
            <a:extLst>
              <a:ext uri="{FF2B5EF4-FFF2-40B4-BE49-F238E27FC236}">
                <a16:creationId xmlns:a16="http://schemas.microsoft.com/office/drawing/2014/main" id="{FDE3F265-D902-E5C9-FCFC-B6EB61ED622D}"/>
              </a:ext>
            </a:extLst>
          </p:cNvPr>
          <p:cNvPicPr>
            <a:picLocks noChangeAspect="1"/>
          </p:cNvPicPr>
          <p:nvPr/>
        </p:nvPicPr>
        <p:blipFill>
          <a:blip r:embed="rId3"/>
          <a:stretch>
            <a:fillRect/>
          </a:stretch>
        </p:blipFill>
        <p:spPr>
          <a:xfrm>
            <a:off x="2556367" y="2003188"/>
            <a:ext cx="6692900" cy="4076700"/>
          </a:xfrm>
          <a:prstGeom prst="rect">
            <a:avLst/>
          </a:prstGeom>
          <a:ln>
            <a:solidFill>
              <a:schemeClr val="tx1"/>
            </a:solidFill>
          </a:ln>
        </p:spPr>
      </p:pic>
      <p:pic>
        <p:nvPicPr>
          <p:cNvPr id="9" name="Picture 8" descr="A screenshot of a computer&#10;&#10;Description automatically generated with medium confidence">
            <a:extLst>
              <a:ext uri="{FF2B5EF4-FFF2-40B4-BE49-F238E27FC236}">
                <a16:creationId xmlns:a16="http://schemas.microsoft.com/office/drawing/2014/main" id="{7B762A5E-7844-B8FA-4CB7-F43BB47A026D}"/>
              </a:ext>
            </a:extLst>
          </p:cNvPr>
          <p:cNvPicPr>
            <a:picLocks noChangeAspect="1"/>
          </p:cNvPicPr>
          <p:nvPr/>
        </p:nvPicPr>
        <p:blipFill>
          <a:blip r:embed="rId4"/>
          <a:stretch>
            <a:fillRect/>
          </a:stretch>
        </p:blipFill>
        <p:spPr>
          <a:xfrm>
            <a:off x="5266564" y="3093736"/>
            <a:ext cx="5664200" cy="3073400"/>
          </a:xfrm>
          <a:prstGeom prst="rect">
            <a:avLst/>
          </a:prstGeom>
          <a:ln>
            <a:solidFill>
              <a:schemeClr val="tx1"/>
            </a:solidFill>
          </a:ln>
        </p:spPr>
      </p:pic>
      <p:sp>
        <p:nvSpPr>
          <p:cNvPr id="10" name="Rectangle 9">
            <a:extLst>
              <a:ext uri="{FF2B5EF4-FFF2-40B4-BE49-F238E27FC236}">
                <a16:creationId xmlns:a16="http://schemas.microsoft.com/office/drawing/2014/main" id="{DDA48042-0EB2-80A4-959A-65ED1127DDE3}"/>
              </a:ext>
            </a:extLst>
          </p:cNvPr>
          <p:cNvSpPr/>
          <p:nvPr/>
        </p:nvSpPr>
        <p:spPr>
          <a:xfrm>
            <a:off x="3691224" y="1993529"/>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3AFD81E7-EC1E-1B50-0B9B-CE67DBC02E64}"/>
              </a:ext>
            </a:extLst>
          </p:cNvPr>
          <p:cNvSpPr txBox="1"/>
          <p:nvPr/>
        </p:nvSpPr>
        <p:spPr>
          <a:xfrm>
            <a:off x="406136" y="2216573"/>
            <a:ext cx="2039310" cy="1754326"/>
          </a:xfrm>
          <a:prstGeom prst="rect">
            <a:avLst/>
          </a:prstGeom>
          <a:noFill/>
          <a:ln>
            <a:solidFill>
              <a:schemeClr val="tx1"/>
            </a:solidFill>
          </a:ln>
        </p:spPr>
        <p:txBody>
          <a:bodyPr wrap="square" rtlCol="0">
            <a:spAutoFit/>
          </a:bodyPr>
          <a:lstStyle/>
          <a:p>
            <a:pPr marL="342900" indent="-342900">
              <a:buAutoNum type="arabicPeriod"/>
            </a:pPr>
            <a:r>
              <a:rPr lang="en-US" sz="1200" dirty="0"/>
              <a:t>Navigate to Project &gt; Investment Portal.</a:t>
            </a:r>
          </a:p>
          <a:p>
            <a:pPr marL="342900" indent="-342900">
              <a:buAutoNum type="arabicPeriod"/>
            </a:pPr>
            <a:r>
              <a:rPr lang="en-US" sz="1200" dirty="0"/>
              <a:t>Click on the ‘New’ button.</a:t>
            </a:r>
          </a:p>
          <a:p>
            <a:pPr marL="342900" indent="-342900">
              <a:buAutoNum type="arabicPeriod"/>
            </a:pPr>
            <a:r>
              <a:rPr lang="en-US" sz="1200" dirty="0"/>
              <a:t>Select ‘Demands/Projects’ in Type field. Set your conditions and click on the ‘Create’ button.</a:t>
            </a:r>
          </a:p>
        </p:txBody>
      </p:sp>
      <p:sp>
        <p:nvSpPr>
          <p:cNvPr id="12" name="Rectangle 11">
            <a:extLst>
              <a:ext uri="{FF2B5EF4-FFF2-40B4-BE49-F238E27FC236}">
                <a16:creationId xmlns:a16="http://schemas.microsoft.com/office/drawing/2014/main" id="{B86EE97C-A29C-3C83-CD94-E818F7FC5143}"/>
              </a:ext>
            </a:extLst>
          </p:cNvPr>
          <p:cNvSpPr/>
          <p:nvPr/>
        </p:nvSpPr>
        <p:spPr>
          <a:xfrm>
            <a:off x="6251325" y="3677335"/>
            <a:ext cx="3219784" cy="30111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6483F11-8B41-FC85-88D6-CA2857C8600B}"/>
              </a:ext>
            </a:extLst>
          </p:cNvPr>
          <p:cNvSpPr/>
          <p:nvPr/>
        </p:nvSpPr>
        <p:spPr>
          <a:xfrm>
            <a:off x="543825" y="414265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98E7D535-66F2-C098-F824-316F5348159B}"/>
              </a:ext>
            </a:extLst>
          </p:cNvPr>
          <p:cNvSpPr/>
          <p:nvPr/>
        </p:nvSpPr>
        <p:spPr>
          <a:xfrm>
            <a:off x="4276899" y="203767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5" name="Oval 14">
            <a:extLst>
              <a:ext uri="{FF2B5EF4-FFF2-40B4-BE49-F238E27FC236}">
                <a16:creationId xmlns:a16="http://schemas.microsoft.com/office/drawing/2014/main" id="{3F925D88-8AC7-0AC0-3C74-BAD2F832A772}"/>
              </a:ext>
            </a:extLst>
          </p:cNvPr>
          <p:cNvSpPr/>
          <p:nvPr/>
        </p:nvSpPr>
        <p:spPr>
          <a:xfrm>
            <a:off x="5940676" y="37198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7584587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t>Investment Portal</a:t>
            </a:r>
          </a:p>
        </p:txBody>
      </p:sp>
      <p:pic>
        <p:nvPicPr>
          <p:cNvPr id="6" name="Picture 5" descr="A screenshot of a computer&#10;&#10;Description automatically generated with medium confidence">
            <a:extLst>
              <a:ext uri="{FF2B5EF4-FFF2-40B4-BE49-F238E27FC236}">
                <a16:creationId xmlns:a16="http://schemas.microsoft.com/office/drawing/2014/main" id="{472138A1-8638-4B46-D341-4871C540A59F}"/>
              </a:ext>
            </a:extLst>
          </p:cNvPr>
          <p:cNvPicPr>
            <a:picLocks noChangeAspect="1"/>
          </p:cNvPicPr>
          <p:nvPr/>
        </p:nvPicPr>
        <p:blipFill>
          <a:blip r:embed="rId2"/>
          <a:stretch>
            <a:fillRect/>
          </a:stretch>
        </p:blipFill>
        <p:spPr>
          <a:xfrm>
            <a:off x="494407" y="2003188"/>
            <a:ext cx="7772400" cy="2081719"/>
          </a:xfrm>
          <a:prstGeom prst="rect">
            <a:avLst/>
          </a:prstGeom>
          <a:ln>
            <a:solidFill>
              <a:schemeClr val="tx1"/>
            </a:solidFill>
          </a:ln>
        </p:spPr>
      </p:pic>
      <p:sp>
        <p:nvSpPr>
          <p:cNvPr id="8" name="Rectangle 7">
            <a:extLst>
              <a:ext uri="{FF2B5EF4-FFF2-40B4-BE49-F238E27FC236}">
                <a16:creationId xmlns:a16="http://schemas.microsoft.com/office/drawing/2014/main" id="{46EFC360-4D75-01BD-3D83-D65D443D255A}"/>
              </a:ext>
            </a:extLst>
          </p:cNvPr>
          <p:cNvSpPr/>
          <p:nvPr/>
        </p:nvSpPr>
        <p:spPr>
          <a:xfrm>
            <a:off x="494407" y="3047123"/>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descr="A screenshot of a computer&#10;&#10;Description automatically generated with medium confidence">
            <a:extLst>
              <a:ext uri="{FF2B5EF4-FFF2-40B4-BE49-F238E27FC236}">
                <a16:creationId xmlns:a16="http://schemas.microsoft.com/office/drawing/2014/main" id="{A8F5A682-EF38-B4F8-3F4A-D85C2A3CEE98}"/>
              </a:ext>
            </a:extLst>
          </p:cNvPr>
          <p:cNvPicPr>
            <a:picLocks noChangeAspect="1"/>
          </p:cNvPicPr>
          <p:nvPr/>
        </p:nvPicPr>
        <p:blipFill>
          <a:blip r:embed="rId3"/>
          <a:stretch>
            <a:fillRect/>
          </a:stretch>
        </p:blipFill>
        <p:spPr>
          <a:xfrm>
            <a:off x="1563828" y="3429000"/>
            <a:ext cx="7772400" cy="2109093"/>
          </a:xfrm>
          <a:prstGeom prst="rect">
            <a:avLst/>
          </a:prstGeom>
          <a:ln>
            <a:solidFill>
              <a:schemeClr val="tx1"/>
            </a:solidFill>
          </a:ln>
        </p:spPr>
      </p:pic>
      <p:pic>
        <p:nvPicPr>
          <p:cNvPr id="12" name="Picture 11" descr="A screenshot of a computer&#10;&#10;Description automatically generated with medium confidence">
            <a:extLst>
              <a:ext uri="{FF2B5EF4-FFF2-40B4-BE49-F238E27FC236}">
                <a16:creationId xmlns:a16="http://schemas.microsoft.com/office/drawing/2014/main" id="{CC1D4E18-2FDF-7CA1-0403-8B7DBCDE7BFF}"/>
              </a:ext>
            </a:extLst>
          </p:cNvPr>
          <p:cNvPicPr>
            <a:picLocks noChangeAspect="1"/>
          </p:cNvPicPr>
          <p:nvPr/>
        </p:nvPicPr>
        <p:blipFill>
          <a:blip r:embed="rId4"/>
          <a:stretch>
            <a:fillRect/>
          </a:stretch>
        </p:blipFill>
        <p:spPr>
          <a:xfrm>
            <a:off x="3542082" y="4342415"/>
            <a:ext cx="7772400" cy="2336608"/>
          </a:xfrm>
          <a:prstGeom prst="rect">
            <a:avLst/>
          </a:prstGeom>
          <a:ln>
            <a:solidFill>
              <a:schemeClr val="tx1"/>
            </a:solidFill>
          </a:ln>
        </p:spPr>
      </p:pic>
      <p:sp>
        <p:nvSpPr>
          <p:cNvPr id="13" name="Rectangle 12">
            <a:extLst>
              <a:ext uri="{FF2B5EF4-FFF2-40B4-BE49-F238E27FC236}">
                <a16:creationId xmlns:a16="http://schemas.microsoft.com/office/drawing/2014/main" id="{387F48EA-976B-B8B2-0D97-1D21C0B67B91}"/>
              </a:ext>
            </a:extLst>
          </p:cNvPr>
          <p:cNvSpPr/>
          <p:nvPr/>
        </p:nvSpPr>
        <p:spPr>
          <a:xfrm>
            <a:off x="4368069" y="5380582"/>
            <a:ext cx="456652"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8245F6A0-8A40-9BC3-D756-4EAEF38BEB13}"/>
              </a:ext>
            </a:extLst>
          </p:cNvPr>
          <p:cNvSpPr/>
          <p:nvPr/>
        </p:nvSpPr>
        <p:spPr>
          <a:xfrm>
            <a:off x="1950430" y="4458213"/>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176897" y="309126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9" name="TextBox 18">
            <a:extLst>
              <a:ext uri="{FF2B5EF4-FFF2-40B4-BE49-F238E27FC236}">
                <a16:creationId xmlns:a16="http://schemas.microsoft.com/office/drawing/2014/main" id="{7AD1F8EF-8D9E-2843-A4BC-7D61A376E1FE}"/>
              </a:ext>
            </a:extLst>
          </p:cNvPr>
          <p:cNvSpPr txBox="1"/>
          <p:nvPr/>
        </p:nvSpPr>
        <p:spPr>
          <a:xfrm>
            <a:off x="399089" y="919491"/>
            <a:ext cx="10744749" cy="830997"/>
          </a:xfrm>
          <a:prstGeom prst="rect">
            <a:avLst/>
          </a:prstGeom>
          <a:noFill/>
          <a:ln>
            <a:solidFill>
              <a:schemeClr val="tx1"/>
            </a:solidFill>
          </a:ln>
        </p:spPr>
        <p:txBody>
          <a:bodyPr wrap="square" rtlCol="0">
            <a:spAutoFit/>
          </a:bodyPr>
          <a:lstStyle/>
          <a:p>
            <a:pPr marL="342900" indent="-342900">
              <a:buAutoNum type="arabicPeriod"/>
            </a:pPr>
            <a:r>
              <a:rPr lang="en-US" sz="1200" b="1" dirty="0"/>
              <a:t>Overview</a:t>
            </a:r>
            <a:r>
              <a:rPr lang="en-US" sz="1200" dirty="0"/>
              <a:t>: A high-level summary of your projects and demands.</a:t>
            </a:r>
          </a:p>
          <a:p>
            <a:pPr marL="342900" indent="-342900">
              <a:buAutoNum type="arabicPeriod"/>
            </a:pPr>
            <a:r>
              <a:rPr lang="en-US" sz="1200" b="1" dirty="0"/>
              <a:t>Timeline</a:t>
            </a:r>
            <a:r>
              <a:rPr lang="en-US" sz="1200" dirty="0"/>
              <a:t>: Key milestones in a Gantt view. The information in the grid is based on the project and demand form fields.</a:t>
            </a:r>
          </a:p>
          <a:p>
            <a:pPr marL="342900" indent="-342900">
              <a:buAutoNum type="arabicPeriod"/>
            </a:pPr>
            <a:r>
              <a:rPr lang="en-US" sz="1200" b="1" dirty="0"/>
              <a:t>Financials</a:t>
            </a:r>
            <a:r>
              <a:rPr lang="en-US" sz="1200" dirty="0"/>
              <a:t>: A detailed breakdown of project and demand costs in yearly, monthly and quarterly formats, and based on cost plans associated to your projects and demands. This tab is displayed only to users with the </a:t>
            </a:r>
            <a:r>
              <a:rPr lang="en-US" sz="1200" dirty="0" err="1"/>
              <a:t>it_project_manager</a:t>
            </a:r>
            <a:r>
              <a:rPr lang="en-US" sz="1200" dirty="0"/>
              <a:t> role.</a:t>
            </a:r>
          </a:p>
        </p:txBody>
      </p:sp>
      <p:sp>
        <p:nvSpPr>
          <p:cNvPr id="20" name="Oval 19">
            <a:extLst>
              <a:ext uri="{FF2B5EF4-FFF2-40B4-BE49-F238E27FC236}">
                <a16:creationId xmlns:a16="http://schemas.microsoft.com/office/drawing/2014/main" id="{7B39F531-31FE-B927-4E0B-6AF11FB14C17}"/>
              </a:ext>
            </a:extLst>
          </p:cNvPr>
          <p:cNvSpPr/>
          <p:nvPr/>
        </p:nvSpPr>
        <p:spPr>
          <a:xfrm>
            <a:off x="1614167" y="448730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532ED1F5-3ED9-CEC0-8ED6-1DA14FC9A082}"/>
              </a:ext>
            </a:extLst>
          </p:cNvPr>
          <p:cNvSpPr/>
          <p:nvPr/>
        </p:nvSpPr>
        <p:spPr>
          <a:xfrm>
            <a:off x="4026368" y="540265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74590456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4557cf09d4_0_2865"/>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Key Terms</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Review / Approvals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1951222571"/>
              </p:ext>
            </p:extLst>
          </p:nvPr>
        </p:nvGraphicFramePr>
        <p:xfrm>
          <a:off x="459824" y="1306549"/>
          <a:ext cx="10946205" cy="2718689"/>
        </p:xfrm>
        <a:graphic>
          <a:graphicData uri="http://schemas.openxmlformats.org/drawingml/2006/table">
            <a:tbl>
              <a:tblPr firstRow="1" firstCol="1" bandRow="1">
                <a:tableStyleId>{1FECB4D8-DB02-4DC6-A0A2-4F2EBAE1DC90}</a:tableStyleId>
              </a:tblPr>
              <a:tblGrid>
                <a:gridCol w="2254451">
                  <a:extLst>
                    <a:ext uri="{9D8B030D-6E8A-4147-A177-3AD203B41FA5}">
                      <a16:colId xmlns:a16="http://schemas.microsoft.com/office/drawing/2014/main" val="1324291210"/>
                    </a:ext>
                  </a:extLst>
                </a:gridCol>
                <a:gridCol w="8691754">
                  <a:extLst>
                    <a:ext uri="{9D8B030D-6E8A-4147-A177-3AD203B41FA5}">
                      <a16:colId xmlns:a16="http://schemas.microsoft.com/office/drawing/2014/main" val="430924808"/>
                    </a:ext>
                  </a:extLst>
                </a:gridCol>
              </a:tblGrid>
              <a:tr h="377098">
                <a:tc>
                  <a:txBody>
                    <a:bodyPr/>
                    <a:lstStyle/>
                    <a:p>
                      <a:pPr marL="0" marR="0" algn="ctr" defTabSz="914400" rtl="0" eaLnBrk="1" latinLnBrk="0" hangingPunct="1">
                        <a:spcBef>
                          <a:spcPts val="0"/>
                        </a:spcBef>
                        <a:spcAft>
                          <a:spcPts val="0"/>
                        </a:spcAft>
                      </a:pPr>
                      <a:r>
                        <a:rPr lang="en-US" sz="1100" b="1" kern="1200" dirty="0">
                          <a:solidFill>
                            <a:schemeClr val="bg1"/>
                          </a:solidFill>
                          <a:effectLst/>
                          <a:latin typeface="+mn-lt"/>
                          <a:ea typeface="+mn-ea"/>
                          <a:cs typeface="+mn-cs"/>
                        </a:rPr>
                        <a:t>Key Term</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100" b="1" kern="1200" dirty="0">
                          <a:solidFill>
                            <a:schemeClr val="bg1"/>
                          </a:solidFill>
                          <a:effectLst/>
                          <a:latin typeface="+mn-lt"/>
                          <a:ea typeface="+mn-ea"/>
                          <a:cs typeface="+mn-cs"/>
                        </a:rPr>
                        <a:t>Definition </a:t>
                      </a:r>
                    </a:p>
                  </a:txBody>
                  <a:tcPr marL="43236" marR="43236" marT="21618" marB="21618" anchor="ctr"/>
                </a:tc>
                <a:extLst>
                  <a:ext uri="{0D108BD9-81ED-4DB2-BD59-A6C34878D82A}">
                    <a16:rowId xmlns:a16="http://schemas.microsoft.com/office/drawing/2014/main" val="3230081207"/>
                  </a:ext>
                </a:extLst>
              </a:tr>
              <a:tr h="615232">
                <a:tc>
                  <a:txBody>
                    <a:bodyPr/>
                    <a:lstStyle/>
                    <a:p>
                      <a:pPr marL="0" marR="0" algn="ctr" defTabSz="914400" rtl="0" eaLnBrk="1" latinLnBrk="0" hangingPunct="1">
                        <a:spcBef>
                          <a:spcPts val="0"/>
                        </a:spcBef>
                        <a:spcAft>
                          <a:spcPts val="0"/>
                        </a:spcAft>
                      </a:pPr>
                      <a:r>
                        <a:rPr lang="en-US" sz="1200" b="1" kern="1200" dirty="0">
                          <a:solidFill>
                            <a:schemeClr val="tx1"/>
                          </a:solidFill>
                          <a:effectLst/>
                        </a:rPr>
                        <a:t>Executive Authority Approval</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Reviews project in Planning phase, required to progress to Executing phase.</a:t>
                      </a:r>
                    </a:p>
                  </a:txBody>
                  <a:tcPr marL="43236" marR="43236" marT="21618" marB="21618" anchor="ctr"/>
                </a:tc>
                <a:extLst>
                  <a:ext uri="{0D108BD9-81ED-4DB2-BD59-A6C34878D82A}">
                    <a16:rowId xmlns:a16="http://schemas.microsoft.com/office/drawing/2014/main" val="2711841709"/>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CITO Approval</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CITO reviews and approves project and Recast requests. Required to move project to Executing state. </a:t>
                      </a:r>
                    </a:p>
                  </a:txBody>
                  <a:tcPr marL="43236" marR="43236" marT="21618" marB="21618" anchor="ctr"/>
                </a:tc>
                <a:extLst>
                  <a:ext uri="{0D108BD9-81ED-4DB2-BD59-A6C34878D82A}">
                    <a16:rowId xmlns:a16="http://schemas.microsoft.com/office/drawing/2014/main" val="3523184497"/>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KITO Review</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KITO reviews </a:t>
                      </a:r>
                      <a:r>
                        <a:rPr lang="en-US" sz="1200" b="1" kern="1200" dirty="0">
                          <a:solidFill>
                            <a:schemeClr val="tx1"/>
                          </a:solidFill>
                          <a:effectLst/>
                          <a:latin typeface="+mn-lt"/>
                          <a:ea typeface="+mn-ea"/>
                          <a:cs typeface="+mn-cs"/>
                        </a:rPr>
                        <a:t>reportable</a:t>
                      </a:r>
                      <a:r>
                        <a:rPr lang="en-US" sz="1200" b="0" kern="1200" dirty="0">
                          <a:solidFill>
                            <a:schemeClr val="tx1"/>
                          </a:solidFill>
                          <a:effectLst/>
                          <a:latin typeface="+mn-lt"/>
                          <a:ea typeface="+mn-ea"/>
                          <a:cs typeface="+mn-cs"/>
                        </a:rPr>
                        <a:t> projects prior to CITO review as well as Recast request prior to CITO review/approval.</a:t>
                      </a:r>
                    </a:p>
                  </a:txBody>
                  <a:tcPr marL="43236" marR="43236" marT="21618" marB="21618" anchor="ctr"/>
                </a:tc>
                <a:extLst>
                  <a:ext uri="{0D108BD9-81ED-4DB2-BD59-A6C34878D82A}">
                    <a16:rowId xmlns:a16="http://schemas.microsoft.com/office/drawing/2014/main" val="1875557859"/>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KITO Reportable</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An IT Project that requires KITO oversight.</a:t>
                      </a:r>
                    </a:p>
                  </a:txBody>
                  <a:tcPr marL="43236" marR="43236" marT="21618" marB="21618" anchor="ctr"/>
                </a:tc>
                <a:extLst>
                  <a:ext uri="{0D108BD9-81ED-4DB2-BD59-A6C34878D82A}">
                    <a16:rowId xmlns:a16="http://schemas.microsoft.com/office/drawing/2014/main" val="1643146302"/>
                  </a:ext>
                </a:extLst>
              </a:tr>
            </a:tbl>
          </a:graphicData>
        </a:graphic>
      </p:graphicFrame>
    </p:spTree>
    <p:extLst>
      <p:ext uri="{BB962C8B-B14F-4D97-AF65-F5344CB8AC3E}">
        <p14:creationId xmlns:p14="http://schemas.microsoft.com/office/powerpoint/2010/main" val="3833516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Financials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nvGraphicFramePr>
        <p:xfrm>
          <a:off x="459824" y="1243934"/>
          <a:ext cx="11249576" cy="4896671"/>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416874">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2786754104"/>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Budget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spc="-5" dirty="0">
                          <a:effectLst/>
                        </a:rPr>
                        <a:t>An estimated amount of money for a specific fiscal period for operating and capital expenses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829479306"/>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Benefit Plan (BP)</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 Captures the potential benefits, both Hard and Soft, and is accrued when the project is executed. </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430659947"/>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Cost Plan (CP)</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Capture the costs for projects/demands, broken out by unit cost, of a cost type, for a fiscal period. </a:t>
                      </a:r>
                    </a:p>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Note: Cost plans are automatically created for resource plans that are associated to projects and project tasks.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969313626"/>
                  </a:ext>
                </a:extLst>
              </a:tr>
              <a:tr h="416874">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Funding Sources</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Source of IT project funding (e.g., Federal, State, Fees).</a:t>
                      </a:r>
                    </a:p>
                  </a:txBody>
                  <a:tcPr marL="43236" marR="43236" marT="21618" marB="21618" anchor="ctr"/>
                </a:tc>
                <a:extLst>
                  <a:ext uri="{0D108BD9-81ED-4DB2-BD59-A6C34878D82A}">
                    <a16:rowId xmlns:a16="http://schemas.microsoft.com/office/drawing/2014/main" val="772910163"/>
                  </a:ext>
                </a:extLst>
              </a:tr>
              <a:tr h="416874">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Average Annual Ongoing Cost of Ownership</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Estimated annual ongoing cost of ownership of executed IT project.</a:t>
                      </a:r>
                    </a:p>
                  </a:txBody>
                  <a:tcPr marL="43236" marR="43236" marT="21618" marB="21618" anchor="ctr"/>
                </a:tc>
                <a:extLst>
                  <a:ext uri="{0D108BD9-81ED-4DB2-BD59-A6C34878D82A}">
                    <a16:rowId xmlns:a16="http://schemas.microsoft.com/office/drawing/2014/main" val="843192093"/>
                  </a:ext>
                </a:extLst>
              </a:tr>
              <a:tr h="61916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life/length of Commitment (in years)</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The number of years the IT solution is expected to be in place.</a:t>
                      </a:r>
                    </a:p>
                  </a:txBody>
                  <a:tcPr marL="43236" marR="43236" marT="21618" marB="21618" anchor="ctr"/>
                </a:tc>
                <a:extLst>
                  <a:ext uri="{0D108BD9-81ED-4DB2-BD59-A6C34878D82A}">
                    <a16:rowId xmlns:a16="http://schemas.microsoft.com/office/drawing/2014/main" val="3455752731"/>
                  </a:ext>
                </a:extLst>
              </a:tr>
              <a:tr h="498088">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Capital expense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Organization’s major, long-term expenses.</a:t>
                      </a:r>
                    </a:p>
                  </a:txBody>
                  <a:tcPr marL="43236" marR="43236" marT="21618" marB="21618" anchor="ctr"/>
                </a:tc>
                <a:extLst>
                  <a:ext uri="{0D108BD9-81ED-4DB2-BD59-A6C34878D82A}">
                    <a16:rowId xmlns:a16="http://schemas.microsoft.com/office/drawing/2014/main" val="3829786051"/>
                  </a:ext>
                </a:extLst>
              </a:tr>
              <a:tr h="47578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Operational expense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Organization’s day-to-day expenses.</a:t>
                      </a:r>
                    </a:p>
                  </a:txBody>
                  <a:tcPr marL="43236" marR="43236" marT="21618" marB="21618" anchor="ctr"/>
                </a:tc>
                <a:extLst>
                  <a:ext uri="{0D108BD9-81ED-4DB2-BD59-A6C34878D82A}">
                    <a16:rowId xmlns:a16="http://schemas.microsoft.com/office/drawing/2014/main" val="2245296247"/>
                  </a:ext>
                </a:extLst>
              </a:tr>
              <a:tr h="47578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Quarterly Oversight Fee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Fee charged by KITO to oversee reportable IT projects.</a:t>
                      </a:r>
                    </a:p>
                  </a:txBody>
                  <a:tcPr marL="43236" marR="43236" marT="21618" marB="21618" anchor="ctr"/>
                </a:tc>
                <a:extLst>
                  <a:ext uri="{0D108BD9-81ED-4DB2-BD59-A6C34878D82A}">
                    <a16:rowId xmlns:a16="http://schemas.microsoft.com/office/drawing/2014/main" val="710515933"/>
                  </a:ext>
                </a:extLst>
              </a:tr>
            </a:tbl>
          </a:graphicData>
        </a:graphic>
      </p:graphicFrame>
    </p:spTree>
    <p:extLst>
      <p:ext uri="{BB962C8B-B14F-4D97-AF65-F5344CB8AC3E}">
        <p14:creationId xmlns:p14="http://schemas.microsoft.com/office/powerpoint/2010/main" val="30726909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Dates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nvGraphicFramePr>
        <p:xfrm>
          <a:off x="459824" y="1352737"/>
          <a:ext cx="11249576" cy="3788559"/>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434212">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2375477685"/>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Approved project start date</a:t>
                      </a:r>
                    </a:p>
                  </a:txBody>
                  <a:tcPr marL="43236" marR="43236" marT="21618" marB="21618" anchor="ctr"/>
                </a:tc>
                <a:tc>
                  <a:txBody>
                    <a:bodyPr/>
                    <a:lstStyle/>
                    <a:p>
                      <a:pPr marL="0" marR="0" algn="l">
                        <a:spcBef>
                          <a:spcPts val="0"/>
                        </a:spcBef>
                        <a:spcAft>
                          <a:spcPts val="750"/>
                        </a:spcAft>
                      </a:pPr>
                      <a:r>
                        <a:rPr lang="en-US" sz="1200" b="0" kern="1200" dirty="0">
                          <a:solidFill>
                            <a:schemeClr val="tx1"/>
                          </a:solidFill>
                          <a:effectLst/>
                          <a:latin typeface="+mn-lt"/>
                          <a:ea typeface="+mn-ea"/>
                          <a:cs typeface="+mn-cs"/>
                        </a:rPr>
                        <a:t>The latest CITO approved start date for Quarterly Status Report (QSR).</a:t>
                      </a:r>
                    </a:p>
                  </a:txBody>
                  <a:tcPr marL="43236" marR="43236" marT="21618" marB="21618" anchor="ctr"/>
                </a:tc>
                <a:extLst>
                  <a:ext uri="{0D108BD9-81ED-4DB2-BD59-A6C34878D82A}">
                    <a16:rowId xmlns:a16="http://schemas.microsoft.com/office/drawing/2014/main" val="969313626"/>
                  </a:ext>
                </a:extLst>
              </a:tr>
              <a:tr h="515600">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Approved project close-out date</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The latest CITO approved close date for Quarterly Status Reports (QSR).</a:t>
                      </a:r>
                    </a:p>
                  </a:txBody>
                  <a:tcPr marL="43236" marR="43236" marT="21618" marB="21618" anchor="ctr"/>
                </a:tc>
                <a:extLst>
                  <a:ext uri="{0D108BD9-81ED-4DB2-BD59-A6C34878D82A}">
                    <a16:rowId xmlns:a16="http://schemas.microsoft.com/office/drawing/2014/main" val="681593281"/>
                  </a:ext>
                </a:extLst>
              </a:tr>
              <a:tr h="431442">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Estimated project start date</a:t>
                      </a:r>
                    </a:p>
                  </a:txBody>
                  <a:tcPr marL="43236" marR="43236" marT="21618" marB="21618" anchor="ctr"/>
                </a:tc>
                <a:tc>
                  <a:txBody>
                    <a:bodyPr/>
                    <a:lstStyle/>
                    <a:p>
                      <a:pPr marL="0" marR="0" algn="l">
                        <a:spcBef>
                          <a:spcPts val="0"/>
                        </a:spcBef>
                        <a:spcAft>
                          <a:spcPts val="0"/>
                        </a:spcAft>
                      </a:pPr>
                      <a:r>
                        <a:rPr lang="en-US" sz="1200" b="0" dirty="0">
                          <a:effectLst/>
                          <a:latin typeface="+mn-lt"/>
                          <a:ea typeface="Times New Roman" panose="02020603050405020304" pitchFamily="18" charset="0"/>
                          <a:cs typeface="Times New Roman" panose="02020603050405020304" pitchFamily="18" charset="0"/>
                        </a:rPr>
                        <a:t>Estimated or planned project start date.</a:t>
                      </a:r>
                    </a:p>
                  </a:txBody>
                  <a:tcPr marL="43236" marR="43236" marT="21618" marB="21618" anchor="ctr"/>
                </a:tc>
                <a:extLst>
                  <a:ext uri="{0D108BD9-81ED-4DB2-BD59-A6C34878D82A}">
                    <a16:rowId xmlns:a16="http://schemas.microsoft.com/office/drawing/2014/main" val="2834395968"/>
                  </a:ext>
                </a:extLst>
              </a:tr>
              <a:tr h="591502">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Estimated project close-out date</a:t>
                      </a:r>
                    </a:p>
                  </a:txBody>
                  <a:tcPr marL="43236" marR="43236" marT="21618" marB="21618" anchor="ctr"/>
                </a:tc>
                <a:tc>
                  <a:txBody>
                    <a:bodyPr/>
                    <a:lstStyle/>
                    <a:p>
                      <a:pPr marL="0" marR="0" algn="l">
                        <a:spcBef>
                          <a:spcPts val="0"/>
                        </a:spcBef>
                        <a:spcAft>
                          <a:spcPts val="0"/>
                        </a:spcAft>
                      </a:pPr>
                      <a:r>
                        <a:rPr lang="en-US" sz="1200" b="0" dirty="0">
                          <a:effectLst/>
                          <a:latin typeface="+mn-lt"/>
                          <a:ea typeface="Times New Roman" panose="02020603050405020304" pitchFamily="18" charset="0"/>
                          <a:cs typeface="Times New Roman" panose="02020603050405020304" pitchFamily="18" charset="0"/>
                        </a:rPr>
                        <a:t>Estimated or planned project end date.</a:t>
                      </a:r>
                    </a:p>
                  </a:txBody>
                  <a:tcPr marL="43236" marR="43236" marT="21618" marB="21618" anchor="ctr"/>
                </a:tc>
                <a:extLst>
                  <a:ext uri="{0D108BD9-81ED-4DB2-BD59-A6C34878D82A}">
                    <a16:rowId xmlns:a16="http://schemas.microsoft.com/office/drawing/2014/main" val="1555197568"/>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execution start date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Estimated date when the proposed IT project will be executed (in Executing state in Project workflow).</a:t>
                      </a:r>
                    </a:p>
                  </a:txBody>
                  <a:tcPr marL="43236" marR="43236" marT="21618" marB="21618" anchor="ctr"/>
                </a:tc>
                <a:extLst>
                  <a:ext uri="{0D108BD9-81ED-4DB2-BD59-A6C34878D82A}">
                    <a16:rowId xmlns:a16="http://schemas.microsoft.com/office/drawing/2014/main" val="205787844"/>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execution end date</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Estimated date when the proposed IT project execution phase is complete (in Delivering state in Project workflow).</a:t>
                      </a:r>
                    </a:p>
                  </a:txBody>
                  <a:tcPr marL="43236" marR="43236" marT="21618" marB="21618" anchor="ctr"/>
                </a:tc>
                <a:extLst>
                  <a:ext uri="{0D108BD9-81ED-4DB2-BD59-A6C34878D82A}">
                    <a16:rowId xmlns:a16="http://schemas.microsoft.com/office/drawing/2014/main" val="4163858615"/>
                  </a:ext>
                </a:extLst>
              </a:tr>
              <a:tr h="513167">
                <a:tc>
                  <a:txBody>
                    <a:bodyPr/>
                    <a:lstStyle/>
                    <a:p>
                      <a:pPr marL="0" marR="0" algn="ctr" defTabSz="914400" rtl="0" eaLnBrk="1" latinLnBrk="0" hangingPunct="1">
                        <a:spcBef>
                          <a:spcPts val="0"/>
                        </a:spcBef>
                        <a:spcAft>
                          <a:spcPts val="0"/>
                        </a:spcAft>
                      </a:pPr>
                      <a:r>
                        <a:rPr lang="en-US" sz="1200" b="1" kern="1200" dirty="0">
                          <a:solidFill>
                            <a:schemeClr val="tx1"/>
                          </a:solidFill>
                          <a:effectLst/>
                        </a:rPr>
                        <a:t>Baseline</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A baseline is a set of stored values or a snapshot in time, for when values have been formally defined agreed on. Values can include scope, schedule and cost. Demands can have a Baseline, as well as Projects.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782725273"/>
                  </a:ext>
                </a:extLst>
              </a:tr>
            </a:tbl>
          </a:graphicData>
        </a:graphic>
      </p:graphicFrame>
    </p:spTree>
    <p:extLst>
      <p:ext uri="{BB962C8B-B14F-4D97-AF65-F5344CB8AC3E}">
        <p14:creationId xmlns:p14="http://schemas.microsoft.com/office/powerpoint/2010/main" val="14004540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Details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2504583172"/>
              </p:ext>
            </p:extLst>
          </p:nvPr>
        </p:nvGraphicFramePr>
        <p:xfrm>
          <a:off x="459824" y="1352739"/>
          <a:ext cx="11249576" cy="4873296"/>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298368">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3687935877"/>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kern="1200" dirty="0">
                          <a:solidFill>
                            <a:schemeClr val="tx1"/>
                          </a:solidFill>
                          <a:effectLst/>
                          <a:latin typeface="+mn-lt"/>
                          <a:ea typeface="+mn-ea"/>
                          <a:cs typeface="+mn-cs"/>
                        </a:rPr>
                        <a:t>Initiative name</a:t>
                      </a:r>
                    </a:p>
                    <a:p>
                      <a:pPr marL="0" marR="0" algn="ctr" defTabSz="914400" rtl="0" eaLnBrk="1" latinLnBrk="0" hangingPunct="1">
                        <a:spcBef>
                          <a:spcPts val="0"/>
                        </a:spcBef>
                        <a:spcAft>
                          <a:spcPts val="0"/>
                        </a:spcAft>
                      </a:pP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The name of the IT project.</a:t>
                      </a:r>
                    </a:p>
                    <a:p>
                      <a:pPr marL="0" marR="0" algn="l"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72343019"/>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Investment type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Defines if IT project is infrastructure or non-infrastructure related.</a:t>
                      </a:r>
                    </a:p>
                  </a:txBody>
                  <a:tcPr marL="43236" marR="43236" marT="21618" marB="21618" anchor="ctr"/>
                </a:tc>
                <a:extLst>
                  <a:ext uri="{0D108BD9-81ED-4DB2-BD59-A6C34878D82A}">
                    <a16:rowId xmlns:a16="http://schemas.microsoft.com/office/drawing/2014/main" val="1833414807"/>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Business case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The reason / justification for an IT project.</a:t>
                      </a:r>
                    </a:p>
                  </a:txBody>
                  <a:tcPr marL="43236" marR="43236" marT="21618" marB="21618" anchor="ctr"/>
                </a:tc>
                <a:extLst>
                  <a:ext uri="{0D108BD9-81ED-4DB2-BD59-A6C34878D82A}">
                    <a16:rowId xmlns:a16="http://schemas.microsoft.com/office/drawing/2014/main" val="3374377616"/>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Requirement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An extra item that must be present or an extra action item that must be finished before a project request closes.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513355640"/>
                  </a:ext>
                </a:extLst>
              </a:tr>
              <a:tr h="56519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kern="1200" dirty="0">
                          <a:solidFill>
                            <a:schemeClr val="tx1"/>
                          </a:solidFill>
                          <a:effectLst/>
                          <a:latin typeface="+mn-lt"/>
                          <a:ea typeface="+mn-ea"/>
                          <a:cs typeface="+mn-cs"/>
                        </a:rPr>
                        <a:t>Project Task</a:t>
                      </a:r>
                    </a:p>
                    <a:p>
                      <a:pPr marL="0" marR="0" algn="ctr" defTabSz="914400" rtl="0" eaLnBrk="1" latinLnBrk="0" hangingPunct="1">
                        <a:spcBef>
                          <a:spcPts val="0"/>
                        </a:spcBef>
                        <a:spcAft>
                          <a:spcPts val="0"/>
                        </a:spcAft>
                      </a:pP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A unit of work, created within the project or the Planning Console, to create the WBS (Work Breakdown Structure) to implement the project.</a:t>
                      </a:r>
                    </a:p>
                  </a:txBody>
                  <a:tcPr marL="43236" marR="43236" marT="21618" marB="21618" anchor="ctr"/>
                </a:tc>
                <a:extLst>
                  <a:ext uri="{0D108BD9-81ED-4DB2-BD59-A6C34878D82A}">
                    <a16:rowId xmlns:a16="http://schemas.microsoft.com/office/drawing/2014/main" val="3773152421"/>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Change Request</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Record used to request a project recast.</a:t>
                      </a:r>
                    </a:p>
                  </a:txBody>
                  <a:tcPr marL="43236" marR="43236" marT="21618" marB="21618" anchor="ctr"/>
                </a:tc>
                <a:extLst>
                  <a:ext uri="{0D108BD9-81ED-4DB2-BD59-A6C34878D82A}">
                    <a16:rowId xmlns:a16="http://schemas.microsoft.com/office/drawing/2014/main" val="1375310907"/>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RIDAC</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Acronym for Risks, Issues, Decisions, Actions and Changes</a:t>
                      </a:r>
                      <a:br>
                        <a:rPr lang="en-US" sz="1200" b="0" kern="1200" dirty="0">
                          <a:solidFill>
                            <a:schemeClr val="tx1"/>
                          </a:solidFill>
                          <a:effectLst/>
                        </a:rPr>
                      </a:br>
                      <a:r>
                        <a:rPr lang="en-US" sz="1200" b="0" kern="1200" dirty="0">
                          <a:solidFill>
                            <a:schemeClr val="tx1"/>
                          </a:solidFill>
                          <a:effectLst/>
                        </a:rPr>
                        <a:t>Note: Changes for Projects are called ‘Project Change Requests’, not to be confused with Change Requests.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641930937"/>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Status Reports</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Updates regarding project progress (e.g., schedule and financials). </a:t>
                      </a:r>
                    </a:p>
                  </a:txBody>
                  <a:tcPr marL="43236" marR="43236" marT="21618" marB="21618" anchor="ctr"/>
                </a:tc>
                <a:extLst>
                  <a:ext uri="{0D108BD9-81ED-4DB2-BD59-A6C34878D82A}">
                    <a16:rowId xmlns:a16="http://schemas.microsoft.com/office/drawing/2014/main" val="276003703"/>
                  </a:ext>
                </a:extLst>
              </a:tr>
            </a:tbl>
          </a:graphicData>
        </a:graphic>
      </p:graphicFrame>
    </p:spTree>
    <p:extLst>
      <p:ext uri="{BB962C8B-B14F-4D97-AF65-F5344CB8AC3E}">
        <p14:creationId xmlns:p14="http://schemas.microsoft.com/office/powerpoint/2010/main" val="1492143542"/>
      </p:ext>
    </p:extLst>
  </p:cSld>
  <p:clrMapOvr>
    <a:masterClrMapping/>
  </p:clrMapOvr>
</p:sld>
</file>

<file path=ppt/theme/theme1.xml><?xml version="1.0" encoding="utf-8"?>
<a:theme xmlns:a="http://schemas.openxmlformats.org/drawingml/2006/main" name="Cask Dots">
  <a:themeElements>
    <a:clrScheme name="Custom 1">
      <a:dk1>
        <a:srgbClr val="242423"/>
      </a:dk1>
      <a:lt1>
        <a:srgbClr val="FFFFFF"/>
      </a:lt1>
      <a:dk2>
        <a:srgbClr val="A7A7A7"/>
      </a:dk2>
      <a:lt2>
        <a:srgbClr val="535353"/>
      </a:lt2>
      <a:accent1>
        <a:srgbClr val="016986"/>
      </a:accent1>
      <a:accent2>
        <a:srgbClr val="EFAD34"/>
      </a:accent2>
      <a:accent3>
        <a:srgbClr val="DB5049"/>
      </a:accent3>
      <a:accent4>
        <a:srgbClr val="A3DBE3"/>
      </a:accent4>
      <a:accent5>
        <a:srgbClr val="90C73E"/>
      </a:accent5>
      <a:accent6>
        <a:srgbClr val="A3D7BB"/>
      </a:accent6>
      <a:hlink>
        <a:srgbClr val="DB5049"/>
      </a:hlink>
      <a:folHlink>
        <a:srgbClr val="EFAD3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ServiceNow">
      <a:dk1>
        <a:srgbClr val="293E40"/>
      </a:dk1>
      <a:lt1>
        <a:srgbClr val="FFFFFF"/>
      </a:lt1>
      <a:dk2>
        <a:srgbClr val="283E40"/>
      </a:dk2>
      <a:lt2>
        <a:srgbClr val="F7F7F7"/>
      </a:lt2>
      <a:accent1>
        <a:srgbClr val="81B5A1"/>
      </a:accent1>
      <a:accent2>
        <a:srgbClr val="8686BC"/>
      </a:accent2>
      <a:accent3>
        <a:srgbClr val="68A1AF"/>
      </a:accent3>
      <a:accent4>
        <a:srgbClr val="E9BCBC"/>
      </a:accent4>
      <a:accent5>
        <a:srgbClr val="FC716D"/>
      </a:accent5>
      <a:accent6>
        <a:srgbClr val="DB8F8F"/>
      </a:accent6>
      <a:hlink>
        <a:srgbClr val="80B5A0"/>
      </a:hlink>
      <a:folHlink>
        <a:srgbClr val="5E86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NON-CONFIDENTIAL_Corporate_Template" id="{E558D13C-D92E-D341-8B52-C5AB906642CA}" vid="{4F34B8A3-3024-164C-911D-48235D810DA1}"/>
    </a:ext>
  </a:extLst>
</a:theme>
</file>

<file path=ppt/theme/theme4.xml><?xml version="1.0" encoding="utf-8"?>
<a:theme xmlns:a="http://schemas.openxmlformats.org/drawingml/2006/main" name="1_Custom Design">
  <a:themeElements>
    <a:clrScheme name="ServiceNow">
      <a:dk1>
        <a:srgbClr val="293E40"/>
      </a:dk1>
      <a:lt1>
        <a:srgbClr val="FFFFFF"/>
      </a:lt1>
      <a:dk2>
        <a:srgbClr val="283E40"/>
      </a:dk2>
      <a:lt2>
        <a:srgbClr val="F7F7F7"/>
      </a:lt2>
      <a:accent1>
        <a:srgbClr val="81B5A1"/>
      </a:accent1>
      <a:accent2>
        <a:srgbClr val="8686BC"/>
      </a:accent2>
      <a:accent3>
        <a:srgbClr val="68A1AF"/>
      </a:accent3>
      <a:accent4>
        <a:srgbClr val="E9BCBC"/>
      </a:accent4>
      <a:accent5>
        <a:srgbClr val="FC716D"/>
      </a:accent5>
      <a:accent6>
        <a:srgbClr val="DB8F8F"/>
      </a:accent6>
      <a:hlink>
        <a:srgbClr val="80B5A0"/>
      </a:hlink>
      <a:folHlink>
        <a:srgbClr val="5E86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NON-CONFIDENTIAL_Corporate_template" id="{7091C993-34DB-1143-9033-5348DD4E1035}" vid="{C62D6656-D086-2E46-90FF-CEBE434B95AF}"/>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6A0CA7C81C8342969BC065A5A23644" ma:contentTypeVersion="13" ma:contentTypeDescription="Create a new document." ma:contentTypeScope="" ma:versionID="6545e780faf82cef7ce5ccbeb7e46313">
  <xsd:schema xmlns:xsd="http://www.w3.org/2001/XMLSchema" xmlns:xs="http://www.w3.org/2001/XMLSchema" xmlns:p="http://schemas.microsoft.com/office/2006/metadata/properties" xmlns:ns2="07e4b581-72a6-407e-bf1e-24c775f376bf" xmlns:ns3="8e93f59b-1fcd-4088-a161-5489f1df9bab" targetNamespace="http://schemas.microsoft.com/office/2006/metadata/properties" ma:root="true" ma:fieldsID="037f15e1eef49bf4af14d76e94c1c73b" ns2:_="" ns3:_="">
    <xsd:import namespace="07e4b581-72a6-407e-bf1e-24c775f376bf"/>
    <xsd:import namespace="8e93f59b-1fcd-4088-a161-5489f1df9b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4b581-72a6-407e-bf1e-24c775f37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760d659-d1b8-47d0-a454-1bb206a607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93f59b-1fcd-4088-a161-5489f1df9b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4667488-d85d-425b-baaa-532aaaf8f87a}" ma:internalName="TaxCatchAll" ma:showField="CatchAllData" ma:web="8e93f59b-1fcd-4088-a161-5489f1df9b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e93f59b-1fcd-4088-a161-5489f1df9bab" xsi:nil="true"/>
    <lcf76f155ced4ddcb4097134ff3c332f xmlns="07e4b581-72a6-407e-bf1e-24c775f376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AB8C9F-79AF-4F91-B7BC-67644F40D873}">
  <ds:schemaRefs>
    <ds:schemaRef ds:uri="http://schemas.microsoft.com/sharepoint/v3/contenttype/forms"/>
  </ds:schemaRefs>
</ds:datastoreItem>
</file>

<file path=customXml/itemProps2.xml><?xml version="1.0" encoding="utf-8"?>
<ds:datastoreItem xmlns:ds="http://schemas.openxmlformats.org/officeDocument/2006/customXml" ds:itemID="{3111BF5C-4E21-4E43-A15F-5B7FDAC6BF07}"/>
</file>

<file path=customXml/itemProps3.xml><?xml version="1.0" encoding="utf-8"?>
<ds:datastoreItem xmlns:ds="http://schemas.openxmlformats.org/officeDocument/2006/customXml" ds:itemID="{69F5F4B7-8CAC-45E2-B81B-F7F6759329D8}">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8e93f59b-1fcd-4088-a161-5489f1df9bab"/>
    <ds:schemaRef ds:uri="http://purl.org/dc/terms/"/>
    <ds:schemaRef ds:uri="http://schemas.microsoft.com/office/2006/metadata/properties"/>
    <ds:schemaRef ds:uri="http://schemas.openxmlformats.org/package/2006/metadata/core-properties"/>
    <ds:schemaRef ds:uri="07e4b581-72a6-407e-bf1e-24c775f376bf"/>
  </ds:schemaRefs>
</ds:datastoreItem>
</file>

<file path=docProps/app.xml><?xml version="1.0" encoding="utf-8"?>
<Properties xmlns="http://schemas.openxmlformats.org/officeDocument/2006/extended-properties" xmlns:vt="http://schemas.openxmlformats.org/officeDocument/2006/docPropsVTypes">
  <TotalTime>45753</TotalTime>
  <Words>10412</Words>
  <Application>Microsoft Macintosh PowerPoint</Application>
  <PresentationFormat>Widescreen</PresentationFormat>
  <Paragraphs>1327</Paragraphs>
  <Slides>131</Slides>
  <Notes>29</Notes>
  <HiddenSlides>1</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131</vt:i4>
      </vt:variant>
    </vt:vector>
  </HeadingPairs>
  <TitlesOfParts>
    <vt:vector size="146" baseType="lpstr">
      <vt:lpstr>Arial</vt:lpstr>
      <vt:lpstr>Monaco</vt:lpstr>
      <vt:lpstr>SourceSansPro</vt:lpstr>
      <vt:lpstr>Helvetica Neue</vt:lpstr>
      <vt:lpstr>Noto Sans</vt:lpstr>
      <vt:lpstr>Century Gothic</vt:lpstr>
      <vt:lpstr>Calibri</vt:lpstr>
      <vt:lpstr>Wingdings</vt:lpstr>
      <vt:lpstr>Avenir Book</vt:lpstr>
      <vt:lpstr>Helvetica Neue Light</vt:lpstr>
      <vt:lpstr>.AppleSystemUIFont</vt:lpstr>
      <vt:lpstr>Cask Dots</vt:lpstr>
      <vt:lpstr>2_Custom Design</vt:lpstr>
      <vt:lpstr>Custom Design</vt:lpstr>
      <vt:lpstr>1_Custom Design</vt:lpstr>
      <vt:lpstr>KARS Training: Project Management</vt:lpstr>
      <vt:lpstr>Project Management</vt:lpstr>
      <vt:lpstr>Introductions</vt:lpstr>
      <vt:lpstr>Training Audience</vt:lpstr>
      <vt:lpstr>Project Management for KITO Staff Training Agenda</vt:lpstr>
      <vt:lpstr>How will this impact me?</vt:lpstr>
      <vt:lpstr>Basic Navigation for ServiceNow</vt:lpstr>
      <vt:lpstr>Application Navigator and Favorites</vt:lpstr>
      <vt:lpstr>List View</vt:lpstr>
      <vt:lpstr>Form Basics </vt:lpstr>
      <vt:lpstr>Creating a Favorite </vt:lpstr>
      <vt:lpstr>Filtering Your List View</vt:lpstr>
      <vt:lpstr>Notifications Management</vt:lpstr>
      <vt:lpstr>Personalize Your List View</vt:lpstr>
      <vt:lpstr>User Interface Buttons</vt:lpstr>
      <vt:lpstr>Project Management Overview</vt:lpstr>
      <vt:lpstr>IT Demand Request to Project</vt:lpstr>
      <vt:lpstr>Project Management: Process Flow</vt:lpstr>
      <vt:lpstr>Process Objectives Project Management</vt:lpstr>
      <vt:lpstr>Process Roles</vt:lpstr>
      <vt:lpstr>Project Management Phases</vt:lpstr>
      <vt:lpstr>Initiating Phase</vt:lpstr>
      <vt:lpstr>Project Management: Process Flow</vt:lpstr>
      <vt:lpstr>Initiating: Review Record</vt:lpstr>
      <vt:lpstr>Move to Planning </vt:lpstr>
      <vt:lpstr>Planning Phase</vt:lpstr>
      <vt:lpstr>Project Management: Process Flow</vt:lpstr>
      <vt:lpstr>Planning: Project Risk Assessment</vt:lpstr>
      <vt:lpstr>Planning: Project Risk Assessment</vt:lpstr>
      <vt:lpstr>Planning: Project Risk Assessment</vt:lpstr>
      <vt:lpstr>Planning: Project Risk Assessment</vt:lpstr>
      <vt:lpstr>Planning: Viewing the Project Risk Assessment</vt:lpstr>
      <vt:lpstr>Planning: Project Risk Assessment Results</vt:lpstr>
      <vt:lpstr>Planning: Creating WBS from the Planning Console</vt:lpstr>
      <vt:lpstr>Planning: Creating WBS from the Planning Console</vt:lpstr>
      <vt:lpstr>Planning: Planning Console – More Actions</vt:lpstr>
      <vt:lpstr>Planning: Planning Console – Show/Hide Columns</vt:lpstr>
      <vt:lpstr>Planning: Planning Console List &amp; Gantt Views</vt:lpstr>
      <vt:lpstr>Planning: Creating WBS from Project Tasks Related List</vt:lpstr>
      <vt:lpstr>Planning: Creating Child Tasks</vt:lpstr>
      <vt:lpstr>Planning: Project Risks</vt:lpstr>
      <vt:lpstr>Planning: Execution Start and End Dates</vt:lpstr>
      <vt:lpstr>Planning: Compliance Requirements</vt:lpstr>
      <vt:lpstr>Planning: Accessibility Compliance Requirement</vt:lpstr>
      <vt:lpstr>Planning: Architectural Compliance Requirement</vt:lpstr>
      <vt:lpstr>Planning: Data Compliance Requirement</vt:lpstr>
      <vt:lpstr>Planning: Intellectual Property Compliance Requirement</vt:lpstr>
      <vt:lpstr>Planning: Records Retention Compliance Requirement</vt:lpstr>
      <vt:lpstr>Planning: Compliance Requirements Review </vt:lpstr>
      <vt:lpstr>Planning: Agency Executive Authority Approval</vt:lpstr>
      <vt:lpstr>Planning: Compliance Requirement Approval by KITO</vt:lpstr>
      <vt:lpstr>Planning: Compliance Requirement Rejection</vt:lpstr>
      <vt:lpstr>Planning: KITO Review</vt:lpstr>
      <vt:lpstr>Planning: KITO Review - Acceptance</vt:lpstr>
      <vt:lpstr>Planning: KITO Review - Rejection</vt:lpstr>
      <vt:lpstr>Planning: CITO Approval</vt:lpstr>
      <vt:lpstr>Planning: CITO Rejection</vt:lpstr>
      <vt:lpstr>Executing Phase</vt:lpstr>
      <vt:lpstr>Project Management: Process Flow</vt:lpstr>
      <vt:lpstr>Executing: Update Project Data</vt:lpstr>
      <vt:lpstr>Executing: Submitting Status Reports</vt:lpstr>
      <vt:lpstr>Creating a Status Report – Overall Status tab</vt:lpstr>
      <vt:lpstr>Creating a Status Report – Schedule tab</vt:lpstr>
      <vt:lpstr>Creating a Status Report – Cost tab</vt:lpstr>
      <vt:lpstr>Creating a Status Report – Resources tab</vt:lpstr>
      <vt:lpstr>Creating a Status Report – Scope tab</vt:lpstr>
      <vt:lpstr>Submitting Your Status Report</vt:lpstr>
      <vt:lpstr>Sharing Status Reports</vt:lpstr>
      <vt:lpstr>Viewing Status Reports</vt:lpstr>
      <vt:lpstr>Viewing Status Reports</vt:lpstr>
      <vt:lpstr>Recast Procedure Overview</vt:lpstr>
      <vt:lpstr>Establish Pre-Recast Baseline </vt:lpstr>
      <vt:lpstr>Pre-Recast Baseline  </vt:lpstr>
      <vt:lpstr>Create Request Change to Recast a Project</vt:lpstr>
      <vt:lpstr>Recast a Project – Request Approval</vt:lpstr>
      <vt:lpstr>Recast a Project – KITO Approval</vt:lpstr>
      <vt:lpstr>Recast a Project – KITO Rejection</vt:lpstr>
      <vt:lpstr>Recast a Project – CITO Approval</vt:lpstr>
      <vt:lpstr>Recast a Project – CITO Rejection</vt:lpstr>
      <vt:lpstr>Recast Project Request Approved</vt:lpstr>
      <vt:lpstr>Delivering Phase</vt:lpstr>
      <vt:lpstr>Move to Delivering</vt:lpstr>
      <vt:lpstr>Project Management: Process Flow</vt:lpstr>
      <vt:lpstr>Delivering: Prepare to Close Project</vt:lpstr>
      <vt:lpstr>Delivering:</vt:lpstr>
      <vt:lpstr>Closing Phase</vt:lpstr>
      <vt:lpstr>Project Management: Process Flow</vt:lpstr>
      <vt:lpstr>Closing: Completed Project  </vt:lpstr>
      <vt:lpstr>Project Dashboards</vt:lpstr>
      <vt:lpstr>Financial Workbench </vt:lpstr>
      <vt:lpstr>Financial Workbench </vt:lpstr>
      <vt:lpstr>Financial Workbench </vt:lpstr>
      <vt:lpstr>Investment Portal</vt:lpstr>
      <vt:lpstr>Investment Portal</vt:lpstr>
      <vt:lpstr>Key Terms</vt:lpstr>
      <vt:lpstr>Key Terms – Review / Approvals</vt:lpstr>
      <vt:lpstr>Key Terms - Financials</vt:lpstr>
      <vt:lpstr>Key Terms - Dates</vt:lpstr>
      <vt:lpstr>Key Terms – Details</vt:lpstr>
      <vt:lpstr>Key Terms - Assessments</vt:lpstr>
      <vt:lpstr>Key Terms – Users and Process</vt:lpstr>
      <vt:lpstr>Required Information – By State</vt:lpstr>
      <vt:lpstr>Project Form: Header</vt:lpstr>
      <vt:lpstr>Project Form: Dates Tab </vt:lpstr>
      <vt:lpstr>Project Form: Details Tab</vt:lpstr>
      <vt:lpstr>Project Form: Business Case Tab</vt:lpstr>
      <vt:lpstr>Project Form: Financials Tab</vt:lpstr>
      <vt:lpstr>Project Form: Assessment Data Tab</vt:lpstr>
      <vt:lpstr>Project Form: Notes, Preference Tabs</vt:lpstr>
      <vt:lpstr>Project Form: Filtering Notes </vt:lpstr>
      <vt:lpstr>Project Related Links</vt:lpstr>
      <vt:lpstr>Project Related Links</vt:lpstr>
      <vt:lpstr>Project Related Lists: Project Tasks</vt:lpstr>
      <vt:lpstr>Project Related Lists: Nesting Project Tasks</vt:lpstr>
      <vt:lpstr>Project Related Lists: Task Dates and Cost Plans</vt:lpstr>
      <vt:lpstr>Project Related Lists: Sub Projects</vt:lpstr>
      <vt:lpstr>Project Related Lists: Requirements</vt:lpstr>
      <vt:lpstr>Project Related Lists: Cost Plans</vt:lpstr>
      <vt:lpstr>Project Related Lists: Funding Sources</vt:lpstr>
      <vt:lpstr>Project Related Lists: Benefit Plans</vt:lpstr>
      <vt:lpstr>Project Related Lists: Baselines</vt:lpstr>
      <vt:lpstr>Project Related Lists: Status Reports</vt:lpstr>
      <vt:lpstr>Project Related Lists: Stakeholders</vt:lpstr>
      <vt:lpstr>Project Related Lists: Creating a new Stakeholder Record </vt:lpstr>
      <vt:lpstr>Project Related Lists: Assigning a Stakeholder to Another Stakeholder Type</vt:lpstr>
      <vt:lpstr>Project Related Lists: Strategic Goals</vt:lpstr>
      <vt:lpstr>Project Related Lists: Assessment Instances</vt:lpstr>
      <vt:lpstr>Project Related Lists: Approvers</vt:lpstr>
      <vt:lpstr>Project Related Lists: Attachments</vt:lpstr>
      <vt:lpstr>Project Related Lists: Risks</vt:lpstr>
      <vt:lpstr>Project Related Lists: Request 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2.0 Workshops</dc:title>
  <dc:creator>Robert Willegal</dc:creator>
  <cp:lastModifiedBy>Theresa Bednarek</cp:lastModifiedBy>
  <cp:revision>36</cp:revision>
  <dcterms:created xsi:type="dcterms:W3CDTF">2021-06-15T12:59:44Z</dcterms:created>
  <dcterms:modified xsi:type="dcterms:W3CDTF">2023-07-18T22:21:21Z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0x010100636A0CA7C81C8342969BC065A5A23644</vt:lpwstr>
  </property>
  <property fmtid="{D5CDD505-2E9C-101B-9397-08002B2CF9AE}" pid="3" name="MediaServiceImageTags">
    <vt:lpwstr/>
  </property>
</Properties>
</file>