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7FF64713_C727D66E.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816" r:id="rId5"/>
    <p:sldMasterId id="2147483698" r:id="rId6"/>
    <p:sldMasterId id="2147483746" r:id="rId7"/>
  </p:sldMasterIdLst>
  <p:notesMasterIdLst>
    <p:notesMasterId r:id="rId136"/>
  </p:notesMasterIdLst>
  <p:sldIdLst>
    <p:sldId id="256" r:id="rId8"/>
    <p:sldId id="2146846399" r:id="rId9"/>
    <p:sldId id="259" r:id="rId10"/>
    <p:sldId id="257" r:id="rId11"/>
    <p:sldId id="2146846390" r:id="rId12"/>
    <p:sldId id="2146846392" r:id="rId13"/>
    <p:sldId id="2146846403" r:id="rId14"/>
    <p:sldId id="2146846404" r:id="rId15"/>
    <p:sldId id="2146846405" r:id="rId16"/>
    <p:sldId id="2146846508" r:id="rId17"/>
    <p:sldId id="2146846499" r:id="rId18"/>
    <p:sldId id="2146846406" r:id="rId19"/>
    <p:sldId id="2146846407" r:id="rId20"/>
    <p:sldId id="2146846521" r:id="rId21"/>
    <p:sldId id="2146846541" r:id="rId22"/>
    <p:sldId id="262" r:id="rId23"/>
    <p:sldId id="2146846396" r:id="rId24"/>
    <p:sldId id="5083" r:id="rId25"/>
    <p:sldId id="2146846400" r:id="rId26"/>
    <p:sldId id="2146846401" r:id="rId27"/>
    <p:sldId id="2146846402" r:id="rId28"/>
    <p:sldId id="2146846443" r:id="rId29"/>
    <p:sldId id="2146846548" r:id="rId30"/>
    <p:sldId id="2146846432" r:id="rId31"/>
    <p:sldId id="2146846434" r:id="rId32"/>
    <p:sldId id="2146846433" r:id="rId33"/>
    <p:sldId id="2146846435" r:id="rId34"/>
    <p:sldId id="2146846500" r:id="rId35"/>
    <p:sldId id="2146846436" r:id="rId36"/>
    <p:sldId id="272" r:id="rId37"/>
    <p:sldId id="2146846549" r:id="rId38"/>
    <p:sldId id="2146846556" r:id="rId39"/>
    <p:sldId id="2146846444" r:id="rId40"/>
    <p:sldId id="2146846510" r:id="rId41"/>
    <p:sldId id="2146846445" r:id="rId42"/>
    <p:sldId id="2146846437" r:id="rId43"/>
    <p:sldId id="2146846551" r:id="rId44"/>
    <p:sldId id="2146846446" r:id="rId45"/>
    <p:sldId id="2146846452" r:id="rId46"/>
    <p:sldId id="2146846511" r:id="rId47"/>
    <p:sldId id="2146846504" r:id="rId48"/>
    <p:sldId id="2146846454" r:id="rId49"/>
    <p:sldId id="2146846515" r:id="rId50"/>
    <p:sldId id="2146846453" r:id="rId51"/>
    <p:sldId id="2146846505" r:id="rId52"/>
    <p:sldId id="2146846455" r:id="rId53"/>
    <p:sldId id="2146846456" r:id="rId54"/>
    <p:sldId id="2146846512" r:id="rId55"/>
    <p:sldId id="2146846520" r:id="rId56"/>
    <p:sldId id="2146846461" r:id="rId57"/>
    <p:sldId id="2146846501" r:id="rId58"/>
    <p:sldId id="2146846458" r:id="rId59"/>
    <p:sldId id="2146846464" r:id="rId60"/>
    <p:sldId id="2146846459" r:id="rId61"/>
    <p:sldId id="2146846545" r:id="rId62"/>
    <p:sldId id="2146846544" r:id="rId63"/>
    <p:sldId id="2146846546" r:id="rId64"/>
    <p:sldId id="2146846465" r:id="rId65"/>
    <p:sldId id="2146846460" r:id="rId66"/>
    <p:sldId id="2146846462" r:id="rId67"/>
    <p:sldId id="2146846463" r:id="rId68"/>
    <p:sldId id="2146846466" r:id="rId69"/>
    <p:sldId id="2146846438" r:id="rId70"/>
    <p:sldId id="2146846552" r:id="rId71"/>
    <p:sldId id="2146846476" r:id="rId72"/>
    <p:sldId id="2146846477" r:id="rId73"/>
    <p:sldId id="2146846506" r:id="rId74"/>
    <p:sldId id="2146846468" r:id="rId75"/>
    <p:sldId id="2146846478" r:id="rId76"/>
    <p:sldId id="2146846467" r:id="rId77"/>
    <p:sldId id="2146846439" r:id="rId78"/>
    <p:sldId id="2146846553" r:id="rId79"/>
    <p:sldId id="2146846480" r:id="rId80"/>
    <p:sldId id="2146846481" r:id="rId81"/>
    <p:sldId id="2146846547" r:id="rId82"/>
    <p:sldId id="2146846482" r:id="rId83"/>
    <p:sldId id="2146846483" r:id="rId84"/>
    <p:sldId id="2146846484" r:id="rId85"/>
    <p:sldId id="2146846485" r:id="rId86"/>
    <p:sldId id="2146846479" r:id="rId87"/>
    <p:sldId id="2146846440" r:id="rId88"/>
    <p:sldId id="2146846554" r:id="rId89"/>
    <p:sldId id="2146846449" r:id="rId90"/>
    <p:sldId id="2146846441" r:id="rId91"/>
    <p:sldId id="2146846450" r:id="rId92"/>
    <p:sldId id="2146846442" r:id="rId93"/>
    <p:sldId id="2146846555" r:id="rId94"/>
    <p:sldId id="2146846451" r:id="rId95"/>
    <p:sldId id="2146846487" r:id="rId96"/>
    <p:sldId id="2146846488" r:id="rId97"/>
    <p:sldId id="2146846497" r:id="rId98"/>
    <p:sldId id="2146846498" r:id="rId99"/>
    <p:sldId id="2146846503" r:id="rId100"/>
    <p:sldId id="2146846507" r:id="rId101"/>
    <p:sldId id="282" r:id="rId102"/>
    <p:sldId id="4931" r:id="rId103"/>
    <p:sldId id="4932" r:id="rId104"/>
    <p:sldId id="4933" r:id="rId105"/>
    <p:sldId id="4934" r:id="rId106"/>
    <p:sldId id="4122" r:id="rId107"/>
    <p:sldId id="4140" r:id="rId108"/>
    <p:sldId id="2146846542" r:id="rId109"/>
    <p:sldId id="2146846543" r:id="rId110"/>
    <p:sldId id="2146846411" r:id="rId111"/>
    <p:sldId id="2146846412" r:id="rId112"/>
    <p:sldId id="2146846413" r:id="rId113"/>
    <p:sldId id="2146846414" r:id="rId114"/>
    <p:sldId id="2146846415" r:id="rId115"/>
    <p:sldId id="2146846430" r:id="rId116"/>
    <p:sldId id="2146846416" r:id="rId117"/>
    <p:sldId id="2146846513" r:id="rId118"/>
    <p:sldId id="2146846417" r:id="rId119"/>
    <p:sldId id="2146846418" r:id="rId120"/>
    <p:sldId id="2146846516" r:id="rId121"/>
    <p:sldId id="2146846517" r:id="rId122"/>
    <p:sldId id="2146846518" r:id="rId123"/>
    <p:sldId id="2146846419" r:id="rId124"/>
    <p:sldId id="2146846420" r:id="rId125"/>
    <p:sldId id="2146846421" r:id="rId126"/>
    <p:sldId id="2146846422" r:id="rId127"/>
    <p:sldId id="2146846424" r:id="rId128"/>
    <p:sldId id="2146846423" r:id="rId129"/>
    <p:sldId id="2146846425" r:id="rId130"/>
    <p:sldId id="2146846426" r:id="rId131"/>
    <p:sldId id="2146846427" r:id="rId132"/>
    <p:sldId id="2146846428" r:id="rId133"/>
    <p:sldId id="2146846486" r:id="rId134"/>
    <p:sldId id="2146846509" r:id="rId135"/>
  </p:sldIdLst>
  <p:sldSz cx="12192000" cy="6858000"/>
  <p:notesSz cx="6858000" cy="9144000"/>
  <p:embeddedFontLst>
    <p:embeddedFont>
      <p:font typeface="Avenir Book" panose="02000503020000020003" pitchFamily="2" charset="0"/>
      <p:regular r:id="rId137"/>
      <p:italic r:id="rId138"/>
    </p:embeddedFont>
    <p:embeddedFont>
      <p:font typeface="Calibri" panose="020F0502020204030204" pitchFamily="34" charset="0"/>
      <p:regular r:id="rId139"/>
      <p:bold r:id="rId140"/>
      <p:italic r:id="rId141"/>
      <p:boldItalic r:id="rId142"/>
    </p:embeddedFont>
    <p:embeddedFont>
      <p:font typeface="Century Gothic" panose="020B0502020202020204" pitchFamily="34" charset="0"/>
      <p:regular r:id="rId143"/>
      <p:bold r:id="rId144"/>
      <p:italic r:id="rId145"/>
      <p:boldItalic r:id="rId146"/>
    </p:embeddedFont>
    <p:embeddedFont>
      <p:font typeface="Helvetica Neue" panose="02000503000000020004" pitchFamily="2" charset="0"/>
      <p:regular r:id="rId147"/>
      <p:bold r:id="rId148"/>
      <p:italic r:id="rId149"/>
      <p:boldItalic r:id="rId150"/>
    </p:embeddedFont>
    <p:embeddedFont>
      <p:font typeface="Helvetica Neue Light" panose="02000403000000020004" pitchFamily="2" charset="0"/>
      <p:regular r:id="rId151"/>
      <p:bold r:id="rId152"/>
      <p:italic r:id="rId153"/>
      <p:boldItalic r:id="rId154"/>
    </p:embeddedFont>
    <p:embeddedFont>
      <p:font typeface="Noto Sans" panose="020B0502040504020204" pitchFamily="34" charset="0"/>
      <p:regular r:id="rId155"/>
      <p:bold r:id="rId156"/>
      <p:italic r:id="rId157"/>
      <p:boldItalic r:id="rId1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C5AFB8D-0CD3-2D4A-933B-E467B0A37D56}">
          <p14:sldIdLst>
            <p14:sldId id="256"/>
            <p14:sldId id="2146846399"/>
            <p14:sldId id="259"/>
            <p14:sldId id="257"/>
            <p14:sldId id="2146846390"/>
            <p14:sldId id="2146846392"/>
            <p14:sldId id="2146846403"/>
            <p14:sldId id="2146846404"/>
            <p14:sldId id="2146846405"/>
            <p14:sldId id="2146846508"/>
            <p14:sldId id="2146846499"/>
            <p14:sldId id="2146846406"/>
            <p14:sldId id="2146846407"/>
            <p14:sldId id="2146846521"/>
            <p14:sldId id="2146846541"/>
            <p14:sldId id="262"/>
            <p14:sldId id="2146846396"/>
            <p14:sldId id="5083"/>
            <p14:sldId id="2146846400"/>
            <p14:sldId id="2146846401"/>
            <p14:sldId id="2146846402"/>
          </p14:sldIdLst>
        </p14:section>
        <p14:section name="Demand Intake" id="{9B3E3CB4-4DC9-7244-81D7-8B707AFFA5A9}">
          <p14:sldIdLst>
            <p14:sldId id="2146846443"/>
            <p14:sldId id="2146846548"/>
            <p14:sldId id="2146846432"/>
            <p14:sldId id="2146846434"/>
            <p14:sldId id="2146846433"/>
            <p14:sldId id="2146846435"/>
            <p14:sldId id="2146846500"/>
            <p14:sldId id="2146846436"/>
          </p14:sldIdLst>
        </p14:section>
        <p14:section name="Draft Demand" id="{3651859A-63C4-7641-B343-0CD367A2512A}">
          <p14:sldIdLst>
            <p14:sldId id="272"/>
            <p14:sldId id="2146846549"/>
            <p14:sldId id="2146846556"/>
            <p14:sldId id="2146846444"/>
            <p14:sldId id="2146846510"/>
            <p14:sldId id="2146846445"/>
          </p14:sldIdLst>
        </p14:section>
        <p14:section name="Submitted Demand" id="{A7ED0E60-7C11-C243-B7CD-03E9FBC9A660}">
          <p14:sldIdLst>
            <p14:sldId id="2146846437"/>
            <p14:sldId id="2146846551"/>
            <p14:sldId id="2146846446"/>
            <p14:sldId id="2146846452"/>
            <p14:sldId id="2146846511"/>
            <p14:sldId id="2146846504"/>
            <p14:sldId id="2146846454"/>
            <p14:sldId id="2146846515"/>
            <p14:sldId id="2146846453"/>
            <p14:sldId id="2146846505"/>
            <p14:sldId id="2146846455"/>
            <p14:sldId id="2146846456"/>
            <p14:sldId id="2146846512"/>
            <p14:sldId id="2146846520"/>
            <p14:sldId id="2146846461"/>
            <p14:sldId id="2146846501"/>
            <p14:sldId id="2146846458"/>
            <p14:sldId id="2146846464"/>
            <p14:sldId id="2146846459"/>
            <p14:sldId id="2146846545"/>
            <p14:sldId id="2146846544"/>
            <p14:sldId id="2146846546"/>
            <p14:sldId id="2146846465"/>
            <p14:sldId id="2146846460"/>
            <p14:sldId id="2146846462"/>
            <p14:sldId id="2146846463"/>
            <p14:sldId id="2146846466"/>
          </p14:sldIdLst>
        </p14:section>
        <p14:section name="Screened Demand" id="{D44272CB-DAA1-9146-91A7-35A15D4C72CD}">
          <p14:sldIdLst>
            <p14:sldId id="2146846438"/>
            <p14:sldId id="2146846552"/>
            <p14:sldId id="2146846476"/>
            <p14:sldId id="2146846477"/>
            <p14:sldId id="2146846506"/>
            <p14:sldId id="2146846468"/>
            <p14:sldId id="2146846478"/>
            <p14:sldId id="2146846467"/>
          </p14:sldIdLst>
        </p14:section>
        <p14:section name="Qualified Demand" id="{E732ECF8-6520-3942-B101-B49AB511AF6D}">
          <p14:sldIdLst>
            <p14:sldId id="2146846439"/>
            <p14:sldId id="2146846553"/>
            <p14:sldId id="2146846480"/>
            <p14:sldId id="2146846481"/>
            <p14:sldId id="2146846547"/>
            <p14:sldId id="2146846482"/>
            <p14:sldId id="2146846483"/>
            <p14:sldId id="2146846484"/>
            <p14:sldId id="2146846485"/>
            <p14:sldId id="2146846479"/>
          </p14:sldIdLst>
        </p14:section>
        <p14:section name="Approved Demand" id="{8A65B545-3197-6D43-8590-C1954E388750}">
          <p14:sldIdLst>
            <p14:sldId id="2146846440"/>
            <p14:sldId id="2146846554"/>
            <p14:sldId id="2146846449"/>
          </p14:sldIdLst>
        </p14:section>
        <p14:section name="Deferred Demand" id="{5D94C066-C45C-4041-9FB2-7F2C2DF30E24}">
          <p14:sldIdLst>
            <p14:sldId id="2146846441"/>
            <p14:sldId id="2146846450"/>
          </p14:sldIdLst>
        </p14:section>
        <p14:section name="Completed Demand" id="{4E29A011-FA94-4C46-B4C2-8ED05E64CEC6}">
          <p14:sldIdLst>
            <p14:sldId id="2146846442"/>
            <p14:sldId id="2146846555"/>
            <p14:sldId id="2146846451"/>
          </p14:sldIdLst>
        </p14:section>
        <p14:section name="Dashboards" id="{F7A4B82F-DE7D-8A47-8AF8-8A3D237B939B}">
          <p14:sldIdLst>
            <p14:sldId id="2146846487"/>
            <p14:sldId id="2146846488"/>
            <p14:sldId id="2146846497"/>
            <p14:sldId id="2146846498"/>
            <p14:sldId id="2146846503"/>
            <p14:sldId id="2146846507"/>
          </p14:sldIdLst>
        </p14:section>
        <p14:section name="Key Terms" id="{583D8B6F-53FC-4032-8F7C-2B971AE71795}">
          <p14:sldIdLst>
            <p14:sldId id="282"/>
            <p14:sldId id="4931"/>
            <p14:sldId id="4932"/>
            <p14:sldId id="4933"/>
            <p14:sldId id="4934"/>
            <p14:sldId id="4122"/>
            <p14:sldId id="4140"/>
            <p14:sldId id="2146846542"/>
          </p14:sldIdLst>
        </p14:section>
        <p14:section name="Appendix" id="{CD818821-DFCC-6949-A7CC-68518C653E74}">
          <p14:sldIdLst>
            <p14:sldId id="2146846543"/>
          </p14:sldIdLst>
        </p14:section>
        <p14:section name="Demand Form" id="{329ACEA3-21C2-6F40-8BC1-2373F888136B}">
          <p14:sldIdLst>
            <p14:sldId id="2146846411"/>
            <p14:sldId id="2146846412"/>
            <p14:sldId id="2146846413"/>
            <p14:sldId id="2146846414"/>
            <p14:sldId id="2146846415"/>
            <p14:sldId id="2146846430"/>
            <p14:sldId id="2146846416"/>
            <p14:sldId id="2146846513"/>
          </p14:sldIdLst>
        </p14:section>
        <p14:section name="Demand Related Lists" id="{10754963-94CE-E748-A7AC-8F775AED40BF}">
          <p14:sldIdLst>
            <p14:sldId id="2146846417"/>
            <p14:sldId id="2146846418"/>
            <p14:sldId id="2146846516"/>
            <p14:sldId id="2146846517"/>
            <p14:sldId id="2146846518"/>
            <p14:sldId id="2146846419"/>
            <p14:sldId id="2146846420"/>
            <p14:sldId id="2146846421"/>
            <p14:sldId id="2146846422"/>
            <p14:sldId id="2146846424"/>
            <p14:sldId id="2146846423"/>
            <p14:sldId id="2146846425"/>
            <p14:sldId id="2146846426"/>
            <p14:sldId id="2146846427"/>
            <p14:sldId id="2146846428"/>
            <p14:sldId id="2146846486"/>
            <p14:sldId id="2146846509"/>
          </p14:sldIdLst>
        </p14:section>
      </p14:sectionLst>
    </p:ext>
    <p:ext uri="{EFAFB233-063F-42B5-8137-9DF3F51BA10A}">
      <p15:sldGuideLst xmlns:p15="http://schemas.microsoft.com/office/powerpoint/2012/main">
        <p15:guide id="1" orient="horz" pos="240">
          <p15:clr>
            <a:srgbClr val="A4A3A4"/>
          </p15:clr>
        </p15:guide>
        <p15:guide id="2" pos="7464">
          <p15:clr>
            <a:srgbClr val="A4A3A4"/>
          </p15:clr>
        </p15:guide>
        <p15:guide id="3" orient="horz" pos="3600">
          <p15:clr>
            <a:srgbClr val="A4A3A4"/>
          </p15:clr>
        </p15:guide>
        <p15:guide id="4" pos="7296">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59" roundtripDataSignature="AMtx7mha0FB02ao9z0iLpnrAHhr8yxHcs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8445C3-C2B8-A7AF-2206-4CA1959249F1}" name="Matt Soccio" initials="MS" userId="S::matt.soccio@caskllc.com::b2beae20-aa77-4cf2-9862-365372bf34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gan Harter" initials="" lastIdx="1" clrIdx="0"/>
  <p:cmAuthor id="1" name="Matt Socci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94B11F-D3F8-3E4A-A36C-CB5795504928}" v="3163" dt="2023-07-14T23:09:44.849"/>
  </p1510:revLst>
</p1510:revInfo>
</file>

<file path=ppt/tableStyles.xml><?xml version="1.0" encoding="utf-8"?>
<a:tblStyleLst xmlns:a="http://schemas.openxmlformats.org/drawingml/2006/main" def="{AFDFE30C-8151-4819-91DA-61F5042F964A}">
  <a:tblStyle styleId="{AFDFE30C-8151-4819-91DA-61F5042F96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C1DF05F-4A59-4332-ABFC-75A682DC95F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01"/>
    <p:restoredTop sz="94678"/>
  </p:normalViewPr>
  <p:slideViewPr>
    <p:cSldViewPr snapToGrid="0">
      <p:cViewPr>
        <p:scale>
          <a:sx n="190" d="100"/>
          <a:sy n="190" d="100"/>
        </p:scale>
        <p:origin x="2160" y="328"/>
      </p:cViewPr>
      <p:guideLst>
        <p:guide orient="horz" pos="240"/>
        <p:guide pos="7464"/>
        <p:guide orient="horz" pos="3600"/>
        <p:guide pos="7296"/>
      </p:guideLst>
    </p:cSldViewPr>
  </p:slideViewPr>
  <p:outlineViewPr>
    <p:cViewPr>
      <p:scale>
        <a:sx n="33" d="100"/>
        <a:sy n="33" d="100"/>
      </p:scale>
      <p:origin x="0" y="-86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font" Target="fonts/font2.fntdata"/><Relationship Id="rId159" Type="http://customschemas.google.com/relationships/presentationmetadata" Target="metadata"/><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font" Target="fonts/font13.fntdata"/><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commentAuthors" Target="commentAuthors.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font" Target="fonts/font3.fntdata"/><Relationship Id="rId85" Type="http://schemas.openxmlformats.org/officeDocument/2006/relationships/slide" Target="slides/slide78.xml"/><Relationship Id="rId150" Type="http://schemas.openxmlformats.org/officeDocument/2006/relationships/font" Target="fonts/font14.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font" Target="fonts/font4.fntdata"/><Relationship Id="rId145" Type="http://schemas.openxmlformats.org/officeDocument/2006/relationships/font" Target="fonts/font9.fntdata"/><Relationship Id="rId161" Type="http://schemas.openxmlformats.org/officeDocument/2006/relationships/presProps" Target="presProps.xml"/><Relationship Id="rId16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font" Target="fonts/font15.fntdata"/><Relationship Id="rId156" Type="http://schemas.openxmlformats.org/officeDocument/2006/relationships/font" Target="fonts/font20.fntdata"/><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font" Target="fonts/font5.fntdata"/><Relationship Id="rId146" Type="http://schemas.openxmlformats.org/officeDocument/2006/relationships/font" Target="fonts/font10.fntdata"/><Relationship Id="rId16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notesMaster" Target="notesMasters/notesMaster1.xml"/><Relationship Id="rId157" Type="http://schemas.openxmlformats.org/officeDocument/2006/relationships/font" Target="fonts/font21.fntdata"/><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font" Target="fonts/font16.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font" Target="fonts/font6.fntdata"/><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font" Target="fonts/font1.fntdata"/><Relationship Id="rId158" Type="http://schemas.openxmlformats.org/officeDocument/2006/relationships/font" Target="fonts/font22.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font" Target="fonts/font17.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font" Target="fonts/font7.fntdata"/><Relationship Id="rId148" Type="http://schemas.openxmlformats.org/officeDocument/2006/relationships/font" Target="fonts/font12.fntdata"/><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font" Target="fonts/font18.fntdata"/><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font" Target="fonts/font8.fntdata"/><Relationship Id="rId90" Type="http://schemas.openxmlformats.org/officeDocument/2006/relationships/slide" Target="slides/slide83.xml"/><Relationship Id="rId165" Type="http://schemas.microsoft.com/office/2016/11/relationships/changesInfo" Target="changesInfos/changesInfo1.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Soccio" userId="b2beae20-aa77-4cf2-9862-365372bf3467" providerId="ADAL" clId="{B0F368E2-BD33-4AB8-B3DD-1E750E63937E}"/>
    <pc:docChg chg="undo custSel addSld delSld modSld sldOrd modSection">
      <pc:chgData name="Matt Soccio" userId="b2beae20-aa77-4cf2-9862-365372bf3467" providerId="ADAL" clId="{B0F368E2-BD33-4AB8-B3DD-1E750E63937E}" dt="2023-06-27T18:57:56.800" v="3811" actId="20577"/>
      <pc:docMkLst>
        <pc:docMk/>
      </pc:docMkLst>
      <pc:sldChg chg="delCm">
        <pc:chgData name="Matt Soccio" userId="b2beae20-aa77-4cf2-9862-365372bf3467" providerId="ADAL" clId="{B0F368E2-BD33-4AB8-B3DD-1E750E63937E}" dt="2023-06-26T12:48:25.360" v="0" actId="1592"/>
        <pc:sldMkLst>
          <pc:docMk/>
          <pc:sldMk cId="0" sldId="262"/>
        </pc:sldMkLst>
      </pc:sldChg>
      <pc:sldChg chg="modSp mod">
        <pc:chgData name="Matt Soccio" userId="b2beae20-aa77-4cf2-9862-365372bf3467" providerId="ADAL" clId="{B0F368E2-BD33-4AB8-B3DD-1E750E63937E}" dt="2023-06-26T14:55:25.429" v="369" actId="13926"/>
        <pc:sldMkLst>
          <pc:docMk/>
          <pc:sldMk cId="4283373450" sldId="4931"/>
        </pc:sldMkLst>
        <pc:spChg chg="mod">
          <ac:chgData name="Matt Soccio" userId="b2beae20-aa77-4cf2-9862-365372bf3467" providerId="ADAL" clId="{B0F368E2-BD33-4AB8-B3DD-1E750E63937E}" dt="2023-06-26T14:55:25.429" v="369" actId="13926"/>
          <ac:spMkLst>
            <pc:docMk/>
            <pc:sldMk cId="4283373450" sldId="4931"/>
            <ac:spMk id="3" creationId="{00000000-0000-0000-0000-000000000000}"/>
          </ac:spMkLst>
        </pc:spChg>
      </pc:sldChg>
      <pc:sldChg chg="modSp mod">
        <pc:chgData name="Matt Soccio" userId="b2beae20-aa77-4cf2-9862-365372bf3467" providerId="ADAL" clId="{B0F368E2-BD33-4AB8-B3DD-1E750E63937E}" dt="2023-06-26T14:48:11.368" v="340" actId="313"/>
        <pc:sldMkLst>
          <pc:docMk/>
          <pc:sldMk cId="4255615098" sldId="5083"/>
        </pc:sldMkLst>
        <pc:spChg chg="mod">
          <ac:chgData name="Matt Soccio" userId="b2beae20-aa77-4cf2-9862-365372bf3467" providerId="ADAL" clId="{B0F368E2-BD33-4AB8-B3DD-1E750E63937E}" dt="2023-06-26T14:44:27.620" v="282" actId="20577"/>
          <ac:spMkLst>
            <pc:docMk/>
            <pc:sldMk cId="4255615098" sldId="5083"/>
            <ac:spMk id="65" creationId="{61A9EFE7-4054-4664-A5C5-64A5EFAD0342}"/>
          </ac:spMkLst>
        </pc:spChg>
        <pc:spChg chg="mod">
          <ac:chgData name="Matt Soccio" userId="b2beae20-aa77-4cf2-9862-365372bf3467" providerId="ADAL" clId="{B0F368E2-BD33-4AB8-B3DD-1E750E63937E}" dt="2023-06-26T14:48:11.368" v="340" actId="313"/>
          <ac:spMkLst>
            <pc:docMk/>
            <pc:sldMk cId="4255615098" sldId="5083"/>
            <ac:spMk id="66" creationId="{DA0AA160-A992-4C94-85F7-E1B28973A67A}"/>
          </ac:spMkLst>
        </pc:spChg>
        <pc:spChg chg="mod">
          <ac:chgData name="Matt Soccio" userId="b2beae20-aa77-4cf2-9862-365372bf3467" providerId="ADAL" clId="{B0F368E2-BD33-4AB8-B3DD-1E750E63937E}" dt="2023-06-26T14:47:47.827" v="313" actId="20577"/>
          <ac:spMkLst>
            <pc:docMk/>
            <pc:sldMk cId="4255615098" sldId="5083"/>
            <ac:spMk id="67" creationId="{5F709C18-5FAB-4A86-AD97-80782DC89D0C}"/>
          </ac:spMkLst>
        </pc:spChg>
      </pc:sldChg>
      <pc:sldChg chg="modNotesTx">
        <pc:chgData name="Matt Soccio" userId="b2beae20-aa77-4cf2-9862-365372bf3467" providerId="ADAL" clId="{B0F368E2-BD33-4AB8-B3DD-1E750E63937E}" dt="2023-06-26T14:38:32.010" v="222" actId="20577"/>
        <pc:sldMkLst>
          <pc:docMk/>
          <pc:sldMk cId="4225941895" sldId="2146846406"/>
        </pc:sldMkLst>
      </pc:sldChg>
      <pc:sldChg chg="addSp delSp modSp mod">
        <pc:chgData name="Matt Soccio" userId="b2beae20-aa77-4cf2-9862-365372bf3467" providerId="ADAL" clId="{B0F368E2-BD33-4AB8-B3DD-1E750E63937E}" dt="2023-06-27T18:49:29.707" v="3007" actId="20577"/>
        <pc:sldMkLst>
          <pc:docMk/>
          <pc:sldMk cId="3174820269" sldId="2146846407"/>
        </pc:sldMkLst>
        <pc:spChg chg="mod">
          <ac:chgData name="Matt Soccio" userId="b2beae20-aa77-4cf2-9862-365372bf3467" providerId="ADAL" clId="{B0F368E2-BD33-4AB8-B3DD-1E750E63937E}" dt="2023-06-27T18:35:53.792" v="2333" actId="20577"/>
          <ac:spMkLst>
            <pc:docMk/>
            <pc:sldMk cId="3174820269" sldId="2146846407"/>
            <ac:spMk id="4" creationId="{0824B2A2-9B06-599D-FB11-CD2B9C50907C}"/>
          </ac:spMkLst>
        </pc:spChg>
        <pc:spChg chg="mod">
          <ac:chgData name="Matt Soccio" userId="b2beae20-aa77-4cf2-9862-365372bf3467" providerId="ADAL" clId="{B0F368E2-BD33-4AB8-B3DD-1E750E63937E}" dt="2023-06-27T18:49:29.707" v="3007" actId="20577"/>
          <ac:spMkLst>
            <pc:docMk/>
            <pc:sldMk cId="3174820269" sldId="2146846407"/>
            <ac:spMk id="10" creationId="{70DC2EB0-C6C8-7399-773B-EF5F5E8E86EF}"/>
          </ac:spMkLst>
        </pc:spChg>
        <pc:spChg chg="mod">
          <ac:chgData name="Matt Soccio" userId="b2beae20-aa77-4cf2-9862-365372bf3467" providerId="ADAL" clId="{B0F368E2-BD33-4AB8-B3DD-1E750E63937E}" dt="2023-06-27T18:41:08.052" v="2714" actId="1076"/>
          <ac:spMkLst>
            <pc:docMk/>
            <pc:sldMk cId="3174820269" sldId="2146846407"/>
            <ac:spMk id="11" creationId="{2C772480-B0CA-771D-EC91-983F190A9B32}"/>
          </ac:spMkLst>
        </pc:spChg>
        <pc:spChg chg="mod">
          <ac:chgData name="Matt Soccio" userId="b2beae20-aa77-4cf2-9862-365372bf3467" providerId="ADAL" clId="{B0F368E2-BD33-4AB8-B3DD-1E750E63937E}" dt="2023-06-27T18:45:11.301" v="2942" actId="1076"/>
          <ac:spMkLst>
            <pc:docMk/>
            <pc:sldMk cId="3174820269" sldId="2146846407"/>
            <ac:spMk id="12" creationId="{9D7E617C-07CD-FB79-772B-BD75D329B043}"/>
          </ac:spMkLst>
        </pc:spChg>
        <pc:spChg chg="del">
          <ac:chgData name="Matt Soccio" userId="b2beae20-aa77-4cf2-9862-365372bf3467" providerId="ADAL" clId="{B0F368E2-BD33-4AB8-B3DD-1E750E63937E}" dt="2023-06-27T18:43:01.464" v="2726" actId="478"/>
          <ac:spMkLst>
            <pc:docMk/>
            <pc:sldMk cId="3174820269" sldId="2146846407"/>
            <ac:spMk id="13" creationId="{7E965DE6-ECFE-4B55-26B4-CAFCE77334A0}"/>
          </ac:spMkLst>
        </pc:spChg>
        <pc:spChg chg="mod">
          <ac:chgData name="Matt Soccio" userId="b2beae20-aa77-4cf2-9862-365372bf3467" providerId="ADAL" clId="{B0F368E2-BD33-4AB8-B3DD-1E750E63937E}" dt="2023-06-27T18:45:11.301" v="2942" actId="1076"/>
          <ac:spMkLst>
            <pc:docMk/>
            <pc:sldMk cId="3174820269" sldId="2146846407"/>
            <ac:spMk id="14" creationId="{1599ACA2-8992-6B7E-B2CA-91C9822CA336}"/>
          </ac:spMkLst>
        </pc:spChg>
        <pc:spChg chg="mod">
          <ac:chgData name="Matt Soccio" userId="b2beae20-aa77-4cf2-9862-365372bf3467" providerId="ADAL" clId="{B0F368E2-BD33-4AB8-B3DD-1E750E63937E}" dt="2023-06-27T18:42:55.913" v="2725" actId="14100"/>
          <ac:spMkLst>
            <pc:docMk/>
            <pc:sldMk cId="3174820269" sldId="2146846407"/>
            <ac:spMk id="15" creationId="{28E5E706-C18F-B61A-F0AF-40A41CA8A936}"/>
          </ac:spMkLst>
        </pc:spChg>
        <pc:spChg chg="add mod">
          <ac:chgData name="Matt Soccio" userId="b2beae20-aa77-4cf2-9862-365372bf3467" providerId="ADAL" clId="{B0F368E2-BD33-4AB8-B3DD-1E750E63937E}" dt="2023-06-27T18:43:12.796" v="2729" actId="20577"/>
          <ac:spMkLst>
            <pc:docMk/>
            <pc:sldMk cId="3174820269" sldId="2146846407"/>
            <ac:spMk id="18" creationId="{E0F598CE-CE42-8F67-6E1B-24C660A610A4}"/>
          </ac:spMkLst>
        </pc:spChg>
        <pc:spChg chg="add mod">
          <ac:chgData name="Matt Soccio" userId="b2beae20-aa77-4cf2-9862-365372bf3467" providerId="ADAL" clId="{B0F368E2-BD33-4AB8-B3DD-1E750E63937E}" dt="2023-06-27T18:49:06.273" v="2945" actId="14100"/>
          <ac:spMkLst>
            <pc:docMk/>
            <pc:sldMk cId="3174820269" sldId="2146846407"/>
            <ac:spMk id="19" creationId="{71B67B60-29B4-47A1-F0ED-DADA5AB31E11}"/>
          </ac:spMkLst>
        </pc:spChg>
        <pc:picChg chg="del">
          <ac:chgData name="Matt Soccio" userId="b2beae20-aa77-4cf2-9862-365372bf3467" providerId="ADAL" clId="{B0F368E2-BD33-4AB8-B3DD-1E750E63937E}" dt="2023-06-27T18:38:19.479" v="2695" actId="478"/>
          <ac:picMkLst>
            <pc:docMk/>
            <pc:sldMk cId="3174820269" sldId="2146846407"/>
            <ac:picMk id="3" creationId="{FE43D714-AB90-987D-CBB5-A75EC6A4A736}"/>
          </ac:picMkLst>
        </pc:picChg>
        <pc:picChg chg="add mod ord">
          <ac:chgData name="Matt Soccio" userId="b2beae20-aa77-4cf2-9862-365372bf3467" providerId="ADAL" clId="{B0F368E2-BD33-4AB8-B3DD-1E750E63937E}" dt="2023-06-27T18:45:11.301" v="2942" actId="1076"/>
          <ac:picMkLst>
            <pc:docMk/>
            <pc:sldMk cId="3174820269" sldId="2146846407"/>
            <ac:picMk id="6" creationId="{B6C8A3E9-54D1-EECB-B538-9872A2CE18FB}"/>
          </ac:picMkLst>
        </pc:picChg>
        <pc:picChg chg="del">
          <ac:chgData name="Matt Soccio" userId="b2beae20-aa77-4cf2-9862-365372bf3467" providerId="ADAL" clId="{B0F368E2-BD33-4AB8-B3DD-1E750E63937E}" dt="2023-06-27T18:38:23.103" v="2696" actId="478"/>
          <ac:picMkLst>
            <pc:docMk/>
            <pc:sldMk cId="3174820269" sldId="2146846407"/>
            <ac:picMk id="7" creationId="{F927B683-D542-7F35-74F9-5CA0F2CD38B2}"/>
          </ac:picMkLst>
        </pc:picChg>
        <pc:picChg chg="add mod ord">
          <ac:chgData name="Matt Soccio" userId="b2beae20-aa77-4cf2-9862-365372bf3467" providerId="ADAL" clId="{B0F368E2-BD33-4AB8-B3DD-1E750E63937E}" dt="2023-06-27T18:42:44.240" v="2723" actId="167"/>
          <ac:picMkLst>
            <pc:docMk/>
            <pc:sldMk cId="3174820269" sldId="2146846407"/>
            <ac:picMk id="9" creationId="{7045FFBC-8D41-8AB1-B632-218FC51634ED}"/>
          </ac:picMkLst>
        </pc:picChg>
        <pc:picChg chg="add mod ord">
          <ac:chgData name="Matt Soccio" userId="b2beae20-aa77-4cf2-9862-365372bf3467" providerId="ADAL" clId="{B0F368E2-BD33-4AB8-B3DD-1E750E63937E}" dt="2023-06-27T18:42:41.496" v="2722" actId="167"/>
          <ac:picMkLst>
            <pc:docMk/>
            <pc:sldMk cId="3174820269" sldId="2146846407"/>
            <ac:picMk id="17" creationId="{855F3DC2-CB29-459E-0632-86F0E594C75F}"/>
          </ac:picMkLst>
        </pc:picChg>
        <pc:cxnChg chg="del mod">
          <ac:chgData name="Matt Soccio" userId="b2beae20-aa77-4cf2-9862-365372bf3467" providerId="ADAL" clId="{B0F368E2-BD33-4AB8-B3DD-1E750E63937E}" dt="2023-06-27T18:41:10.977" v="2715" actId="478"/>
          <ac:cxnSpMkLst>
            <pc:docMk/>
            <pc:sldMk cId="3174820269" sldId="2146846407"/>
            <ac:cxnSpMk id="5" creationId="{3EB57DDC-B618-711B-F2D2-608B58145505}"/>
          </ac:cxnSpMkLst>
        </pc:cxnChg>
      </pc:sldChg>
      <pc:sldChg chg="modSp mod">
        <pc:chgData name="Matt Soccio" userId="b2beae20-aa77-4cf2-9862-365372bf3467" providerId="ADAL" clId="{B0F368E2-BD33-4AB8-B3DD-1E750E63937E}" dt="2023-06-26T15:19:05.147" v="424" actId="13926"/>
        <pc:sldMkLst>
          <pc:docMk/>
          <pc:sldMk cId="7183907" sldId="2146846412"/>
        </pc:sldMkLst>
        <pc:spChg chg="mod">
          <ac:chgData name="Matt Soccio" userId="b2beae20-aa77-4cf2-9862-365372bf3467" providerId="ADAL" clId="{B0F368E2-BD33-4AB8-B3DD-1E750E63937E}" dt="2023-06-26T15:19:05.147" v="424" actId="13926"/>
          <ac:spMkLst>
            <pc:docMk/>
            <pc:sldMk cId="7183907" sldId="2146846412"/>
            <ac:spMk id="3" creationId="{F8264340-48D4-F564-4CFE-D33728819AF1}"/>
          </ac:spMkLst>
        </pc:spChg>
      </pc:sldChg>
      <pc:sldChg chg="modSp mod">
        <pc:chgData name="Matt Soccio" userId="b2beae20-aa77-4cf2-9862-365372bf3467" providerId="ADAL" clId="{B0F368E2-BD33-4AB8-B3DD-1E750E63937E}" dt="2023-06-26T12:54:25.778" v="58" actId="20577"/>
        <pc:sldMkLst>
          <pc:docMk/>
          <pc:sldMk cId="2192226315" sldId="2146846414"/>
        </pc:sldMkLst>
        <pc:spChg chg="mod">
          <ac:chgData name="Matt Soccio" userId="b2beae20-aa77-4cf2-9862-365372bf3467" providerId="ADAL" clId="{B0F368E2-BD33-4AB8-B3DD-1E750E63937E}" dt="2023-06-26T12:54:25.778" v="58" actId="20577"/>
          <ac:spMkLst>
            <pc:docMk/>
            <pc:sldMk cId="2192226315" sldId="2146846414"/>
            <ac:spMk id="3" creationId="{F8264340-48D4-F564-4CFE-D33728819AF1}"/>
          </ac:spMkLst>
        </pc:spChg>
      </pc:sldChg>
      <pc:sldChg chg="modSp mod">
        <pc:chgData name="Matt Soccio" userId="b2beae20-aa77-4cf2-9862-365372bf3467" providerId="ADAL" clId="{B0F368E2-BD33-4AB8-B3DD-1E750E63937E}" dt="2023-06-26T12:58:00.671" v="59" actId="20577"/>
        <pc:sldMkLst>
          <pc:docMk/>
          <pc:sldMk cId="769071750" sldId="2146846415"/>
        </pc:sldMkLst>
        <pc:spChg chg="mod">
          <ac:chgData name="Matt Soccio" userId="b2beae20-aa77-4cf2-9862-365372bf3467" providerId="ADAL" clId="{B0F368E2-BD33-4AB8-B3DD-1E750E63937E}" dt="2023-06-26T12:58:00.671" v="59" actId="20577"/>
          <ac:spMkLst>
            <pc:docMk/>
            <pc:sldMk cId="769071750" sldId="2146846415"/>
            <ac:spMk id="3" creationId="{F8264340-48D4-F564-4CFE-D33728819AF1}"/>
          </ac:spMkLst>
        </pc:spChg>
      </pc:sldChg>
      <pc:sldChg chg="modSp mod">
        <pc:chgData name="Matt Soccio" userId="b2beae20-aa77-4cf2-9862-365372bf3467" providerId="ADAL" clId="{B0F368E2-BD33-4AB8-B3DD-1E750E63937E}" dt="2023-06-26T15:02:11.254" v="422" actId="20577"/>
        <pc:sldMkLst>
          <pc:docMk/>
          <pc:sldMk cId="1613360795" sldId="2146846416"/>
        </pc:sldMkLst>
        <pc:spChg chg="mod">
          <ac:chgData name="Matt Soccio" userId="b2beae20-aa77-4cf2-9862-365372bf3467" providerId="ADAL" clId="{B0F368E2-BD33-4AB8-B3DD-1E750E63937E}" dt="2023-06-26T15:02:11.254" v="422" actId="20577"/>
          <ac:spMkLst>
            <pc:docMk/>
            <pc:sldMk cId="1613360795" sldId="2146846416"/>
            <ac:spMk id="3" creationId="{F8264340-48D4-F564-4CFE-D33728819AF1}"/>
          </ac:spMkLst>
        </pc:spChg>
      </pc:sldChg>
      <pc:sldChg chg="modSp mod">
        <pc:chgData name="Matt Soccio" userId="b2beae20-aa77-4cf2-9862-365372bf3467" providerId="ADAL" clId="{B0F368E2-BD33-4AB8-B3DD-1E750E63937E}" dt="2023-06-26T12:59:10.815" v="120" actId="20577"/>
        <pc:sldMkLst>
          <pc:docMk/>
          <pc:sldMk cId="1493257428" sldId="2146846417"/>
        </pc:sldMkLst>
        <pc:spChg chg="mod">
          <ac:chgData name="Matt Soccio" userId="b2beae20-aa77-4cf2-9862-365372bf3467" providerId="ADAL" clId="{B0F368E2-BD33-4AB8-B3DD-1E750E63937E}" dt="2023-06-26T12:59:10.815" v="120" actId="20577"/>
          <ac:spMkLst>
            <pc:docMk/>
            <pc:sldMk cId="1493257428" sldId="2146846417"/>
            <ac:spMk id="3" creationId="{F8264340-48D4-F564-4CFE-D33728819AF1}"/>
          </ac:spMkLst>
        </pc:spChg>
      </pc:sldChg>
      <pc:sldChg chg="modSp mod">
        <pc:chgData name="Matt Soccio" userId="b2beae20-aa77-4cf2-9862-365372bf3467" providerId="ADAL" clId="{B0F368E2-BD33-4AB8-B3DD-1E750E63937E}" dt="2023-06-26T15:07:31.858" v="423" actId="13926"/>
        <pc:sldMkLst>
          <pc:docMk/>
          <pc:sldMk cId="1881642452" sldId="2146846418"/>
        </pc:sldMkLst>
        <pc:spChg chg="mod">
          <ac:chgData name="Matt Soccio" userId="b2beae20-aa77-4cf2-9862-365372bf3467" providerId="ADAL" clId="{B0F368E2-BD33-4AB8-B3DD-1E750E63937E}" dt="2023-06-26T15:07:31.858" v="423" actId="13926"/>
          <ac:spMkLst>
            <pc:docMk/>
            <pc:sldMk cId="1881642452" sldId="2146846418"/>
            <ac:spMk id="2" creationId="{55DDD665-4C0F-A110-CF79-BB1AB38E0E5E}"/>
          </ac:spMkLst>
        </pc:spChg>
      </pc:sldChg>
      <pc:sldChg chg="modSp mod">
        <pc:chgData name="Matt Soccio" userId="b2beae20-aa77-4cf2-9862-365372bf3467" providerId="ADAL" clId="{B0F368E2-BD33-4AB8-B3DD-1E750E63937E}" dt="2023-06-26T15:20:28.344" v="450" actId="313"/>
        <pc:sldMkLst>
          <pc:docMk/>
          <pc:sldMk cId="2793978845" sldId="2146846419"/>
        </pc:sldMkLst>
        <pc:spChg chg="mod">
          <ac:chgData name="Matt Soccio" userId="b2beae20-aa77-4cf2-9862-365372bf3467" providerId="ADAL" clId="{B0F368E2-BD33-4AB8-B3DD-1E750E63937E}" dt="2023-06-26T15:20:28.344" v="450" actId="313"/>
          <ac:spMkLst>
            <pc:docMk/>
            <pc:sldMk cId="2793978845" sldId="2146846419"/>
            <ac:spMk id="3" creationId="{F8264340-48D4-F564-4CFE-D33728819AF1}"/>
          </ac:spMkLst>
        </pc:spChg>
      </pc:sldChg>
      <pc:sldChg chg="modSp mod">
        <pc:chgData name="Matt Soccio" userId="b2beae20-aa77-4cf2-9862-365372bf3467" providerId="ADAL" clId="{B0F368E2-BD33-4AB8-B3DD-1E750E63937E}" dt="2023-06-26T14:21:53.450" v="121" actId="2085"/>
        <pc:sldMkLst>
          <pc:docMk/>
          <pc:sldMk cId="2606193882" sldId="2146846420"/>
        </pc:sldMkLst>
        <pc:spChg chg="mod">
          <ac:chgData name="Matt Soccio" userId="b2beae20-aa77-4cf2-9862-365372bf3467" providerId="ADAL" clId="{B0F368E2-BD33-4AB8-B3DD-1E750E63937E}" dt="2023-06-26T14:21:53.450" v="121" actId="2085"/>
          <ac:spMkLst>
            <pc:docMk/>
            <pc:sldMk cId="2606193882" sldId="2146846420"/>
            <ac:spMk id="2" creationId="{55DDD665-4C0F-A110-CF79-BB1AB38E0E5E}"/>
          </ac:spMkLst>
        </pc:spChg>
      </pc:sldChg>
      <pc:sldChg chg="modSp mod">
        <pc:chgData name="Matt Soccio" userId="b2beae20-aa77-4cf2-9862-365372bf3467" providerId="ADAL" clId="{B0F368E2-BD33-4AB8-B3DD-1E750E63937E}" dt="2023-06-26T15:33:28.710" v="592" actId="1076"/>
        <pc:sldMkLst>
          <pc:docMk/>
          <pc:sldMk cId="1462348887" sldId="2146846425"/>
        </pc:sldMkLst>
        <pc:spChg chg="mod">
          <ac:chgData name="Matt Soccio" userId="b2beae20-aa77-4cf2-9862-365372bf3467" providerId="ADAL" clId="{B0F368E2-BD33-4AB8-B3DD-1E750E63937E}" dt="2023-06-26T15:33:25.464" v="591" actId="20577"/>
          <ac:spMkLst>
            <pc:docMk/>
            <pc:sldMk cId="1462348887" sldId="2146846425"/>
            <ac:spMk id="3" creationId="{F8264340-48D4-F564-4CFE-D33728819AF1}"/>
          </ac:spMkLst>
        </pc:spChg>
        <pc:picChg chg="mod">
          <ac:chgData name="Matt Soccio" userId="b2beae20-aa77-4cf2-9862-365372bf3467" providerId="ADAL" clId="{B0F368E2-BD33-4AB8-B3DD-1E750E63937E}" dt="2023-06-26T15:33:28.710" v="592" actId="1076"/>
          <ac:picMkLst>
            <pc:docMk/>
            <pc:sldMk cId="1462348887" sldId="2146846425"/>
            <ac:picMk id="11" creationId="{C3A3D8B3-0277-5665-C928-B52FF0832A6A}"/>
          </ac:picMkLst>
        </pc:picChg>
      </pc:sldChg>
      <pc:sldChg chg="addSp modSp mod">
        <pc:chgData name="Matt Soccio" userId="b2beae20-aa77-4cf2-9862-365372bf3467" providerId="ADAL" clId="{B0F368E2-BD33-4AB8-B3DD-1E750E63937E}" dt="2023-06-26T15:34:46.441" v="595" actId="1582"/>
        <pc:sldMkLst>
          <pc:docMk/>
          <pc:sldMk cId="1693680807" sldId="2146846426"/>
        </pc:sldMkLst>
        <pc:spChg chg="add mod">
          <ac:chgData name="Matt Soccio" userId="b2beae20-aa77-4cf2-9862-365372bf3467" providerId="ADAL" clId="{B0F368E2-BD33-4AB8-B3DD-1E750E63937E}" dt="2023-06-26T15:34:46.441" v="595" actId="1582"/>
          <ac:spMkLst>
            <pc:docMk/>
            <pc:sldMk cId="1693680807" sldId="2146846426"/>
            <ac:spMk id="4" creationId="{BC065155-54F8-2932-F99E-26BE282CA1B8}"/>
          </ac:spMkLst>
        </pc:spChg>
      </pc:sldChg>
      <pc:sldChg chg="modSp mod">
        <pc:chgData name="Matt Soccio" userId="b2beae20-aa77-4cf2-9862-365372bf3467" providerId="ADAL" clId="{B0F368E2-BD33-4AB8-B3DD-1E750E63937E}" dt="2023-06-26T14:22:48.399" v="157" actId="20577"/>
        <pc:sldMkLst>
          <pc:docMk/>
          <pc:sldMk cId="63626677" sldId="2146846427"/>
        </pc:sldMkLst>
        <pc:spChg chg="mod">
          <ac:chgData name="Matt Soccio" userId="b2beae20-aa77-4cf2-9862-365372bf3467" providerId="ADAL" clId="{B0F368E2-BD33-4AB8-B3DD-1E750E63937E}" dt="2023-06-26T14:22:48.399" v="157" actId="20577"/>
          <ac:spMkLst>
            <pc:docMk/>
            <pc:sldMk cId="63626677" sldId="2146846427"/>
            <ac:spMk id="3" creationId="{F8264340-48D4-F564-4CFE-D33728819AF1}"/>
          </ac:spMkLst>
        </pc:spChg>
      </pc:sldChg>
      <pc:sldChg chg="addSp modSp mod">
        <pc:chgData name="Matt Soccio" userId="b2beae20-aa77-4cf2-9862-365372bf3467" providerId="ADAL" clId="{B0F368E2-BD33-4AB8-B3DD-1E750E63937E}" dt="2023-06-26T15:54:17.097" v="856" actId="20577"/>
        <pc:sldMkLst>
          <pc:docMk/>
          <pc:sldMk cId="1143387595" sldId="2146846446"/>
        </pc:sldMkLst>
        <pc:spChg chg="mod">
          <ac:chgData name="Matt Soccio" userId="b2beae20-aa77-4cf2-9862-365372bf3467" providerId="ADAL" clId="{B0F368E2-BD33-4AB8-B3DD-1E750E63937E}" dt="2023-06-26T15:48:02.813" v="608" actId="13926"/>
          <ac:spMkLst>
            <pc:docMk/>
            <pc:sldMk cId="1143387595" sldId="2146846446"/>
            <ac:spMk id="3" creationId="{F8264340-48D4-F564-4CFE-D33728819AF1}"/>
          </ac:spMkLst>
        </pc:spChg>
        <pc:spChg chg="add mod">
          <ac:chgData name="Matt Soccio" userId="b2beae20-aa77-4cf2-9862-365372bf3467" providerId="ADAL" clId="{B0F368E2-BD33-4AB8-B3DD-1E750E63937E}" dt="2023-06-26T15:54:17.097" v="856" actId="20577"/>
          <ac:spMkLst>
            <pc:docMk/>
            <pc:sldMk cId="1143387595" sldId="2146846446"/>
            <ac:spMk id="8" creationId="{41D7F9B1-2AB7-45EB-A2DD-A940D75F0721}"/>
          </ac:spMkLst>
        </pc:spChg>
      </pc:sldChg>
      <pc:sldChg chg="modSp mod">
        <pc:chgData name="Matt Soccio" userId="b2beae20-aa77-4cf2-9862-365372bf3467" providerId="ADAL" clId="{B0F368E2-BD33-4AB8-B3DD-1E750E63937E}" dt="2023-06-27T16:28:30.905" v="2306" actId="20577"/>
        <pc:sldMkLst>
          <pc:docMk/>
          <pc:sldMk cId="4074475433" sldId="2146846450"/>
        </pc:sldMkLst>
        <pc:spChg chg="mod">
          <ac:chgData name="Matt Soccio" userId="b2beae20-aa77-4cf2-9862-365372bf3467" providerId="ADAL" clId="{B0F368E2-BD33-4AB8-B3DD-1E750E63937E}" dt="2023-06-27T16:26:52.249" v="2241" actId="13926"/>
          <ac:spMkLst>
            <pc:docMk/>
            <pc:sldMk cId="4074475433" sldId="2146846450"/>
            <ac:spMk id="2" creationId="{55DDD665-4C0F-A110-CF79-BB1AB38E0E5E}"/>
          </ac:spMkLst>
        </pc:spChg>
        <pc:spChg chg="mod">
          <ac:chgData name="Matt Soccio" userId="b2beae20-aa77-4cf2-9862-365372bf3467" providerId="ADAL" clId="{B0F368E2-BD33-4AB8-B3DD-1E750E63937E}" dt="2023-06-27T16:28:30.905" v="2306" actId="20577"/>
          <ac:spMkLst>
            <pc:docMk/>
            <pc:sldMk cId="4074475433" sldId="2146846450"/>
            <ac:spMk id="3" creationId="{F8264340-48D4-F564-4CFE-D33728819AF1}"/>
          </ac:spMkLst>
        </pc:spChg>
      </pc:sldChg>
      <pc:sldChg chg="modSp mod">
        <pc:chgData name="Matt Soccio" userId="b2beae20-aa77-4cf2-9862-365372bf3467" providerId="ADAL" clId="{B0F368E2-BD33-4AB8-B3DD-1E750E63937E}" dt="2023-06-27T15:11:58.579" v="1067" actId="20577"/>
        <pc:sldMkLst>
          <pc:docMk/>
          <pc:sldMk cId="2586024405" sldId="2146846455"/>
        </pc:sldMkLst>
        <pc:spChg chg="mod">
          <ac:chgData name="Matt Soccio" userId="b2beae20-aa77-4cf2-9862-365372bf3467" providerId="ADAL" clId="{B0F368E2-BD33-4AB8-B3DD-1E750E63937E}" dt="2023-06-27T15:11:58.579" v="1067" actId="20577"/>
          <ac:spMkLst>
            <pc:docMk/>
            <pc:sldMk cId="2586024405" sldId="2146846455"/>
            <ac:spMk id="3" creationId="{F8264340-48D4-F564-4CFE-D33728819AF1}"/>
          </ac:spMkLst>
        </pc:spChg>
      </pc:sldChg>
      <pc:sldChg chg="modSp mod">
        <pc:chgData name="Matt Soccio" userId="b2beae20-aa77-4cf2-9862-365372bf3467" providerId="ADAL" clId="{B0F368E2-BD33-4AB8-B3DD-1E750E63937E}" dt="2023-06-27T15:15:03.038" v="1235" actId="20577"/>
        <pc:sldMkLst>
          <pc:docMk/>
          <pc:sldMk cId="1614989228" sldId="2146846456"/>
        </pc:sldMkLst>
        <pc:spChg chg="mod">
          <ac:chgData name="Matt Soccio" userId="b2beae20-aa77-4cf2-9862-365372bf3467" providerId="ADAL" clId="{B0F368E2-BD33-4AB8-B3DD-1E750E63937E}" dt="2023-06-27T15:14:18.005" v="1184" actId="1076"/>
          <ac:spMkLst>
            <pc:docMk/>
            <pc:sldMk cId="1614989228" sldId="2146846456"/>
            <ac:spMk id="2" creationId="{55DDD665-4C0F-A110-CF79-BB1AB38E0E5E}"/>
          </ac:spMkLst>
        </pc:spChg>
        <pc:spChg chg="mod">
          <ac:chgData name="Matt Soccio" userId="b2beae20-aa77-4cf2-9862-365372bf3467" providerId="ADAL" clId="{B0F368E2-BD33-4AB8-B3DD-1E750E63937E}" dt="2023-06-27T15:15:03.038" v="1235" actId="20577"/>
          <ac:spMkLst>
            <pc:docMk/>
            <pc:sldMk cId="1614989228" sldId="2146846456"/>
            <ac:spMk id="3" creationId="{F8264340-48D4-F564-4CFE-D33728819AF1}"/>
          </ac:spMkLst>
        </pc:spChg>
      </pc:sldChg>
      <pc:sldChg chg="modSp mod">
        <pc:chgData name="Matt Soccio" userId="b2beae20-aa77-4cf2-9862-365372bf3467" providerId="ADAL" clId="{B0F368E2-BD33-4AB8-B3DD-1E750E63937E}" dt="2023-06-27T15:23:46.931" v="1412" actId="13926"/>
        <pc:sldMkLst>
          <pc:docMk/>
          <pc:sldMk cId="2770897839" sldId="2146846459"/>
        </pc:sldMkLst>
        <pc:spChg chg="mod">
          <ac:chgData name="Matt Soccio" userId="b2beae20-aa77-4cf2-9862-365372bf3467" providerId="ADAL" clId="{B0F368E2-BD33-4AB8-B3DD-1E750E63937E}" dt="2023-06-27T15:23:46.931" v="1412" actId="13926"/>
          <ac:spMkLst>
            <pc:docMk/>
            <pc:sldMk cId="2770897839" sldId="2146846459"/>
            <ac:spMk id="2" creationId="{55DDD665-4C0F-A110-CF79-BB1AB38E0E5E}"/>
          </ac:spMkLst>
        </pc:spChg>
      </pc:sldChg>
      <pc:sldChg chg="modSp mod">
        <pc:chgData name="Matt Soccio" userId="b2beae20-aa77-4cf2-9862-365372bf3467" providerId="ADAL" clId="{B0F368E2-BD33-4AB8-B3DD-1E750E63937E}" dt="2023-06-27T15:39:04.048" v="1424" actId="20577"/>
        <pc:sldMkLst>
          <pc:docMk/>
          <pc:sldMk cId="627786558" sldId="2146846460"/>
        </pc:sldMkLst>
        <pc:spChg chg="mod">
          <ac:chgData name="Matt Soccio" userId="b2beae20-aa77-4cf2-9862-365372bf3467" providerId="ADAL" clId="{B0F368E2-BD33-4AB8-B3DD-1E750E63937E}" dt="2023-06-27T15:35:26.369" v="1413" actId="13926"/>
          <ac:spMkLst>
            <pc:docMk/>
            <pc:sldMk cId="627786558" sldId="2146846460"/>
            <ac:spMk id="2" creationId="{55DDD665-4C0F-A110-CF79-BB1AB38E0E5E}"/>
          </ac:spMkLst>
        </pc:spChg>
        <pc:spChg chg="mod">
          <ac:chgData name="Matt Soccio" userId="b2beae20-aa77-4cf2-9862-365372bf3467" providerId="ADAL" clId="{B0F368E2-BD33-4AB8-B3DD-1E750E63937E}" dt="2023-06-27T15:39:04.048" v="1424" actId="20577"/>
          <ac:spMkLst>
            <pc:docMk/>
            <pc:sldMk cId="627786558" sldId="2146846460"/>
            <ac:spMk id="17" creationId="{5E974C85-833E-B040-BC1C-5883B03AEA34}"/>
          </ac:spMkLst>
        </pc:spChg>
      </pc:sldChg>
      <pc:sldChg chg="ord">
        <pc:chgData name="Matt Soccio" userId="b2beae20-aa77-4cf2-9862-365372bf3467" providerId="ADAL" clId="{B0F368E2-BD33-4AB8-B3DD-1E750E63937E}" dt="2023-06-27T15:40:11.630" v="1426"/>
        <pc:sldMkLst>
          <pc:docMk/>
          <pc:sldMk cId="337757617" sldId="2146846461"/>
        </pc:sldMkLst>
      </pc:sldChg>
      <pc:sldChg chg="modSp mod">
        <pc:chgData name="Matt Soccio" userId="b2beae20-aa77-4cf2-9862-365372bf3467" providerId="ADAL" clId="{B0F368E2-BD33-4AB8-B3DD-1E750E63937E}" dt="2023-06-27T15:47:22.377" v="1428" actId="13926"/>
        <pc:sldMkLst>
          <pc:docMk/>
          <pc:sldMk cId="2082426814" sldId="2146846463"/>
        </pc:sldMkLst>
        <pc:spChg chg="mod">
          <ac:chgData name="Matt Soccio" userId="b2beae20-aa77-4cf2-9862-365372bf3467" providerId="ADAL" clId="{B0F368E2-BD33-4AB8-B3DD-1E750E63937E}" dt="2023-06-27T15:47:22.377" v="1428" actId="13926"/>
          <ac:spMkLst>
            <pc:docMk/>
            <pc:sldMk cId="2082426814" sldId="2146846463"/>
            <ac:spMk id="2" creationId="{55DDD665-4C0F-A110-CF79-BB1AB38E0E5E}"/>
          </ac:spMkLst>
        </pc:spChg>
        <pc:graphicFrameChg chg="modGraphic">
          <ac:chgData name="Matt Soccio" userId="b2beae20-aa77-4cf2-9862-365372bf3467" providerId="ADAL" clId="{B0F368E2-BD33-4AB8-B3DD-1E750E63937E}" dt="2023-06-27T15:47:04.328" v="1427" actId="13926"/>
          <ac:graphicFrameMkLst>
            <pc:docMk/>
            <pc:sldMk cId="2082426814" sldId="2146846463"/>
            <ac:graphicFrameMk id="5" creationId="{85C958D3-BCDC-40F6-07A1-290E9815C3B5}"/>
          </ac:graphicFrameMkLst>
        </pc:graphicFrameChg>
      </pc:sldChg>
      <pc:sldChg chg="modSp mod">
        <pc:chgData name="Matt Soccio" userId="b2beae20-aa77-4cf2-9862-365372bf3467" providerId="ADAL" clId="{B0F368E2-BD33-4AB8-B3DD-1E750E63937E}" dt="2023-06-27T16:00:44.121" v="1528" actId="20577"/>
        <pc:sldMkLst>
          <pc:docMk/>
          <pc:sldMk cId="610752872" sldId="2146846468"/>
        </pc:sldMkLst>
        <pc:spChg chg="mod">
          <ac:chgData name="Matt Soccio" userId="b2beae20-aa77-4cf2-9862-365372bf3467" providerId="ADAL" clId="{B0F368E2-BD33-4AB8-B3DD-1E750E63937E}" dt="2023-06-27T16:00:44.121" v="1528" actId="20577"/>
          <ac:spMkLst>
            <pc:docMk/>
            <pc:sldMk cId="610752872" sldId="2146846468"/>
            <ac:spMk id="3" creationId="{F8264340-48D4-F564-4CFE-D33728819AF1}"/>
          </ac:spMkLst>
        </pc:spChg>
      </pc:sldChg>
      <pc:sldChg chg="modSp mod">
        <pc:chgData name="Matt Soccio" userId="b2beae20-aa77-4cf2-9862-365372bf3467" providerId="ADAL" clId="{B0F368E2-BD33-4AB8-B3DD-1E750E63937E}" dt="2023-06-27T15:55:44.660" v="1456" actId="13926"/>
        <pc:sldMkLst>
          <pc:docMk/>
          <pc:sldMk cId="1311267723" sldId="2146846476"/>
        </pc:sldMkLst>
        <pc:spChg chg="mod">
          <ac:chgData name="Matt Soccio" userId="b2beae20-aa77-4cf2-9862-365372bf3467" providerId="ADAL" clId="{B0F368E2-BD33-4AB8-B3DD-1E750E63937E}" dt="2023-06-27T15:55:44.660" v="1456" actId="13926"/>
          <ac:spMkLst>
            <pc:docMk/>
            <pc:sldMk cId="1311267723" sldId="2146846476"/>
            <ac:spMk id="2" creationId="{55DDD665-4C0F-A110-CF79-BB1AB38E0E5E}"/>
          </ac:spMkLst>
        </pc:spChg>
        <pc:spChg chg="mod">
          <ac:chgData name="Matt Soccio" userId="b2beae20-aa77-4cf2-9862-365372bf3467" providerId="ADAL" clId="{B0F368E2-BD33-4AB8-B3DD-1E750E63937E}" dt="2023-06-27T15:55:41.417" v="1455" actId="13926"/>
          <ac:spMkLst>
            <pc:docMk/>
            <pc:sldMk cId="1311267723" sldId="2146846476"/>
            <ac:spMk id="17" creationId="{5E974C85-833E-B040-BC1C-5883B03AEA34}"/>
          </ac:spMkLst>
        </pc:spChg>
      </pc:sldChg>
      <pc:sldChg chg="modSp mod">
        <pc:chgData name="Matt Soccio" userId="b2beae20-aa77-4cf2-9862-365372bf3467" providerId="ADAL" clId="{B0F368E2-BD33-4AB8-B3DD-1E750E63937E}" dt="2023-06-27T16:08:49.002" v="1816" actId="20577"/>
        <pc:sldMkLst>
          <pc:docMk/>
          <pc:sldMk cId="1888288559" sldId="2146846478"/>
        </pc:sldMkLst>
        <pc:spChg chg="mod">
          <ac:chgData name="Matt Soccio" userId="b2beae20-aa77-4cf2-9862-365372bf3467" providerId="ADAL" clId="{B0F368E2-BD33-4AB8-B3DD-1E750E63937E}" dt="2023-06-27T16:06:29.224" v="1529" actId="13926"/>
          <ac:spMkLst>
            <pc:docMk/>
            <pc:sldMk cId="1888288559" sldId="2146846478"/>
            <ac:spMk id="2" creationId="{55DDD665-4C0F-A110-CF79-BB1AB38E0E5E}"/>
          </ac:spMkLst>
        </pc:spChg>
        <pc:spChg chg="mod">
          <ac:chgData name="Matt Soccio" userId="b2beae20-aa77-4cf2-9862-365372bf3467" providerId="ADAL" clId="{B0F368E2-BD33-4AB8-B3DD-1E750E63937E}" dt="2023-06-27T16:08:49.002" v="1816" actId="20577"/>
          <ac:spMkLst>
            <pc:docMk/>
            <pc:sldMk cId="1888288559" sldId="2146846478"/>
            <ac:spMk id="3" creationId="{F8264340-48D4-F564-4CFE-D33728819AF1}"/>
          </ac:spMkLst>
        </pc:spChg>
      </pc:sldChg>
      <pc:sldChg chg="modSp mod">
        <pc:chgData name="Matt Soccio" userId="b2beae20-aa77-4cf2-9862-365372bf3467" providerId="ADAL" clId="{B0F368E2-BD33-4AB8-B3DD-1E750E63937E}" dt="2023-06-27T16:12:28.723" v="1992" actId="13926"/>
        <pc:sldMkLst>
          <pc:docMk/>
          <pc:sldMk cId="2227913053" sldId="2146846480"/>
        </pc:sldMkLst>
        <pc:spChg chg="mod">
          <ac:chgData name="Matt Soccio" userId="b2beae20-aa77-4cf2-9862-365372bf3467" providerId="ADAL" clId="{B0F368E2-BD33-4AB8-B3DD-1E750E63937E}" dt="2023-06-27T16:12:28.723" v="1992" actId="13926"/>
          <ac:spMkLst>
            <pc:docMk/>
            <pc:sldMk cId="2227913053" sldId="2146846480"/>
            <ac:spMk id="2" creationId="{55DDD665-4C0F-A110-CF79-BB1AB38E0E5E}"/>
          </ac:spMkLst>
        </pc:spChg>
        <pc:spChg chg="mod">
          <ac:chgData name="Matt Soccio" userId="b2beae20-aa77-4cf2-9862-365372bf3467" providerId="ADAL" clId="{B0F368E2-BD33-4AB8-B3DD-1E750E63937E}" dt="2023-06-27T16:11:30.075" v="1991" actId="20577"/>
          <ac:spMkLst>
            <pc:docMk/>
            <pc:sldMk cId="2227913053" sldId="2146846480"/>
            <ac:spMk id="3" creationId="{F8264340-48D4-F564-4CFE-D33728819AF1}"/>
          </ac:spMkLst>
        </pc:spChg>
      </pc:sldChg>
      <pc:sldChg chg="modSp mod addCm modCm">
        <pc:chgData name="Matt Soccio" userId="b2beae20-aa77-4cf2-9862-365372bf3467" providerId="ADAL" clId="{B0F368E2-BD33-4AB8-B3DD-1E750E63937E}" dt="2023-06-27T16:22:05.408" v="2165" actId="20577"/>
        <pc:sldMkLst>
          <pc:docMk/>
          <pc:sldMk cId="3341276782" sldId="2146846483"/>
        </pc:sldMkLst>
        <pc:spChg chg="mod">
          <ac:chgData name="Matt Soccio" userId="b2beae20-aa77-4cf2-9862-365372bf3467" providerId="ADAL" clId="{B0F368E2-BD33-4AB8-B3DD-1E750E63937E}" dt="2023-06-27T16:22:05.408" v="2165" actId="20577"/>
          <ac:spMkLst>
            <pc:docMk/>
            <pc:sldMk cId="3341276782" sldId="2146846483"/>
            <ac:spMk id="3" creationId="{F8264340-48D4-F564-4CFE-D33728819AF1}"/>
          </ac:spMkLst>
        </pc:spChg>
        <pc:extLst>
          <p:ext xmlns:p="http://schemas.openxmlformats.org/presentationml/2006/main" uri="{D6D511B9-2390-475A-947B-AFAB55BFBCF1}">
            <pc226:cmChg xmlns:pc226="http://schemas.microsoft.com/office/powerpoint/2022/06/main/command" chg="add mod">
              <pc226:chgData name="Matt Soccio" userId="b2beae20-aa77-4cf2-9862-365372bf3467" providerId="ADAL" clId="{B0F368E2-BD33-4AB8-B3DD-1E750E63937E}" dt="2023-06-27T16:22:05.408" v="2165" actId="20577"/>
              <pc2:cmMkLst xmlns:pc2="http://schemas.microsoft.com/office/powerpoint/2019/9/main/command">
                <pc:docMk/>
                <pc:sldMk cId="3341276782" sldId="2146846483"/>
                <pc2:cmMk id="{3E0554E5-D63E-44A4-85DB-423041A161D0}"/>
              </pc2:cmMkLst>
            </pc226:cmChg>
          </p:ext>
        </pc:extLst>
      </pc:sldChg>
      <pc:sldChg chg="modSp mod">
        <pc:chgData name="Matt Soccio" userId="b2beae20-aa77-4cf2-9862-365372bf3467" providerId="ADAL" clId="{B0F368E2-BD33-4AB8-B3DD-1E750E63937E}" dt="2023-06-27T16:24:33.688" v="2240" actId="20577"/>
        <pc:sldMkLst>
          <pc:docMk/>
          <pc:sldMk cId="250143937" sldId="2146846485"/>
        </pc:sldMkLst>
        <pc:spChg chg="mod">
          <ac:chgData name="Matt Soccio" userId="b2beae20-aa77-4cf2-9862-365372bf3467" providerId="ADAL" clId="{B0F368E2-BD33-4AB8-B3DD-1E750E63937E}" dt="2023-06-27T16:24:33.688" v="2240" actId="20577"/>
          <ac:spMkLst>
            <pc:docMk/>
            <pc:sldMk cId="250143937" sldId="2146846485"/>
            <ac:spMk id="3" creationId="{F8264340-48D4-F564-4CFE-D33728819AF1}"/>
          </ac:spMkLst>
        </pc:spChg>
      </pc:sldChg>
      <pc:sldChg chg="modSp mod">
        <pc:chgData name="Matt Soccio" userId="b2beae20-aa77-4cf2-9862-365372bf3467" providerId="ADAL" clId="{B0F368E2-BD33-4AB8-B3DD-1E750E63937E}" dt="2023-06-27T15:04:44.555" v="1011"/>
        <pc:sldMkLst>
          <pc:docMk/>
          <pc:sldMk cId="1443979404" sldId="2146846492"/>
        </pc:sldMkLst>
        <pc:spChg chg="mod">
          <ac:chgData name="Matt Soccio" userId="b2beae20-aa77-4cf2-9862-365372bf3467" providerId="ADAL" clId="{B0F368E2-BD33-4AB8-B3DD-1E750E63937E}" dt="2023-06-27T15:04:39.982" v="1009" actId="21"/>
          <ac:spMkLst>
            <pc:docMk/>
            <pc:sldMk cId="1443979404" sldId="2146846492"/>
            <ac:spMk id="68" creationId="{6CE7127C-53EB-46F0-A6CE-35B6F7CC01B6}"/>
          </ac:spMkLst>
        </pc:spChg>
        <pc:spChg chg="mod">
          <ac:chgData name="Matt Soccio" userId="b2beae20-aa77-4cf2-9862-365372bf3467" providerId="ADAL" clId="{B0F368E2-BD33-4AB8-B3DD-1E750E63937E}" dt="2023-06-27T15:04:44.555" v="1011"/>
          <ac:spMkLst>
            <pc:docMk/>
            <pc:sldMk cId="1443979404" sldId="2146846492"/>
            <ac:spMk id="69" creationId="{2AF038CC-DADB-487F-9001-0C1538B58EFD}"/>
          </ac:spMkLst>
        </pc:spChg>
      </pc:sldChg>
      <pc:sldChg chg="modSp mod">
        <pc:chgData name="Matt Soccio" userId="b2beae20-aa77-4cf2-9862-365372bf3467" providerId="ADAL" clId="{B0F368E2-BD33-4AB8-B3DD-1E750E63937E}" dt="2023-06-26T15:44:36.990" v="607" actId="13926"/>
        <pc:sldMkLst>
          <pc:docMk/>
          <pc:sldMk cId="1641843738" sldId="2146846500"/>
        </pc:sldMkLst>
        <pc:spChg chg="mod">
          <ac:chgData name="Matt Soccio" userId="b2beae20-aa77-4cf2-9862-365372bf3467" providerId="ADAL" clId="{B0F368E2-BD33-4AB8-B3DD-1E750E63937E}" dt="2023-06-26T15:44:36.990" v="607" actId="13926"/>
          <ac:spMkLst>
            <pc:docMk/>
            <pc:sldMk cId="1641843738" sldId="2146846500"/>
            <ac:spMk id="2" creationId="{55DDD665-4C0F-A110-CF79-BB1AB38E0E5E}"/>
          </ac:spMkLst>
        </pc:spChg>
      </pc:sldChg>
      <pc:sldChg chg="modSp mod">
        <pc:chgData name="Matt Soccio" userId="b2beae20-aa77-4cf2-9862-365372bf3467" providerId="ADAL" clId="{B0F368E2-BD33-4AB8-B3DD-1E750E63937E}" dt="2023-06-27T15:59:05.585" v="1510" actId="13926"/>
        <pc:sldMkLst>
          <pc:docMk/>
          <pc:sldMk cId="886974516" sldId="2146846506"/>
        </pc:sldMkLst>
        <pc:spChg chg="mod">
          <ac:chgData name="Matt Soccio" userId="b2beae20-aa77-4cf2-9862-365372bf3467" providerId="ADAL" clId="{B0F368E2-BD33-4AB8-B3DD-1E750E63937E}" dt="2023-06-27T15:59:05.585" v="1510" actId="13926"/>
          <ac:spMkLst>
            <pc:docMk/>
            <pc:sldMk cId="886974516" sldId="2146846506"/>
            <ac:spMk id="2" creationId="{55DDD665-4C0F-A110-CF79-BB1AB38E0E5E}"/>
          </ac:spMkLst>
        </pc:spChg>
        <pc:spChg chg="mod">
          <ac:chgData name="Matt Soccio" userId="b2beae20-aa77-4cf2-9862-365372bf3467" providerId="ADAL" clId="{B0F368E2-BD33-4AB8-B3DD-1E750E63937E}" dt="2023-06-27T15:59:01.069" v="1509" actId="13926"/>
          <ac:spMkLst>
            <pc:docMk/>
            <pc:sldMk cId="886974516" sldId="2146846506"/>
            <ac:spMk id="17" creationId="{5E974C85-833E-B040-BC1C-5883B03AEA34}"/>
          </ac:spMkLst>
        </pc:spChg>
      </pc:sldChg>
      <pc:sldChg chg="modSp new mod">
        <pc:chgData name="Matt Soccio" userId="b2beae20-aa77-4cf2-9862-365372bf3467" providerId="ADAL" clId="{B0F368E2-BD33-4AB8-B3DD-1E750E63937E}" dt="2023-06-26T15:29:11.706" v="517" actId="20577"/>
        <pc:sldMkLst>
          <pc:docMk/>
          <pc:sldMk cId="203737346" sldId="2146846508"/>
        </pc:sldMkLst>
        <pc:spChg chg="mod">
          <ac:chgData name="Matt Soccio" userId="b2beae20-aa77-4cf2-9862-365372bf3467" providerId="ADAL" clId="{B0F368E2-BD33-4AB8-B3DD-1E750E63937E}" dt="2023-06-26T15:28:55.461" v="462" actId="20577"/>
          <ac:spMkLst>
            <pc:docMk/>
            <pc:sldMk cId="203737346" sldId="2146846508"/>
            <ac:spMk id="2" creationId="{D6165F6D-2907-DF81-CAE7-6FA962FAF247}"/>
          </ac:spMkLst>
        </pc:spChg>
        <pc:spChg chg="mod">
          <ac:chgData name="Matt Soccio" userId="b2beae20-aa77-4cf2-9862-365372bf3467" providerId="ADAL" clId="{B0F368E2-BD33-4AB8-B3DD-1E750E63937E}" dt="2023-06-26T15:29:11.706" v="517" actId="20577"/>
          <ac:spMkLst>
            <pc:docMk/>
            <pc:sldMk cId="203737346" sldId="2146846508"/>
            <ac:spMk id="3" creationId="{3BAF151F-08E6-C42A-708F-62C066E522DD}"/>
          </ac:spMkLst>
        </pc:spChg>
      </pc:sldChg>
      <pc:sldChg chg="modSp add mod">
        <pc:chgData name="Matt Soccio" userId="b2beae20-aa77-4cf2-9862-365372bf3467" providerId="ADAL" clId="{B0F368E2-BD33-4AB8-B3DD-1E750E63937E}" dt="2023-06-26T15:38:59.897" v="606" actId="14100"/>
        <pc:sldMkLst>
          <pc:docMk/>
          <pc:sldMk cId="1345742414" sldId="2146846509"/>
        </pc:sldMkLst>
        <pc:spChg chg="mod">
          <ac:chgData name="Matt Soccio" userId="b2beae20-aa77-4cf2-9862-365372bf3467" providerId="ADAL" clId="{B0F368E2-BD33-4AB8-B3DD-1E750E63937E}" dt="2023-06-26T15:38:31.286" v="603" actId="20577"/>
          <ac:spMkLst>
            <pc:docMk/>
            <pc:sldMk cId="1345742414" sldId="2146846509"/>
            <ac:spMk id="2" creationId="{55DDD665-4C0F-A110-CF79-BB1AB38E0E5E}"/>
          </ac:spMkLst>
        </pc:spChg>
        <pc:spChg chg="mod">
          <ac:chgData name="Matt Soccio" userId="b2beae20-aa77-4cf2-9862-365372bf3467" providerId="ADAL" clId="{B0F368E2-BD33-4AB8-B3DD-1E750E63937E}" dt="2023-06-26T15:38:59.897" v="606" actId="14100"/>
          <ac:spMkLst>
            <pc:docMk/>
            <pc:sldMk cId="1345742414" sldId="2146846509"/>
            <ac:spMk id="8" creationId="{6BCB1071-1EE7-A1C7-5758-FDAB3938A348}"/>
          </ac:spMkLst>
        </pc:spChg>
      </pc:sldChg>
      <pc:sldChg chg="new del">
        <pc:chgData name="Matt Soccio" userId="b2beae20-aa77-4cf2-9862-365372bf3467" providerId="ADAL" clId="{B0F368E2-BD33-4AB8-B3DD-1E750E63937E}" dt="2023-06-26T15:38:16.953" v="597" actId="680"/>
        <pc:sldMkLst>
          <pc:docMk/>
          <pc:sldMk cId="3740256899" sldId="2146846509"/>
        </pc:sldMkLst>
      </pc:sldChg>
      <pc:sldChg chg="modSp new del mod">
        <pc:chgData name="Matt Soccio" userId="b2beae20-aa77-4cf2-9862-365372bf3467" providerId="ADAL" clId="{B0F368E2-BD33-4AB8-B3DD-1E750E63937E}" dt="2023-06-27T18:35:44.938" v="2309" actId="2696"/>
        <pc:sldMkLst>
          <pc:docMk/>
          <pc:sldMk cId="3570914748" sldId="2146846519"/>
        </pc:sldMkLst>
        <pc:spChg chg="mod">
          <ac:chgData name="Matt Soccio" userId="b2beae20-aa77-4cf2-9862-365372bf3467" providerId="ADAL" clId="{B0F368E2-BD33-4AB8-B3DD-1E750E63937E}" dt="2023-06-27T18:29:43.592" v="2307" actId="6549"/>
          <ac:spMkLst>
            <pc:docMk/>
            <pc:sldMk cId="3570914748" sldId="2146846519"/>
            <ac:spMk id="2" creationId="{85038A17-231D-F976-F52E-B0B073612459}"/>
          </ac:spMkLst>
        </pc:spChg>
      </pc:sldChg>
      <pc:sldChg chg="addSp modSp new mod modClrScheme chgLayout">
        <pc:chgData name="Matt Soccio" userId="b2beae20-aa77-4cf2-9862-365372bf3467" providerId="ADAL" clId="{B0F368E2-BD33-4AB8-B3DD-1E750E63937E}" dt="2023-06-27T18:57:56.800" v="3811" actId="20577"/>
        <pc:sldMkLst>
          <pc:docMk/>
          <pc:sldMk cId="2179938744" sldId="2146846520"/>
        </pc:sldMkLst>
        <pc:spChg chg="mod ord">
          <ac:chgData name="Matt Soccio" userId="b2beae20-aa77-4cf2-9862-365372bf3467" providerId="ADAL" clId="{B0F368E2-BD33-4AB8-B3DD-1E750E63937E}" dt="2023-06-27T18:50:04.743" v="3008" actId="13926"/>
          <ac:spMkLst>
            <pc:docMk/>
            <pc:sldMk cId="2179938744" sldId="2146846520"/>
            <ac:spMk id="2" creationId="{528F4471-5740-7971-AB90-81BDC5360BAE}"/>
          </ac:spMkLst>
        </pc:spChg>
        <pc:spChg chg="add mod ord">
          <ac:chgData name="Matt Soccio" userId="b2beae20-aa77-4cf2-9862-365372bf3467" providerId="ADAL" clId="{B0F368E2-BD33-4AB8-B3DD-1E750E63937E}" dt="2023-06-27T18:57:56.800" v="3811" actId="20577"/>
          <ac:spMkLst>
            <pc:docMk/>
            <pc:sldMk cId="2179938744" sldId="2146846520"/>
            <ac:spMk id="3" creationId="{D114B0C3-6B55-9557-8CF3-74551686CD23}"/>
          </ac:spMkLst>
        </pc:spChg>
      </pc:sldChg>
      <pc:sldChg chg="add">
        <pc:chgData name="Matt Soccio" userId="b2beae20-aa77-4cf2-9862-365372bf3467" providerId="ADAL" clId="{B0F368E2-BD33-4AB8-B3DD-1E750E63937E}" dt="2023-06-27T18:35:37.984" v="2308" actId="2890"/>
        <pc:sldMkLst>
          <pc:docMk/>
          <pc:sldMk cId="642655366" sldId="2146846521"/>
        </pc:sldMkLst>
      </pc:sldChg>
    </pc:docChg>
  </pc:docChgLst>
  <pc:docChgLst>
    <pc:chgData name="Theresa Bednarek" userId="8436dc10-b776-411d-8f17-d5ee08360d6a" providerId="ADAL" clId="{8394B11F-D3F8-3E4A-A36C-CB5795504928}"/>
    <pc:docChg chg="undo redo custSel addSld delSld modSld sldOrd addSection delSection modSection">
      <pc:chgData name="Theresa Bednarek" userId="8436dc10-b776-411d-8f17-d5ee08360d6a" providerId="ADAL" clId="{8394B11F-D3F8-3E4A-A36C-CB5795504928}" dt="2023-07-14T23:09:44.849" v="30609" actId="1076"/>
      <pc:docMkLst>
        <pc:docMk/>
      </pc:docMkLst>
      <pc:sldChg chg="modSp mod">
        <pc:chgData name="Theresa Bednarek" userId="8436dc10-b776-411d-8f17-d5ee08360d6a" providerId="ADAL" clId="{8394B11F-D3F8-3E4A-A36C-CB5795504928}" dt="2023-06-30T21:39:51.134" v="21244" actId="20577"/>
        <pc:sldMkLst>
          <pc:docMk/>
          <pc:sldMk cId="0" sldId="256"/>
        </pc:sldMkLst>
        <pc:spChg chg="mod">
          <ac:chgData name="Theresa Bednarek" userId="8436dc10-b776-411d-8f17-d5ee08360d6a" providerId="ADAL" clId="{8394B11F-D3F8-3E4A-A36C-CB5795504928}" dt="2023-06-29T14:06:43.571" v="20584" actId="20577"/>
          <ac:spMkLst>
            <pc:docMk/>
            <pc:sldMk cId="0" sldId="256"/>
            <ac:spMk id="382" creationId="{00000000-0000-0000-0000-000000000000}"/>
          </ac:spMkLst>
        </pc:spChg>
        <pc:spChg chg="mod">
          <ac:chgData name="Theresa Bednarek" userId="8436dc10-b776-411d-8f17-d5ee08360d6a" providerId="ADAL" clId="{8394B11F-D3F8-3E4A-A36C-CB5795504928}" dt="2023-06-29T14:07:02.726" v="20663" actId="20577"/>
          <ac:spMkLst>
            <pc:docMk/>
            <pc:sldMk cId="0" sldId="256"/>
            <ac:spMk id="383" creationId="{00000000-0000-0000-0000-000000000000}"/>
          </ac:spMkLst>
        </pc:spChg>
        <pc:spChg chg="mod">
          <ac:chgData name="Theresa Bednarek" userId="8436dc10-b776-411d-8f17-d5ee08360d6a" providerId="ADAL" clId="{8394B11F-D3F8-3E4A-A36C-CB5795504928}" dt="2023-06-30T21:39:51.134" v="21244" actId="20577"/>
          <ac:spMkLst>
            <pc:docMk/>
            <pc:sldMk cId="0" sldId="256"/>
            <ac:spMk id="384" creationId="{00000000-0000-0000-0000-000000000000}"/>
          </ac:spMkLst>
        </pc:spChg>
      </pc:sldChg>
      <pc:sldChg chg="modSp mod">
        <pc:chgData name="Theresa Bednarek" userId="8436dc10-b776-411d-8f17-d5ee08360d6a" providerId="ADAL" clId="{8394B11F-D3F8-3E4A-A36C-CB5795504928}" dt="2023-07-07T15:38:36.129" v="26368" actId="20577"/>
        <pc:sldMkLst>
          <pc:docMk/>
          <pc:sldMk cId="0" sldId="259"/>
        </pc:sldMkLst>
        <pc:spChg chg="mod">
          <ac:chgData name="Theresa Bednarek" userId="8436dc10-b776-411d-8f17-d5ee08360d6a" providerId="ADAL" clId="{8394B11F-D3F8-3E4A-A36C-CB5795504928}" dt="2023-07-07T15:38:36.129" v="26368" actId="20577"/>
          <ac:spMkLst>
            <pc:docMk/>
            <pc:sldMk cId="0" sldId="259"/>
            <ac:spMk id="410" creationId="{00000000-0000-0000-0000-000000000000}"/>
          </ac:spMkLst>
        </pc:spChg>
      </pc:sldChg>
      <pc:sldChg chg="addSp delSp mod modShow">
        <pc:chgData name="Theresa Bednarek" userId="8436dc10-b776-411d-8f17-d5ee08360d6a" providerId="ADAL" clId="{8394B11F-D3F8-3E4A-A36C-CB5795504928}" dt="2023-07-07T17:45:11.725" v="27713" actId="22"/>
        <pc:sldMkLst>
          <pc:docMk/>
          <pc:sldMk cId="0" sldId="272"/>
        </pc:sldMkLst>
        <pc:spChg chg="add del">
          <ac:chgData name="Theresa Bednarek" userId="8436dc10-b776-411d-8f17-d5ee08360d6a" providerId="ADAL" clId="{8394B11F-D3F8-3E4A-A36C-CB5795504928}" dt="2023-07-07T17:45:11.725" v="27713" actId="22"/>
          <ac:spMkLst>
            <pc:docMk/>
            <pc:sldMk cId="0" sldId="272"/>
            <ac:spMk id="3" creationId="{6C100B60-8BCF-60CC-40C5-BF5ABC7DFB7A}"/>
          </ac:spMkLst>
        </pc:spChg>
      </pc:sldChg>
      <pc:sldChg chg="modSp mod">
        <pc:chgData name="Theresa Bednarek" userId="8436dc10-b776-411d-8f17-d5ee08360d6a" providerId="ADAL" clId="{8394B11F-D3F8-3E4A-A36C-CB5795504928}" dt="2023-07-07T23:10:36.896" v="28569" actId="20577"/>
        <pc:sldMkLst>
          <pc:docMk/>
          <pc:sldMk cId="850825124" sldId="4122"/>
        </pc:sldMkLst>
        <pc:spChg chg="mod">
          <ac:chgData name="Theresa Bednarek" userId="8436dc10-b776-411d-8f17-d5ee08360d6a" providerId="ADAL" clId="{8394B11F-D3F8-3E4A-A36C-CB5795504928}" dt="2023-07-06T21:47:41.059" v="22265" actId="20577"/>
          <ac:spMkLst>
            <pc:docMk/>
            <pc:sldMk cId="850825124" sldId="4122"/>
            <ac:spMk id="3" creationId="{00000000-0000-0000-0000-000000000000}"/>
          </ac:spMkLst>
        </pc:spChg>
        <pc:graphicFrameChg chg="mod modGraphic">
          <ac:chgData name="Theresa Bednarek" userId="8436dc10-b776-411d-8f17-d5ee08360d6a" providerId="ADAL" clId="{8394B11F-D3F8-3E4A-A36C-CB5795504928}" dt="2023-07-07T23:10:36.896" v="28569" actId="20577"/>
          <ac:graphicFrameMkLst>
            <pc:docMk/>
            <pc:sldMk cId="850825124" sldId="4122"/>
            <ac:graphicFrameMk id="4" creationId="{8F259EFC-10C0-407C-8A26-01E511C1EE8D}"/>
          </ac:graphicFrameMkLst>
        </pc:graphicFrameChg>
      </pc:sldChg>
      <pc:sldChg chg="modSp mod">
        <pc:chgData name="Theresa Bednarek" userId="8436dc10-b776-411d-8f17-d5ee08360d6a" providerId="ADAL" clId="{8394B11F-D3F8-3E4A-A36C-CB5795504928}" dt="2023-07-07T23:48:41.350" v="29142" actId="2165"/>
        <pc:sldMkLst>
          <pc:docMk/>
          <pc:sldMk cId="1717531558" sldId="4140"/>
        </pc:sldMkLst>
        <pc:spChg chg="mod">
          <ac:chgData name="Theresa Bednarek" userId="8436dc10-b776-411d-8f17-d5ee08360d6a" providerId="ADAL" clId="{8394B11F-D3F8-3E4A-A36C-CB5795504928}" dt="2023-07-07T20:26:57.691" v="28088" actId="20577"/>
          <ac:spMkLst>
            <pc:docMk/>
            <pc:sldMk cId="1717531558" sldId="4140"/>
            <ac:spMk id="3" creationId="{00000000-0000-0000-0000-000000000000}"/>
          </ac:spMkLst>
        </pc:spChg>
        <pc:graphicFrameChg chg="mod modGraphic">
          <ac:chgData name="Theresa Bednarek" userId="8436dc10-b776-411d-8f17-d5ee08360d6a" providerId="ADAL" clId="{8394B11F-D3F8-3E4A-A36C-CB5795504928}" dt="2023-07-07T23:48:41.350" v="29142" actId="2165"/>
          <ac:graphicFrameMkLst>
            <pc:docMk/>
            <pc:sldMk cId="1717531558" sldId="4140"/>
            <ac:graphicFrameMk id="4" creationId="{B8D98F9C-9DB9-47C0-8A49-04FA49CD3D0C}"/>
          </ac:graphicFrameMkLst>
        </pc:graphicFrameChg>
      </pc:sldChg>
      <pc:sldChg chg="modSp mod">
        <pc:chgData name="Theresa Bednarek" userId="8436dc10-b776-411d-8f17-d5ee08360d6a" providerId="ADAL" clId="{8394B11F-D3F8-3E4A-A36C-CB5795504928}" dt="2023-07-07T23:46:10.217" v="29008" actId="20577"/>
        <pc:sldMkLst>
          <pc:docMk/>
          <pc:sldMk cId="4283373450" sldId="4931"/>
        </pc:sldMkLst>
        <pc:spChg chg="mod">
          <ac:chgData name="Theresa Bednarek" userId="8436dc10-b776-411d-8f17-d5ee08360d6a" providerId="ADAL" clId="{8394B11F-D3F8-3E4A-A36C-CB5795504928}" dt="2023-07-06T21:38:56.766" v="22126" actId="20577"/>
          <ac:spMkLst>
            <pc:docMk/>
            <pc:sldMk cId="4283373450" sldId="4931"/>
            <ac:spMk id="3" creationId="{00000000-0000-0000-0000-000000000000}"/>
          </ac:spMkLst>
        </pc:spChg>
        <pc:graphicFrameChg chg="mod modGraphic">
          <ac:chgData name="Theresa Bednarek" userId="8436dc10-b776-411d-8f17-d5ee08360d6a" providerId="ADAL" clId="{8394B11F-D3F8-3E4A-A36C-CB5795504928}" dt="2023-07-07T23:46:10.217" v="29008" actId="20577"/>
          <ac:graphicFrameMkLst>
            <pc:docMk/>
            <pc:sldMk cId="4283373450" sldId="4931"/>
            <ac:graphicFrameMk id="4" creationId="{5F84CC55-AC11-46DA-A37E-5B73BB8EA052}"/>
          </ac:graphicFrameMkLst>
        </pc:graphicFrameChg>
      </pc:sldChg>
      <pc:sldChg chg="modSp mod">
        <pc:chgData name="Theresa Bednarek" userId="8436dc10-b776-411d-8f17-d5ee08360d6a" providerId="ADAL" clId="{8394B11F-D3F8-3E4A-A36C-CB5795504928}" dt="2023-07-07T23:47:47.885" v="29139" actId="20577"/>
        <pc:sldMkLst>
          <pc:docMk/>
          <pc:sldMk cId="2077750257" sldId="4932"/>
        </pc:sldMkLst>
        <pc:spChg chg="mod">
          <ac:chgData name="Theresa Bednarek" userId="8436dc10-b776-411d-8f17-d5ee08360d6a" providerId="ADAL" clId="{8394B11F-D3F8-3E4A-A36C-CB5795504928}" dt="2023-07-06T21:40:10.008" v="22142" actId="20577"/>
          <ac:spMkLst>
            <pc:docMk/>
            <pc:sldMk cId="2077750257" sldId="4932"/>
            <ac:spMk id="3" creationId="{00000000-0000-0000-0000-000000000000}"/>
          </ac:spMkLst>
        </pc:spChg>
        <pc:graphicFrameChg chg="mod modGraphic">
          <ac:chgData name="Theresa Bednarek" userId="8436dc10-b776-411d-8f17-d5ee08360d6a" providerId="ADAL" clId="{8394B11F-D3F8-3E4A-A36C-CB5795504928}" dt="2023-07-07T23:47:47.885" v="29139" actId="20577"/>
          <ac:graphicFrameMkLst>
            <pc:docMk/>
            <pc:sldMk cId="2077750257" sldId="4932"/>
            <ac:graphicFrameMk id="4" creationId="{5F84CC55-AC11-46DA-A37E-5B73BB8EA052}"/>
          </ac:graphicFrameMkLst>
        </pc:graphicFrameChg>
      </pc:sldChg>
      <pc:sldChg chg="modSp mod">
        <pc:chgData name="Theresa Bednarek" userId="8436dc10-b776-411d-8f17-d5ee08360d6a" providerId="ADAL" clId="{8394B11F-D3F8-3E4A-A36C-CB5795504928}" dt="2023-07-07T23:48:22.007" v="29141" actId="2165"/>
        <pc:sldMkLst>
          <pc:docMk/>
          <pc:sldMk cId="3756096034" sldId="4933"/>
        </pc:sldMkLst>
        <pc:spChg chg="mod">
          <ac:chgData name="Theresa Bednarek" userId="8436dc10-b776-411d-8f17-d5ee08360d6a" providerId="ADAL" clId="{8394B11F-D3F8-3E4A-A36C-CB5795504928}" dt="2023-07-06T21:42:29.328" v="22188" actId="20577"/>
          <ac:spMkLst>
            <pc:docMk/>
            <pc:sldMk cId="3756096034" sldId="4933"/>
            <ac:spMk id="3" creationId="{00000000-0000-0000-0000-000000000000}"/>
          </ac:spMkLst>
        </pc:spChg>
        <pc:graphicFrameChg chg="mod modGraphic">
          <ac:chgData name="Theresa Bednarek" userId="8436dc10-b776-411d-8f17-d5ee08360d6a" providerId="ADAL" clId="{8394B11F-D3F8-3E4A-A36C-CB5795504928}" dt="2023-07-07T23:48:22.007" v="29141" actId="2165"/>
          <ac:graphicFrameMkLst>
            <pc:docMk/>
            <pc:sldMk cId="3756096034" sldId="4933"/>
            <ac:graphicFrameMk id="4" creationId="{5F84CC55-AC11-46DA-A37E-5B73BB8EA052}"/>
          </ac:graphicFrameMkLst>
        </pc:graphicFrameChg>
      </pc:sldChg>
      <pc:sldChg chg="modSp mod">
        <pc:chgData name="Theresa Bednarek" userId="8436dc10-b776-411d-8f17-d5ee08360d6a" providerId="ADAL" clId="{8394B11F-D3F8-3E4A-A36C-CB5795504928}" dt="2023-07-07T23:10:59.112" v="28573" actId="20577"/>
        <pc:sldMkLst>
          <pc:docMk/>
          <pc:sldMk cId="2028626649" sldId="4934"/>
        </pc:sldMkLst>
        <pc:spChg chg="mod">
          <ac:chgData name="Theresa Bednarek" userId="8436dc10-b776-411d-8f17-d5ee08360d6a" providerId="ADAL" clId="{8394B11F-D3F8-3E4A-A36C-CB5795504928}" dt="2023-07-06T21:45:08.446" v="22236" actId="20577"/>
          <ac:spMkLst>
            <pc:docMk/>
            <pc:sldMk cId="2028626649" sldId="4934"/>
            <ac:spMk id="3" creationId="{00000000-0000-0000-0000-000000000000}"/>
          </ac:spMkLst>
        </pc:spChg>
        <pc:graphicFrameChg chg="mod modGraphic">
          <ac:chgData name="Theresa Bednarek" userId="8436dc10-b776-411d-8f17-d5ee08360d6a" providerId="ADAL" clId="{8394B11F-D3F8-3E4A-A36C-CB5795504928}" dt="2023-07-07T23:10:59.112" v="28573" actId="20577"/>
          <ac:graphicFrameMkLst>
            <pc:docMk/>
            <pc:sldMk cId="2028626649" sldId="4934"/>
            <ac:graphicFrameMk id="4" creationId="{5F84CC55-AC11-46DA-A37E-5B73BB8EA052}"/>
          </ac:graphicFrameMkLst>
        </pc:graphicFrameChg>
      </pc:sldChg>
      <pc:sldChg chg="del">
        <pc:chgData name="Theresa Bednarek" userId="8436dc10-b776-411d-8f17-d5ee08360d6a" providerId="ADAL" clId="{8394B11F-D3F8-3E4A-A36C-CB5795504928}" dt="2023-06-25T20:46:41.884" v="9360" actId="2696"/>
        <pc:sldMkLst>
          <pc:docMk/>
          <pc:sldMk cId="1995817966" sldId="4935"/>
        </pc:sldMkLst>
      </pc:sldChg>
      <pc:sldChg chg="addSp delSp modSp mod modNotesTx">
        <pc:chgData name="Theresa Bednarek" userId="8436dc10-b776-411d-8f17-d5ee08360d6a" providerId="ADAL" clId="{8394B11F-D3F8-3E4A-A36C-CB5795504928}" dt="2023-07-07T17:37:26.134" v="27606" actId="14100"/>
        <pc:sldMkLst>
          <pc:docMk/>
          <pc:sldMk cId="4255615098" sldId="5083"/>
        </pc:sldMkLst>
        <pc:spChg chg="add mod">
          <ac:chgData name="Theresa Bednarek" userId="8436dc10-b776-411d-8f17-d5ee08360d6a" providerId="ADAL" clId="{8394B11F-D3F8-3E4A-A36C-CB5795504928}" dt="2023-07-07T17:37:10.977" v="27603" actId="1076"/>
          <ac:spMkLst>
            <pc:docMk/>
            <pc:sldMk cId="4255615098" sldId="5083"/>
            <ac:spMk id="5" creationId="{5AC56AC9-34B9-1078-C65B-CCC3997D45A3}"/>
          </ac:spMkLst>
        </pc:spChg>
        <pc:spChg chg="mod">
          <ac:chgData name="Theresa Bednarek" userId="8436dc10-b776-411d-8f17-d5ee08360d6a" providerId="ADAL" clId="{8394B11F-D3F8-3E4A-A36C-CB5795504928}" dt="2023-06-21T22:39:08.078" v="1452" actId="14100"/>
          <ac:spMkLst>
            <pc:docMk/>
            <pc:sldMk cId="4255615098" sldId="5083"/>
            <ac:spMk id="42" creationId="{B8A1E3EA-6676-459B-94A3-16AA98FFA2FD}"/>
          </ac:spMkLst>
        </pc:spChg>
        <pc:spChg chg="mod">
          <ac:chgData name="Theresa Bednarek" userId="8436dc10-b776-411d-8f17-d5ee08360d6a" providerId="ADAL" clId="{8394B11F-D3F8-3E4A-A36C-CB5795504928}" dt="2023-06-21T20:31:05.295" v="247" actId="20577"/>
          <ac:spMkLst>
            <pc:docMk/>
            <pc:sldMk cId="4255615098" sldId="5083"/>
            <ac:spMk id="62" creationId="{00000000-0000-0000-0000-000000000000}"/>
          </ac:spMkLst>
        </pc:spChg>
        <pc:spChg chg="mod">
          <ac:chgData name="Theresa Bednarek" userId="8436dc10-b776-411d-8f17-d5ee08360d6a" providerId="ADAL" clId="{8394B11F-D3F8-3E4A-A36C-CB5795504928}" dt="2023-07-07T17:36:46.534" v="27602" actId="20577"/>
          <ac:spMkLst>
            <pc:docMk/>
            <pc:sldMk cId="4255615098" sldId="5083"/>
            <ac:spMk id="63" creationId="{912AC2C5-97CB-4F70-B7E7-88CF2E477DF9}"/>
          </ac:spMkLst>
        </pc:spChg>
        <pc:spChg chg="mod">
          <ac:chgData name="Theresa Bednarek" userId="8436dc10-b776-411d-8f17-d5ee08360d6a" providerId="ADAL" clId="{8394B11F-D3F8-3E4A-A36C-CB5795504928}" dt="2023-06-26T18:44:16.111" v="12514" actId="1076"/>
          <ac:spMkLst>
            <pc:docMk/>
            <pc:sldMk cId="4255615098" sldId="5083"/>
            <ac:spMk id="65" creationId="{61A9EFE7-4054-4664-A5C5-64A5EFAD0342}"/>
          </ac:spMkLst>
        </pc:spChg>
        <pc:spChg chg="mod">
          <ac:chgData name="Theresa Bednarek" userId="8436dc10-b776-411d-8f17-d5ee08360d6a" providerId="ADAL" clId="{8394B11F-D3F8-3E4A-A36C-CB5795504928}" dt="2023-06-27T17:38:08.873" v="20097" actId="20577"/>
          <ac:spMkLst>
            <pc:docMk/>
            <pc:sldMk cId="4255615098" sldId="5083"/>
            <ac:spMk id="66" creationId="{DA0AA160-A992-4C94-85F7-E1B28973A67A}"/>
          </ac:spMkLst>
        </pc:spChg>
        <pc:spChg chg="mod">
          <ac:chgData name="Theresa Bednarek" userId="8436dc10-b776-411d-8f17-d5ee08360d6a" providerId="ADAL" clId="{8394B11F-D3F8-3E4A-A36C-CB5795504928}" dt="2023-06-27T17:39:32.186" v="20102"/>
          <ac:spMkLst>
            <pc:docMk/>
            <pc:sldMk cId="4255615098" sldId="5083"/>
            <ac:spMk id="69" creationId="{2AF038CC-DADB-487F-9001-0C1538B58EFD}"/>
          </ac:spMkLst>
        </pc:spChg>
        <pc:cxnChg chg="add del mod">
          <ac:chgData name="Theresa Bednarek" userId="8436dc10-b776-411d-8f17-d5ee08360d6a" providerId="ADAL" clId="{8394B11F-D3F8-3E4A-A36C-CB5795504928}" dt="2023-06-26T18:45:22.310" v="12516"/>
          <ac:cxnSpMkLst>
            <pc:docMk/>
            <pc:sldMk cId="4255615098" sldId="5083"/>
            <ac:cxnSpMk id="4" creationId="{5F745272-956D-D13A-ED7B-C40EDCF8D1B3}"/>
          </ac:cxnSpMkLst>
        </pc:cxnChg>
        <pc:cxnChg chg="mod">
          <ac:chgData name="Theresa Bednarek" userId="8436dc10-b776-411d-8f17-d5ee08360d6a" providerId="ADAL" clId="{8394B11F-D3F8-3E4A-A36C-CB5795504928}" dt="2023-07-07T17:37:26.134" v="27606" actId="14100"/>
          <ac:cxnSpMkLst>
            <pc:docMk/>
            <pc:sldMk cId="4255615098" sldId="5083"/>
            <ac:cxnSpMk id="36" creationId="{00000000-0000-0000-0000-000000000000}"/>
          </ac:cxnSpMkLst>
        </pc:cxnChg>
      </pc:sldChg>
      <pc:sldChg chg="modSp mod">
        <pc:chgData name="Theresa Bednarek" userId="8436dc10-b776-411d-8f17-d5ee08360d6a" providerId="ADAL" clId="{8394B11F-D3F8-3E4A-A36C-CB5795504928}" dt="2023-07-07T17:19:45.898" v="27576" actId="20577"/>
        <pc:sldMkLst>
          <pc:docMk/>
          <pc:sldMk cId="1207139255" sldId="2146846390"/>
        </pc:sldMkLst>
        <pc:spChg chg="mod">
          <ac:chgData name="Theresa Bednarek" userId="8436dc10-b776-411d-8f17-d5ee08360d6a" providerId="ADAL" clId="{8394B11F-D3F8-3E4A-A36C-CB5795504928}" dt="2023-06-21T20:20:08.572" v="10" actId="20577"/>
          <ac:spMkLst>
            <pc:docMk/>
            <pc:sldMk cId="1207139255" sldId="2146846390"/>
            <ac:spMk id="3" creationId="{FAFD4EE4-E7AA-6906-DF6C-CB2D611BF113}"/>
          </ac:spMkLst>
        </pc:spChg>
        <pc:spChg chg="mod">
          <ac:chgData name="Theresa Bednarek" userId="8436dc10-b776-411d-8f17-d5ee08360d6a" providerId="ADAL" clId="{8394B11F-D3F8-3E4A-A36C-CB5795504928}" dt="2023-07-07T17:19:45.898" v="27576" actId="20577"/>
          <ac:spMkLst>
            <pc:docMk/>
            <pc:sldMk cId="1207139255" sldId="2146846390"/>
            <ac:spMk id="393" creationId="{00000000-0000-0000-0000-000000000000}"/>
          </ac:spMkLst>
        </pc:spChg>
      </pc:sldChg>
      <pc:sldChg chg="modSp mod">
        <pc:chgData name="Theresa Bednarek" userId="8436dc10-b776-411d-8f17-d5ee08360d6a" providerId="ADAL" clId="{8394B11F-D3F8-3E4A-A36C-CB5795504928}" dt="2023-07-07T17:20:50.997" v="27591" actId="20577"/>
        <pc:sldMkLst>
          <pc:docMk/>
          <pc:sldMk cId="4237083504" sldId="2146846392"/>
        </pc:sldMkLst>
        <pc:spChg chg="mod">
          <ac:chgData name="Theresa Bednarek" userId="8436dc10-b776-411d-8f17-d5ee08360d6a" providerId="ADAL" clId="{8394B11F-D3F8-3E4A-A36C-CB5795504928}" dt="2023-06-21T20:21:32.814" v="21" actId="20577"/>
          <ac:spMkLst>
            <pc:docMk/>
            <pc:sldMk cId="4237083504" sldId="2146846392"/>
            <ac:spMk id="819" creationId="{00000000-0000-0000-0000-000000000000}"/>
          </ac:spMkLst>
        </pc:spChg>
        <pc:spChg chg="mod">
          <ac:chgData name="Theresa Bednarek" userId="8436dc10-b776-411d-8f17-d5ee08360d6a" providerId="ADAL" clId="{8394B11F-D3F8-3E4A-A36C-CB5795504928}" dt="2023-07-07T17:20:50.997" v="27591" actId="20577"/>
          <ac:spMkLst>
            <pc:docMk/>
            <pc:sldMk cId="4237083504" sldId="2146846392"/>
            <ac:spMk id="822" creationId="{00000000-0000-0000-0000-000000000000}"/>
          </ac:spMkLst>
        </pc:spChg>
      </pc:sldChg>
      <pc:sldChg chg="addSp modSp mod">
        <pc:chgData name="Theresa Bednarek" userId="8436dc10-b776-411d-8f17-d5ee08360d6a" providerId="ADAL" clId="{8394B11F-D3F8-3E4A-A36C-CB5795504928}" dt="2023-07-07T17:36:35.494" v="27594" actId="1076"/>
        <pc:sldMkLst>
          <pc:docMk/>
          <pc:sldMk cId="308700050" sldId="2146846396"/>
        </pc:sldMkLst>
        <pc:spChg chg="add mod">
          <ac:chgData name="Theresa Bednarek" userId="8436dc10-b776-411d-8f17-d5ee08360d6a" providerId="ADAL" clId="{8394B11F-D3F8-3E4A-A36C-CB5795504928}" dt="2023-06-21T21:44:07.305" v="1383" actId="14861"/>
          <ac:spMkLst>
            <pc:docMk/>
            <pc:sldMk cId="308700050" sldId="2146846396"/>
            <ac:spMk id="2" creationId="{1CE98BED-8819-0E05-36B7-58573F4C63AD}"/>
          </ac:spMkLst>
        </pc:spChg>
        <pc:spChg chg="mod">
          <ac:chgData name="Theresa Bednarek" userId="8436dc10-b776-411d-8f17-d5ee08360d6a" providerId="ADAL" clId="{8394B11F-D3F8-3E4A-A36C-CB5795504928}" dt="2023-07-07T15:47:49.495" v="26377" actId="1076"/>
          <ac:spMkLst>
            <pc:docMk/>
            <pc:sldMk cId="308700050" sldId="2146846396"/>
            <ac:spMk id="15" creationId="{E683347D-1D29-7EBF-0150-009B90B3BB68}"/>
          </ac:spMkLst>
        </pc:spChg>
        <pc:spChg chg="mod">
          <ac:chgData name="Theresa Bednarek" userId="8436dc10-b776-411d-8f17-d5ee08360d6a" providerId="ADAL" clId="{8394B11F-D3F8-3E4A-A36C-CB5795504928}" dt="2023-07-07T17:36:35.494" v="27594" actId="1076"/>
          <ac:spMkLst>
            <pc:docMk/>
            <pc:sldMk cId="308700050" sldId="2146846396"/>
            <ac:spMk id="16" creationId="{B64963F6-D330-AABB-81C8-0B98371B8763}"/>
          </ac:spMkLst>
        </pc:spChg>
        <pc:spChg chg="mod">
          <ac:chgData name="Theresa Bednarek" userId="8436dc10-b776-411d-8f17-d5ee08360d6a" providerId="ADAL" clId="{8394B11F-D3F8-3E4A-A36C-CB5795504928}" dt="2023-07-07T15:48:27.904" v="26378" actId="1076"/>
          <ac:spMkLst>
            <pc:docMk/>
            <pc:sldMk cId="308700050" sldId="2146846396"/>
            <ac:spMk id="17" creationId="{4BAD9ABF-BEB4-D4FC-3525-14B522ECD4AA}"/>
          </ac:spMkLst>
        </pc:spChg>
      </pc:sldChg>
      <pc:sldChg chg="del">
        <pc:chgData name="Theresa Bednarek" userId="8436dc10-b776-411d-8f17-d5ee08360d6a" providerId="ADAL" clId="{8394B11F-D3F8-3E4A-A36C-CB5795504928}" dt="2023-06-21T20:20:52.793" v="11" actId="2696"/>
        <pc:sldMkLst>
          <pc:docMk/>
          <pc:sldMk cId="2189049800" sldId="2146846398"/>
        </pc:sldMkLst>
      </pc:sldChg>
      <pc:sldChg chg="modSp mod modNotesTx">
        <pc:chgData name="Theresa Bednarek" userId="8436dc10-b776-411d-8f17-d5ee08360d6a" providerId="ADAL" clId="{8394B11F-D3F8-3E4A-A36C-CB5795504928}" dt="2023-07-07T15:54:45.148" v="26585" actId="20577"/>
        <pc:sldMkLst>
          <pc:docMk/>
          <pc:sldMk cId="1865859177" sldId="2146846400"/>
        </pc:sldMkLst>
        <pc:spChg chg="mod">
          <ac:chgData name="Theresa Bednarek" userId="8436dc10-b776-411d-8f17-d5ee08360d6a" providerId="ADAL" clId="{8394B11F-D3F8-3E4A-A36C-CB5795504928}" dt="2023-06-26T17:11:34.020" v="10293" actId="20577"/>
          <ac:spMkLst>
            <pc:docMk/>
            <pc:sldMk cId="1865859177" sldId="2146846400"/>
            <ac:spMk id="393" creationId="{00000000-0000-0000-0000-000000000000}"/>
          </ac:spMkLst>
        </pc:spChg>
      </pc:sldChg>
      <pc:sldChg chg="modSp mod">
        <pc:chgData name="Theresa Bednarek" userId="8436dc10-b776-411d-8f17-d5ee08360d6a" providerId="ADAL" clId="{8394B11F-D3F8-3E4A-A36C-CB5795504928}" dt="2023-06-21T23:26:46.507" v="1453" actId="20577"/>
        <pc:sldMkLst>
          <pc:docMk/>
          <pc:sldMk cId="2203909218" sldId="2146846401"/>
        </pc:sldMkLst>
        <pc:spChg chg="mod">
          <ac:chgData name="Theresa Bednarek" userId="8436dc10-b776-411d-8f17-d5ee08360d6a" providerId="ADAL" clId="{8394B11F-D3F8-3E4A-A36C-CB5795504928}" dt="2023-06-21T23:26:46.507" v="1453" actId="20577"/>
          <ac:spMkLst>
            <pc:docMk/>
            <pc:sldMk cId="2203909218" sldId="2146846401"/>
            <ac:spMk id="2" creationId="{FAAAA863-C35D-5807-475F-A23DC71A3D17}"/>
          </ac:spMkLst>
        </pc:spChg>
      </pc:sldChg>
      <pc:sldChg chg="modSp mod modShow">
        <pc:chgData name="Theresa Bednarek" userId="8436dc10-b776-411d-8f17-d5ee08360d6a" providerId="ADAL" clId="{8394B11F-D3F8-3E4A-A36C-CB5795504928}" dt="2023-06-29T20:21:35.685" v="20684" actId="729"/>
        <pc:sldMkLst>
          <pc:docMk/>
          <pc:sldMk cId="990677243" sldId="2146846402"/>
        </pc:sldMkLst>
        <pc:graphicFrameChg chg="modGraphic">
          <ac:chgData name="Theresa Bednarek" userId="8436dc10-b776-411d-8f17-d5ee08360d6a" providerId="ADAL" clId="{8394B11F-D3F8-3E4A-A36C-CB5795504928}" dt="2023-06-26T16:24:54.306" v="10091" actId="20577"/>
          <ac:graphicFrameMkLst>
            <pc:docMk/>
            <pc:sldMk cId="990677243" sldId="2146846402"/>
            <ac:graphicFrameMk id="12" creationId="{0777A194-50C3-7375-9545-58A593D29800}"/>
          </ac:graphicFrameMkLst>
        </pc:graphicFrameChg>
      </pc:sldChg>
      <pc:sldChg chg="addSp delSp modSp mod">
        <pc:chgData name="Theresa Bednarek" userId="8436dc10-b776-411d-8f17-d5ee08360d6a" providerId="ADAL" clId="{8394B11F-D3F8-3E4A-A36C-CB5795504928}" dt="2023-07-11T16:22:46.082" v="30513" actId="20577"/>
        <pc:sldMkLst>
          <pc:docMk/>
          <pc:sldMk cId="3746007499" sldId="2146846404"/>
        </pc:sldMkLst>
        <pc:spChg chg="add del mod">
          <ac:chgData name="Theresa Bednarek" userId="8436dc10-b776-411d-8f17-d5ee08360d6a" providerId="ADAL" clId="{8394B11F-D3F8-3E4A-A36C-CB5795504928}" dt="2023-07-11T16:21:45.168" v="30499"/>
          <ac:spMkLst>
            <pc:docMk/>
            <pc:sldMk cId="3746007499" sldId="2146846404"/>
            <ac:spMk id="3" creationId="{9F8582D3-08C5-F1D3-D624-22520BCB7F3D}"/>
          </ac:spMkLst>
        </pc:spChg>
        <pc:spChg chg="mod">
          <ac:chgData name="Theresa Bednarek" userId="8436dc10-b776-411d-8f17-d5ee08360d6a" providerId="ADAL" clId="{8394B11F-D3F8-3E4A-A36C-CB5795504928}" dt="2023-07-11T16:22:46.082" v="30513" actId="20577"/>
          <ac:spMkLst>
            <pc:docMk/>
            <pc:sldMk cId="3746007499" sldId="2146846404"/>
            <ac:spMk id="4" creationId="{59A00C18-1C1C-DB3D-CEE3-E5D6443E918B}"/>
          </ac:spMkLst>
        </pc:spChg>
        <pc:spChg chg="mod">
          <ac:chgData name="Theresa Bednarek" userId="8436dc10-b776-411d-8f17-d5ee08360d6a" providerId="ADAL" clId="{8394B11F-D3F8-3E4A-A36C-CB5795504928}" dt="2023-07-11T16:22:05.536" v="30505" actId="20577"/>
          <ac:spMkLst>
            <pc:docMk/>
            <pc:sldMk cId="3746007499" sldId="2146846404"/>
            <ac:spMk id="6" creationId="{05AA7E8F-332C-C93B-F3FC-7F0B0E6924DF}"/>
          </ac:spMkLst>
        </pc:spChg>
        <pc:spChg chg="add del mod">
          <ac:chgData name="Theresa Bednarek" userId="8436dc10-b776-411d-8f17-d5ee08360d6a" providerId="ADAL" clId="{8394B11F-D3F8-3E4A-A36C-CB5795504928}" dt="2023-07-11T16:21:56.528" v="30502"/>
          <ac:spMkLst>
            <pc:docMk/>
            <pc:sldMk cId="3746007499" sldId="2146846404"/>
            <ac:spMk id="8" creationId="{F8634C8E-6A7B-B2C4-73EB-AE5B4596C208}"/>
          </ac:spMkLst>
        </pc:spChg>
        <pc:spChg chg="add del mod">
          <ac:chgData name="Theresa Bednarek" userId="8436dc10-b776-411d-8f17-d5ee08360d6a" providerId="ADAL" clId="{8394B11F-D3F8-3E4A-A36C-CB5795504928}" dt="2023-07-11T16:22:04.646" v="30504"/>
          <ac:spMkLst>
            <pc:docMk/>
            <pc:sldMk cId="3746007499" sldId="2146846404"/>
            <ac:spMk id="11" creationId="{3DF2C446-5D77-10ED-2AB2-84B8CC1C52B0}"/>
          </ac:spMkLst>
        </pc:spChg>
        <pc:spChg chg="add mod">
          <ac:chgData name="Theresa Bednarek" userId="8436dc10-b776-411d-8f17-d5ee08360d6a" providerId="ADAL" clId="{8394B11F-D3F8-3E4A-A36C-CB5795504928}" dt="2023-07-11T16:22:22.514" v="30507" actId="1076"/>
          <ac:spMkLst>
            <pc:docMk/>
            <pc:sldMk cId="3746007499" sldId="2146846404"/>
            <ac:spMk id="13" creationId="{304CA0A8-5654-4355-A29D-DC6A37659131}"/>
          </ac:spMkLst>
        </pc:spChg>
      </pc:sldChg>
      <pc:sldChg chg="modSp mod ord">
        <pc:chgData name="Theresa Bednarek" userId="8436dc10-b776-411d-8f17-d5ee08360d6a" providerId="ADAL" clId="{8394B11F-D3F8-3E4A-A36C-CB5795504928}" dt="2023-07-11T16:24:25.794" v="30595" actId="1076"/>
        <pc:sldMkLst>
          <pc:docMk/>
          <pc:sldMk cId="674197509" sldId="2146846405"/>
        </pc:sldMkLst>
        <pc:spChg chg="mod">
          <ac:chgData name="Theresa Bednarek" userId="8436dc10-b776-411d-8f17-d5ee08360d6a" providerId="ADAL" clId="{8394B11F-D3F8-3E4A-A36C-CB5795504928}" dt="2023-07-11T16:24:25.794" v="30595" actId="1076"/>
          <ac:spMkLst>
            <pc:docMk/>
            <pc:sldMk cId="674197509" sldId="2146846405"/>
            <ac:spMk id="10" creationId="{70DC2EB0-C6C8-7399-773B-EF5F5E8E86EF}"/>
          </ac:spMkLst>
        </pc:spChg>
      </pc:sldChg>
      <pc:sldChg chg="addSp modSp mod">
        <pc:chgData name="Theresa Bednarek" userId="8436dc10-b776-411d-8f17-d5ee08360d6a" providerId="ADAL" clId="{8394B11F-D3F8-3E4A-A36C-CB5795504928}" dt="2023-07-07T23:56:25.019" v="29188" actId="1036"/>
        <pc:sldMkLst>
          <pc:docMk/>
          <pc:sldMk cId="4225941895" sldId="2146846406"/>
        </pc:sldMkLst>
        <pc:spChg chg="add mod">
          <ac:chgData name="Theresa Bednarek" userId="8436dc10-b776-411d-8f17-d5ee08360d6a" providerId="ADAL" clId="{8394B11F-D3F8-3E4A-A36C-CB5795504928}" dt="2023-06-21T21:39:01.265" v="1216" actId="14100"/>
          <ac:spMkLst>
            <pc:docMk/>
            <pc:sldMk cId="4225941895" sldId="2146846406"/>
            <ac:spMk id="2" creationId="{BAB2DC82-D5F1-97B4-EDCF-D960F89AB4CB}"/>
          </ac:spMkLst>
        </pc:spChg>
        <pc:spChg chg="add mod">
          <ac:chgData name="Theresa Bednarek" userId="8436dc10-b776-411d-8f17-d5ee08360d6a" providerId="ADAL" clId="{8394B11F-D3F8-3E4A-A36C-CB5795504928}" dt="2023-06-21T20:25:28.977" v="85" actId="1076"/>
          <ac:spMkLst>
            <pc:docMk/>
            <pc:sldMk cId="4225941895" sldId="2146846406"/>
            <ac:spMk id="3" creationId="{C1964A81-98DD-D87A-7709-587E30DE0B1F}"/>
          </ac:spMkLst>
        </pc:spChg>
        <pc:spChg chg="mod">
          <ac:chgData name="Theresa Bednarek" userId="8436dc10-b776-411d-8f17-d5ee08360d6a" providerId="ADAL" clId="{8394B11F-D3F8-3E4A-A36C-CB5795504928}" dt="2023-06-21T21:39:58.174" v="1291" actId="1076"/>
          <ac:spMkLst>
            <pc:docMk/>
            <pc:sldMk cId="4225941895" sldId="2146846406"/>
            <ac:spMk id="4" creationId="{0824B2A2-9B06-599D-FB11-CD2B9C50907C}"/>
          </ac:spMkLst>
        </pc:spChg>
        <pc:spChg chg="add mod">
          <ac:chgData name="Theresa Bednarek" userId="8436dc10-b776-411d-8f17-d5ee08360d6a" providerId="ADAL" clId="{8394B11F-D3F8-3E4A-A36C-CB5795504928}" dt="2023-06-21T21:41:16.631" v="1304" actId="1076"/>
          <ac:spMkLst>
            <pc:docMk/>
            <pc:sldMk cId="4225941895" sldId="2146846406"/>
            <ac:spMk id="6" creationId="{50F4F558-61DE-C953-D559-332D26BF2174}"/>
          </ac:spMkLst>
        </pc:spChg>
        <pc:spChg chg="mod">
          <ac:chgData name="Theresa Bednarek" userId="8436dc10-b776-411d-8f17-d5ee08360d6a" providerId="ADAL" clId="{8394B11F-D3F8-3E4A-A36C-CB5795504928}" dt="2023-07-07T23:56:25.019" v="29188" actId="1036"/>
          <ac:spMkLst>
            <pc:docMk/>
            <pc:sldMk cId="4225941895" sldId="2146846406"/>
            <ac:spMk id="10" creationId="{70DC2EB0-C6C8-7399-773B-EF5F5E8E86EF}"/>
          </ac:spMkLst>
        </pc:spChg>
        <pc:spChg chg="mod">
          <ac:chgData name="Theresa Bednarek" userId="8436dc10-b776-411d-8f17-d5ee08360d6a" providerId="ADAL" clId="{8394B11F-D3F8-3E4A-A36C-CB5795504928}" dt="2023-06-21T21:40:39.322" v="1297" actId="1582"/>
          <ac:spMkLst>
            <pc:docMk/>
            <pc:sldMk cId="4225941895" sldId="2146846406"/>
            <ac:spMk id="19" creationId="{DE4D3F67-36EA-488F-6072-B1FAD84410B1}"/>
          </ac:spMkLst>
        </pc:spChg>
        <pc:picChg chg="mod">
          <ac:chgData name="Theresa Bednarek" userId="8436dc10-b776-411d-8f17-d5ee08360d6a" providerId="ADAL" clId="{8394B11F-D3F8-3E4A-A36C-CB5795504928}" dt="2023-06-21T21:39:48.678" v="1288" actId="1076"/>
          <ac:picMkLst>
            <pc:docMk/>
            <pc:sldMk cId="4225941895" sldId="2146846406"/>
            <ac:picMk id="7" creationId="{F927B683-D542-7F35-74F9-5CA0F2CD38B2}"/>
          </ac:picMkLst>
        </pc:picChg>
        <pc:picChg chg="mod">
          <ac:chgData name="Theresa Bednarek" userId="8436dc10-b776-411d-8f17-d5ee08360d6a" providerId="ADAL" clId="{8394B11F-D3F8-3E4A-A36C-CB5795504928}" dt="2023-06-21T21:40:42.686" v="1299" actId="1076"/>
          <ac:picMkLst>
            <pc:docMk/>
            <pc:sldMk cId="4225941895" sldId="2146846406"/>
            <ac:picMk id="17" creationId="{3B51235C-62D1-A074-FA44-2D7771EA13AE}"/>
          </ac:picMkLst>
        </pc:picChg>
      </pc:sldChg>
      <pc:sldChg chg="addSp delSp modSp mod">
        <pc:chgData name="Theresa Bednarek" userId="8436dc10-b776-411d-8f17-d5ee08360d6a" providerId="ADAL" clId="{8394B11F-D3F8-3E4A-A36C-CB5795504928}" dt="2023-07-11T16:20:56.339" v="30497" actId="20577"/>
        <pc:sldMkLst>
          <pc:docMk/>
          <pc:sldMk cId="3174820269" sldId="2146846407"/>
        </pc:sldMkLst>
        <pc:spChg chg="mod">
          <ac:chgData name="Theresa Bednarek" userId="8436dc10-b776-411d-8f17-d5ee08360d6a" providerId="ADAL" clId="{8394B11F-D3F8-3E4A-A36C-CB5795504928}" dt="2023-07-11T16:20:56.339" v="30497" actId="20577"/>
          <ac:spMkLst>
            <pc:docMk/>
            <pc:sldMk cId="3174820269" sldId="2146846407"/>
            <ac:spMk id="10" creationId="{70DC2EB0-C6C8-7399-773B-EF5F5E8E86EF}"/>
          </ac:spMkLst>
        </pc:spChg>
        <pc:spChg chg="mod">
          <ac:chgData name="Theresa Bednarek" userId="8436dc10-b776-411d-8f17-d5ee08360d6a" providerId="ADAL" clId="{8394B11F-D3F8-3E4A-A36C-CB5795504928}" dt="2023-07-11T16:00:11.308" v="30307" actId="14100"/>
          <ac:spMkLst>
            <pc:docMk/>
            <pc:sldMk cId="3174820269" sldId="2146846407"/>
            <ac:spMk id="12" creationId="{9D7E617C-07CD-FB79-772B-BD75D329B043}"/>
          </ac:spMkLst>
        </pc:spChg>
        <pc:spChg chg="mod">
          <ac:chgData name="Theresa Bednarek" userId="8436dc10-b776-411d-8f17-d5ee08360d6a" providerId="ADAL" clId="{8394B11F-D3F8-3E4A-A36C-CB5795504928}" dt="2023-07-11T16:00:28.933" v="30310" actId="1076"/>
          <ac:spMkLst>
            <pc:docMk/>
            <pc:sldMk cId="3174820269" sldId="2146846407"/>
            <ac:spMk id="14" creationId="{1599ACA2-8992-6B7E-B2CA-91C9822CA336}"/>
          </ac:spMkLst>
        </pc:spChg>
        <pc:spChg chg="mod">
          <ac:chgData name="Theresa Bednarek" userId="8436dc10-b776-411d-8f17-d5ee08360d6a" providerId="ADAL" clId="{8394B11F-D3F8-3E4A-A36C-CB5795504928}" dt="2023-07-11T15:54:53.615" v="30282" actId="1076"/>
          <ac:spMkLst>
            <pc:docMk/>
            <pc:sldMk cId="3174820269" sldId="2146846407"/>
            <ac:spMk id="15" creationId="{28E5E706-C18F-B61A-F0AF-40A41CA8A936}"/>
          </ac:spMkLst>
        </pc:spChg>
        <pc:spChg chg="add mod">
          <ac:chgData name="Theresa Bednarek" userId="8436dc10-b776-411d-8f17-d5ee08360d6a" providerId="ADAL" clId="{8394B11F-D3F8-3E4A-A36C-CB5795504928}" dt="2023-07-11T16:05:44.170" v="30485" actId="20577"/>
          <ac:spMkLst>
            <pc:docMk/>
            <pc:sldMk cId="3174820269" sldId="2146846407"/>
            <ac:spMk id="24" creationId="{9AF90A89-A4E4-F779-4404-78030A72D3E0}"/>
          </ac:spMkLst>
        </pc:spChg>
        <pc:grpChg chg="add mod">
          <ac:chgData name="Theresa Bednarek" userId="8436dc10-b776-411d-8f17-d5ee08360d6a" providerId="ADAL" clId="{8394B11F-D3F8-3E4A-A36C-CB5795504928}" dt="2023-07-11T16:01:36.524" v="30322" actId="1076"/>
          <ac:grpSpMkLst>
            <pc:docMk/>
            <pc:sldMk cId="3174820269" sldId="2146846407"/>
            <ac:grpSpMk id="16" creationId="{076B0BEC-18D8-82EE-C47C-4930B0A5AC33}"/>
          </ac:grpSpMkLst>
        </pc:grpChg>
        <pc:grpChg chg="add mod">
          <ac:chgData name="Theresa Bednarek" userId="8436dc10-b776-411d-8f17-d5ee08360d6a" providerId="ADAL" clId="{8394B11F-D3F8-3E4A-A36C-CB5795504928}" dt="2023-07-11T16:01:25.539" v="30320" actId="1076"/>
          <ac:grpSpMkLst>
            <pc:docMk/>
            <pc:sldMk cId="3174820269" sldId="2146846407"/>
            <ac:grpSpMk id="20" creationId="{BAFE8D91-ED72-97AA-7B0D-11D03EF6BE37}"/>
          </ac:grpSpMkLst>
        </pc:grpChg>
        <pc:grpChg chg="add mod">
          <ac:chgData name="Theresa Bednarek" userId="8436dc10-b776-411d-8f17-d5ee08360d6a" providerId="ADAL" clId="{8394B11F-D3F8-3E4A-A36C-CB5795504928}" dt="2023-07-11T16:01:21.657" v="30319" actId="1076"/>
          <ac:grpSpMkLst>
            <pc:docMk/>
            <pc:sldMk cId="3174820269" sldId="2146846407"/>
            <ac:grpSpMk id="23" creationId="{207B8BF9-6B92-B5FB-C7F4-E591324350B0}"/>
          </ac:grpSpMkLst>
        </pc:grpChg>
        <pc:picChg chg="del">
          <ac:chgData name="Theresa Bednarek" userId="8436dc10-b776-411d-8f17-d5ee08360d6a" providerId="ADAL" clId="{8394B11F-D3F8-3E4A-A36C-CB5795504928}" dt="2023-07-11T15:50:28.530" v="30265" actId="478"/>
          <ac:picMkLst>
            <pc:docMk/>
            <pc:sldMk cId="3174820269" sldId="2146846407"/>
            <ac:picMk id="6" creationId="{B6C8A3E9-54D1-EECB-B538-9872A2CE18FB}"/>
          </ac:picMkLst>
        </pc:picChg>
        <pc:picChg chg="add del mod">
          <ac:chgData name="Theresa Bednarek" userId="8436dc10-b776-411d-8f17-d5ee08360d6a" providerId="ADAL" clId="{8394B11F-D3F8-3E4A-A36C-CB5795504928}" dt="2023-07-11T15:56:59.299" v="30294" actId="478"/>
          <ac:picMkLst>
            <pc:docMk/>
            <pc:sldMk cId="3174820269" sldId="2146846407"/>
            <ac:picMk id="8" creationId="{81983850-9908-BBD4-22C5-6DA9E8615D88}"/>
          </ac:picMkLst>
        </pc:picChg>
        <pc:picChg chg="mod">
          <ac:chgData name="Theresa Bednarek" userId="8436dc10-b776-411d-8f17-d5ee08360d6a" providerId="ADAL" clId="{8394B11F-D3F8-3E4A-A36C-CB5795504928}" dt="2023-07-11T15:56:29.295" v="30290" actId="1076"/>
          <ac:picMkLst>
            <pc:docMk/>
            <pc:sldMk cId="3174820269" sldId="2146846407"/>
            <ac:picMk id="9" creationId="{7045FFBC-8D41-8AB1-B632-218FC51634ED}"/>
          </ac:picMkLst>
        </pc:picChg>
        <pc:picChg chg="mod">
          <ac:chgData name="Theresa Bednarek" userId="8436dc10-b776-411d-8f17-d5ee08360d6a" providerId="ADAL" clId="{8394B11F-D3F8-3E4A-A36C-CB5795504928}" dt="2023-07-11T15:55:40.425" v="30286" actId="14861"/>
          <ac:picMkLst>
            <pc:docMk/>
            <pc:sldMk cId="3174820269" sldId="2146846407"/>
            <ac:picMk id="17" creationId="{855F3DC2-CB29-459E-0632-86F0E594C75F}"/>
          </ac:picMkLst>
        </pc:picChg>
        <pc:picChg chg="add mod">
          <ac:chgData name="Theresa Bednarek" userId="8436dc10-b776-411d-8f17-d5ee08360d6a" providerId="ADAL" clId="{8394B11F-D3F8-3E4A-A36C-CB5795504928}" dt="2023-07-11T15:59:47.191" v="30302" actId="167"/>
          <ac:picMkLst>
            <pc:docMk/>
            <pc:sldMk cId="3174820269" sldId="2146846407"/>
            <ac:picMk id="22" creationId="{0EE017FA-B67F-B558-6E43-AACACD581D92}"/>
          </ac:picMkLst>
        </pc:picChg>
      </pc:sldChg>
      <pc:sldChg chg="addSp delSp modSp mod ord">
        <pc:chgData name="Theresa Bednarek" userId="8436dc10-b776-411d-8f17-d5ee08360d6a" providerId="ADAL" clId="{8394B11F-D3F8-3E4A-A36C-CB5795504928}" dt="2023-07-07T23:19:20.852" v="28700" actId="13926"/>
        <pc:sldMkLst>
          <pc:docMk/>
          <pc:sldMk cId="2982051218" sldId="2146846411"/>
        </pc:sldMkLst>
        <pc:spChg chg="mod">
          <ac:chgData name="Theresa Bednarek" userId="8436dc10-b776-411d-8f17-d5ee08360d6a" providerId="ADAL" clId="{8394B11F-D3F8-3E4A-A36C-CB5795504928}" dt="2023-07-07T23:19:20.852" v="28700" actId="13926"/>
          <ac:spMkLst>
            <pc:docMk/>
            <pc:sldMk cId="2982051218" sldId="2146846411"/>
            <ac:spMk id="2" creationId="{55DDD665-4C0F-A110-CF79-BB1AB38E0E5E}"/>
          </ac:spMkLst>
        </pc:spChg>
        <pc:spChg chg="mod">
          <ac:chgData name="Theresa Bednarek" userId="8436dc10-b776-411d-8f17-d5ee08360d6a" providerId="ADAL" clId="{8394B11F-D3F8-3E4A-A36C-CB5795504928}" dt="2023-06-23T22:53:55.594" v="5519" actId="20577"/>
          <ac:spMkLst>
            <pc:docMk/>
            <pc:sldMk cId="2982051218" sldId="2146846411"/>
            <ac:spMk id="3" creationId="{F8264340-48D4-F564-4CFE-D33728819AF1}"/>
          </ac:spMkLst>
        </pc:spChg>
        <pc:spChg chg="mod">
          <ac:chgData name="Theresa Bednarek" userId="8436dc10-b776-411d-8f17-d5ee08360d6a" providerId="ADAL" clId="{8394B11F-D3F8-3E4A-A36C-CB5795504928}" dt="2023-06-29T21:18:29.860" v="20759" actId="1076"/>
          <ac:spMkLst>
            <pc:docMk/>
            <pc:sldMk cId="2982051218" sldId="2146846411"/>
            <ac:spMk id="6" creationId="{0E7CF57C-6067-60D3-7C04-DBA90B11C88E}"/>
          </ac:spMkLst>
        </pc:spChg>
        <pc:spChg chg="mod">
          <ac:chgData name="Theresa Bednarek" userId="8436dc10-b776-411d-8f17-d5ee08360d6a" providerId="ADAL" clId="{8394B11F-D3F8-3E4A-A36C-CB5795504928}" dt="2023-06-23T21:53:11.681" v="4753" actId="1076"/>
          <ac:spMkLst>
            <pc:docMk/>
            <pc:sldMk cId="2982051218" sldId="2146846411"/>
            <ac:spMk id="7" creationId="{03A283A8-5F9E-0A23-BCB5-A39135BC146C}"/>
          </ac:spMkLst>
        </pc:spChg>
        <pc:spChg chg="mod">
          <ac:chgData name="Theresa Bednarek" userId="8436dc10-b776-411d-8f17-d5ee08360d6a" providerId="ADAL" clId="{8394B11F-D3F8-3E4A-A36C-CB5795504928}" dt="2023-06-23T21:53:21.231" v="4756" actId="1076"/>
          <ac:spMkLst>
            <pc:docMk/>
            <pc:sldMk cId="2982051218" sldId="2146846411"/>
            <ac:spMk id="8" creationId="{ECDD6B2D-852C-E36B-B7C9-5D2630F6A2A5}"/>
          </ac:spMkLst>
        </pc:spChg>
        <pc:spChg chg="mod">
          <ac:chgData name="Theresa Bednarek" userId="8436dc10-b776-411d-8f17-d5ee08360d6a" providerId="ADAL" clId="{8394B11F-D3F8-3E4A-A36C-CB5795504928}" dt="2023-06-29T21:19:15.111" v="20764" actId="1076"/>
          <ac:spMkLst>
            <pc:docMk/>
            <pc:sldMk cId="2982051218" sldId="2146846411"/>
            <ac:spMk id="9" creationId="{9DB50279-E243-0FAB-5F31-990C95EDC139}"/>
          </ac:spMkLst>
        </pc:spChg>
        <pc:spChg chg="mod">
          <ac:chgData name="Theresa Bednarek" userId="8436dc10-b776-411d-8f17-d5ee08360d6a" providerId="ADAL" clId="{8394B11F-D3F8-3E4A-A36C-CB5795504928}" dt="2023-06-29T21:20:28.571" v="20775" actId="1076"/>
          <ac:spMkLst>
            <pc:docMk/>
            <pc:sldMk cId="2982051218" sldId="2146846411"/>
            <ac:spMk id="10" creationId="{8EED6DEE-32C1-7F8D-D2C5-C70F709B5FB1}"/>
          </ac:spMkLst>
        </pc:spChg>
        <pc:spChg chg="add mod">
          <ac:chgData name="Theresa Bednarek" userId="8436dc10-b776-411d-8f17-d5ee08360d6a" providerId="ADAL" clId="{8394B11F-D3F8-3E4A-A36C-CB5795504928}" dt="2023-06-29T21:19:21.369" v="20765" actId="14100"/>
          <ac:spMkLst>
            <pc:docMk/>
            <pc:sldMk cId="2982051218" sldId="2146846411"/>
            <ac:spMk id="12" creationId="{34421FF4-C1AE-9768-64C4-0868DD5B363E}"/>
          </ac:spMkLst>
        </pc:spChg>
        <pc:spChg chg="add mod">
          <ac:chgData name="Theresa Bednarek" userId="8436dc10-b776-411d-8f17-d5ee08360d6a" providerId="ADAL" clId="{8394B11F-D3F8-3E4A-A36C-CB5795504928}" dt="2023-06-29T21:20:21.331" v="20774" actId="14100"/>
          <ac:spMkLst>
            <pc:docMk/>
            <pc:sldMk cId="2982051218" sldId="2146846411"/>
            <ac:spMk id="15" creationId="{A319FD4F-8934-F536-942B-137CF325D0B3}"/>
          </ac:spMkLst>
        </pc:spChg>
        <pc:spChg chg="add mod">
          <ac:chgData name="Theresa Bednarek" userId="8436dc10-b776-411d-8f17-d5ee08360d6a" providerId="ADAL" clId="{8394B11F-D3F8-3E4A-A36C-CB5795504928}" dt="2023-06-29T21:20:07.431" v="20772" actId="14100"/>
          <ac:spMkLst>
            <pc:docMk/>
            <pc:sldMk cId="2982051218" sldId="2146846411"/>
            <ac:spMk id="16" creationId="{914A400B-A6A6-5D4A-7ADD-80960F7B8125}"/>
          </ac:spMkLst>
        </pc:spChg>
        <pc:spChg chg="add mod">
          <ac:chgData name="Theresa Bednarek" userId="8436dc10-b776-411d-8f17-d5ee08360d6a" providerId="ADAL" clId="{8394B11F-D3F8-3E4A-A36C-CB5795504928}" dt="2023-06-29T21:20:40.336" v="20778" actId="20577"/>
          <ac:spMkLst>
            <pc:docMk/>
            <pc:sldMk cId="2982051218" sldId="2146846411"/>
            <ac:spMk id="17" creationId="{DCCEFF8C-21B3-95C5-3549-D0FED8EC0125}"/>
          </ac:spMkLst>
        </pc:spChg>
        <pc:spChg chg="add mod">
          <ac:chgData name="Theresa Bednarek" userId="8436dc10-b776-411d-8f17-d5ee08360d6a" providerId="ADAL" clId="{8394B11F-D3F8-3E4A-A36C-CB5795504928}" dt="2023-06-29T21:20:49.624" v="20781" actId="20577"/>
          <ac:spMkLst>
            <pc:docMk/>
            <pc:sldMk cId="2982051218" sldId="2146846411"/>
            <ac:spMk id="18" creationId="{609C74A0-B19B-2212-721D-C8783519D0CF}"/>
          </ac:spMkLst>
        </pc:spChg>
        <pc:picChg chg="del">
          <ac:chgData name="Theresa Bednarek" userId="8436dc10-b776-411d-8f17-d5ee08360d6a" providerId="ADAL" clId="{8394B11F-D3F8-3E4A-A36C-CB5795504928}" dt="2023-06-23T21:52:34.572" v="4744" actId="478"/>
          <ac:picMkLst>
            <pc:docMk/>
            <pc:sldMk cId="2982051218" sldId="2146846411"/>
            <ac:picMk id="5" creationId="{393C3309-75A9-44E4-66B0-235C125A65CC}"/>
          </ac:picMkLst>
        </pc:picChg>
        <pc:picChg chg="add del mod">
          <ac:chgData name="Theresa Bednarek" userId="8436dc10-b776-411d-8f17-d5ee08360d6a" providerId="ADAL" clId="{8394B11F-D3F8-3E4A-A36C-CB5795504928}" dt="2023-06-29T21:18:02.010" v="20752" actId="478"/>
          <ac:picMkLst>
            <pc:docMk/>
            <pc:sldMk cId="2982051218" sldId="2146846411"/>
            <ac:picMk id="11" creationId="{5401E3AD-EB9F-D0B3-011B-5B8135ECB9D5}"/>
          </ac:picMkLst>
        </pc:picChg>
        <pc:picChg chg="add mod">
          <ac:chgData name="Theresa Bednarek" userId="8436dc10-b776-411d-8f17-d5ee08360d6a" providerId="ADAL" clId="{8394B11F-D3F8-3E4A-A36C-CB5795504928}" dt="2023-06-29T21:18:23.990" v="20758" actId="1076"/>
          <ac:picMkLst>
            <pc:docMk/>
            <pc:sldMk cId="2982051218" sldId="2146846411"/>
            <ac:picMk id="14" creationId="{9F3F1C98-D8B8-B18C-59CB-73407A6704F1}"/>
          </ac:picMkLst>
        </pc:picChg>
      </pc:sldChg>
      <pc:sldChg chg="addSp delSp modSp mod ord">
        <pc:chgData name="Theresa Bednarek" userId="8436dc10-b776-411d-8f17-d5ee08360d6a" providerId="ADAL" clId="{8394B11F-D3F8-3E4A-A36C-CB5795504928}" dt="2023-07-07T23:21:13.916" v="28765" actId="20577"/>
        <pc:sldMkLst>
          <pc:docMk/>
          <pc:sldMk cId="7183907" sldId="2146846412"/>
        </pc:sldMkLst>
        <pc:spChg chg="mod">
          <ac:chgData name="Theresa Bednarek" userId="8436dc10-b776-411d-8f17-d5ee08360d6a" providerId="ADAL" clId="{8394B11F-D3F8-3E4A-A36C-CB5795504928}" dt="2023-06-28T21:33:23.562" v="20438" actId="13926"/>
          <ac:spMkLst>
            <pc:docMk/>
            <pc:sldMk cId="7183907" sldId="2146846412"/>
            <ac:spMk id="2" creationId="{55DDD665-4C0F-A110-CF79-BB1AB38E0E5E}"/>
          </ac:spMkLst>
        </pc:spChg>
        <pc:spChg chg="mod">
          <ac:chgData name="Theresa Bednarek" userId="8436dc10-b776-411d-8f17-d5ee08360d6a" providerId="ADAL" clId="{8394B11F-D3F8-3E4A-A36C-CB5795504928}" dt="2023-07-07T23:21:13.916" v="28765" actId="20577"/>
          <ac:spMkLst>
            <pc:docMk/>
            <pc:sldMk cId="7183907" sldId="2146846412"/>
            <ac:spMk id="3" creationId="{F8264340-48D4-F564-4CFE-D33728819AF1}"/>
          </ac:spMkLst>
        </pc:spChg>
        <pc:spChg chg="add del mod topLvl">
          <ac:chgData name="Theresa Bednarek" userId="8436dc10-b776-411d-8f17-d5ee08360d6a" providerId="ADAL" clId="{8394B11F-D3F8-3E4A-A36C-CB5795504928}" dt="2023-06-29T21:22:07.267" v="20790" actId="478"/>
          <ac:spMkLst>
            <pc:docMk/>
            <pc:sldMk cId="7183907" sldId="2146846412"/>
            <ac:spMk id="6" creationId="{0E7CF57C-6067-60D3-7C04-DBA90B11C88E}"/>
          </ac:spMkLst>
        </pc:spChg>
        <pc:spChg chg="add del mod topLvl">
          <ac:chgData name="Theresa Bednarek" userId="8436dc10-b776-411d-8f17-d5ee08360d6a" providerId="ADAL" clId="{8394B11F-D3F8-3E4A-A36C-CB5795504928}" dt="2023-06-29T21:22:07.267" v="20790" actId="478"/>
          <ac:spMkLst>
            <pc:docMk/>
            <pc:sldMk cId="7183907" sldId="2146846412"/>
            <ac:spMk id="7" creationId="{03A283A8-5F9E-0A23-BCB5-A39135BC146C}"/>
          </ac:spMkLst>
        </pc:spChg>
        <pc:spChg chg="add del mod topLvl">
          <ac:chgData name="Theresa Bednarek" userId="8436dc10-b776-411d-8f17-d5ee08360d6a" providerId="ADAL" clId="{8394B11F-D3F8-3E4A-A36C-CB5795504928}" dt="2023-06-29T21:22:07.267" v="20790" actId="478"/>
          <ac:spMkLst>
            <pc:docMk/>
            <pc:sldMk cId="7183907" sldId="2146846412"/>
            <ac:spMk id="8" creationId="{ECDD6B2D-852C-E36B-B7C9-5D2630F6A2A5}"/>
          </ac:spMkLst>
        </pc:spChg>
        <pc:spChg chg="add del mod topLvl">
          <ac:chgData name="Theresa Bednarek" userId="8436dc10-b776-411d-8f17-d5ee08360d6a" providerId="ADAL" clId="{8394B11F-D3F8-3E4A-A36C-CB5795504928}" dt="2023-06-29T21:22:07.267" v="20790" actId="478"/>
          <ac:spMkLst>
            <pc:docMk/>
            <pc:sldMk cId="7183907" sldId="2146846412"/>
            <ac:spMk id="9" creationId="{9DB50279-E243-0FAB-5F31-990C95EDC139}"/>
          </ac:spMkLst>
        </pc:spChg>
        <pc:spChg chg="add del mod topLvl">
          <ac:chgData name="Theresa Bednarek" userId="8436dc10-b776-411d-8f17-d5ee08360d6a" providerId="ADAL" clId="{8394B11F-D3F8-3E4A-A36C-CB5795504928}" dt="2023-06-29T21:22:07.267" v="20790" actId="478"/>
          <ac:spMkLst>
            <pc:docMk/>
            <pc:sldMk cId="7183907" sldId="2146846412"/>
            <ac:spMk id="10" creationId="{8EED6DEE-32C1-7F8D-D2C5-C70F709B5FB1}"/>
          </ac:spMkLst>
        </pc:spChg>
        <pc:spChg chg="add del mod topLvl">
          <ac:chgData name="Theresa Bednarek" userId="8436dc10-b776-411d-8f17-d5ee08360d6a" providerId="ADAL" clId="{8394B11F-D3F8-3E4A-A36C-CB5795504928}" dt="2023-06-29T21:22:07.267" v="20790" actId="478"/>
          <ac:spMkLst>
            <pc:docMk/>
            <pc:sldMk cId="7183907" sldId="2146846412"/>
            <ac:spMk id="12" creationId="{50467FE1-D6A9-33C2-F1C6-3D7C6542082C}"/>
          </ac:spMkLst>
        </pc:spChg>
        <pc:spChg chg="add del mod topLvl">
          <ac:chgData name="Theresa Bednarek" userId="8436dc10-b776-411d-8f17-d5ee08360d6a" providerId="ADAL" clId="{8394B11F-D3F8-3E4A-A36C-CB5795504928}" dt="2023-06-29T21:22:07.267" v="20790" actId="478"/>
          <ac:spMkLst>
            <pc:docMk/>
            <pc:sldMk cId="7183907" sldId="2146846412"/>
            <ac:spMk id="13" creationId="{8B2E228E-7226-03C3-AF22-A7019F4519D8}"/>
          </ac:spMkLst>
        </pc:spChg>
        <pc:spChg chg="add mod">
          <ac:chgData name="Theresa Bednarek" userId="8436dc10-b776-411d-8f17-d5ee08360d6a" providerId="ADAL" clId="{8394B11F-D3F8-3E4A-A36C-CB5795504928}" dt="2023-06-29T21:23:10.293" v="20807" actId="20577"/>
          <ac:spMkLst>
            <pc:docMk/>
            <pc:sldMk cId="7183907" sldId="2146846412"/>
            <ac:spMk id="16" creationId="{0957BB96-0EA0-CE1E-5E2D-31A27CF94C0E}"/>
          </ac:spMkLst>
        </pc:spChg>
        <pc:spChg chg="add mod">
          <ac:chgData name="Theresa Bednarek" userId="8436dc10-b776-411d-8f17-d5ee08360d6a" providerId="ADAL" clId="{8394B11F-D3F8-3E4A-A36C-CB5795504928}" dt="2023-06-29T21:24:07.424" v="20818" actId="1076"/>
          <ac:spMkLst>
            <pc:docMk/>
            <pc:sldMk cId="7183907" sldId="2146846412"/>
            <ac:spMk id="17" creationId="{3DC98EC4-30F6-1AE9-B51A-2584DBDB9EFF}"/>
          </ac:spMkLst>
        </pc:spChg>
        <pc:spChg chg="add mod">
          <ac:chgData name="Theresa Bednarek" userId="8436dc10-b776-411d-8f17-d5ee08360d6a" providerId="ADAL" clId="{8394B11F-D3F8-3E4A-A36C-CB5795504928}" dt="2023-06-29T21:23:16.233" v="20809" actId="20577"/>
          <ac:spMkLst>
            <pc:docMk/>
            <pc:sldMk cId="7183907" sldId="2146846412"/>
            <ac:spMk id="18" creationId="{8FA9FBFE-0D56-476A-CC42-91B3E3C5F1CE}"/>
          </ac:spMkLst>
        </pc:spChg>
        <pc:spChg chg="add mod">
          <ac:chgData name="Theresa Bednarek" userId="8436dc10-b776-411d-8f17-d5ee08360d6a" providerId="ADAL" clId="{8394B11F-D3F8-3E4A-A36C-CB5795504928}" dt="2023-06-29T21:24:14.325" v="20819" actId="1076"/>
          <ac:spMkLst>
            <pc:docMk/>
            <pc:sldMk cId="7183907" sldId="2146846412"/>
            <ac:spMk id="19" creationId="{6DB9E8B2-3E1A-FD5E-827A-2678EF9CF588}"/>
          </ac:spMkLst>
        </pc:spChg>
        <pc:spChg chg="add mod">
          <ac:chgData name="Theresa Bednarek" userId="8436dc10-b776-411d-8f17-d5ee08360d6a" providerId="ADAL" clId="{8394B11F-D3F8-3E4A-A36C-CB5795504928}" dt="2023-06-29T21:24:21.715" v="20820" actId="20577"/>
          <ac:spMkLst>
            <pc:docMk/>
            <pc:sldMk cId="7183907" sldId="2146846412"/>
            <ac:spMk id="20" creationId="{9E62F3F4-60B4-B722-EE63-8770F47FD6E4}"/>
          </ac:spMkLst>
        </pc:spChg>
        <pc:spChg chg="add del mod">
          <ac:chgData name="Theresa Bednarek" userId="8436dc10-b776-411d-8f17-d5ee08360d6a" providerId="ADAL" clId="{8394B11F-D3F8-3E4A-A36C-CB5795504928}" dt="2023-06-29T21:24:26.655" v="20821" actId="21"/>
          <ac:spMkLst>
            <pc:docMk/>
            <pc:sldMk cId="7183907" sldId="2146846412"/>
            <ac:spMk id="21" creationId="{36DFA202-AF5E-20BC-6EB6-D3672A38EC5A}"/>
          </ac:spMkLst>
        </pc:spChg>
        <pc:spChg chg="add mod">
          <ac:chgData name="Theresa Bednarek" userId="8436dc10-b776-411d-8f17-d5ee08360d6a" providerId="ADAL" clId="{8394B11F-D3F8-3E4A-A36C-CB5795504928}" dt="2023-06-29T21:23:36.920" v="20814" actId="20577"/>
          <ac:spMkLst>
            <pc:docMk/>
            <pc:sldMk cId="7183907" sldId="2146846412"/>
            <ac:spMk id="22" creationId="{94D47DBF-A9B0-7A0A-F592-9DC1FCDD6A08}"/>
          </ac:spMkLst>
        </pc:spChg>
        <pc:grpChg chg="add del">
          <ac:chgData name="Theresa Bednarek" userId="8436dc10-b776-411d-8f17-d5ee08360d6a" providerId="ADAL" clId="{8394B11F-D3F8-3E4A-A36C-CB5795504928}" dt="2023-06-29T21:21:38.304" v="20785" actId="165"/>
          <ac:grpSpMkLst>
            <pc:docMk/>
            <pc:sldMk cId="7183907" sldId="2146846412"/>
            <ac:grpSpMk id="4" creationId="{915B19ED-737C-9709-0AC3-B0135E939B28}"/>
          </ac:grpSpMkLst>
        </pc:grpChg>
        <pc:grpChg chg="del">
          <ac:chgData name="Theresa Bednarek" userId="8436dc10-b776-411d-8f17-d5ee08360d6a" providerId="ADAL" clId="{8394B11F-D3F8-3E4A-A36C-CB5795504928}" dt="2023-06-29T21:21:26.918" v="20782" actId="165"/>
          <ac:grpSpMkLst>
            <pc:docMk/>
            <pc:sldMk cId="7183907" sldId="2146846412"/>
            <ac:grpSpMk id="14" creationId="{98DFC8AB-B2A7-74B0-BBF0-BEB2643136BC}"/>
          </ac:grpSpMkLst>
        </pc:grpChg>
        <pc:picChg chg="add del mod topLvl">
          <ac:chgData name="Theresa Bednarek" userId="8436dc10-b776-411d-8f17-d5ee08360d6a" providerId="ADAL" clId="{8394B11F-D3F8-3E4A-A36C-CB5795504928}" dt="2023-06-29T21:22:07.267" v="20790" actId="478"/>
          <ac:picMkLst>
            <pc:docMk/>
            <pc:sldMk cId="7183907" sldId="2146846412"/>
            <ac:picMk id="11" creationId="{34A12110-6272-2695-BDC0-3015327EA159}"/>
          </ac:picMkLst>
        </pc:picChg>
        <pc:picChg chg="add mod">
          <ac:chgData name="Theresa Bednarek" userId="8436dc10-b776-411d-8f17-d5ee08360d6a" providerId="ADAL" clId="{8394B11F-D3F8-3E4A-A36C-CB5795504928}" dt="2023-06-29T21:22:26.260" v="20798" actId="14100"/>
          <ac:picMkLst>
            <pc:docMk/>
            <pc:sldMk cId="7183907" sldId="2146846412"/>
            <ac:picMk id="15" creationId="{9A3C18F4-9C23-E911-7301-F20C8F1F7700}"/>
          </ac:picMkLst>
        </pc:picChg>
      </pc:sldChg>
      <pc:sldChg chg="addSp delSp modSp mod ord">
        <pc:chgData name="Theresa Bednarek" userId="8436dc10-b776-411d-8f17-d5ee08360d6a" providerId="ADAL" clId="{8394B11F-D3F8-3E4A-A36C-CB5795504928}" dt="2023-07-06T23:04:53.120" v="23131"/>
        <pc:sldMkLst>
          <pc:docMk/>
          <pc:sldMk cId="1523194049" sldId="2146846413"/>
        </pc:sldMkLst>
        <pc:spChg chg="mod">
          <ac:chgData name="Theresa Bednarek" userId="8436dc10-b776-411d-8f17-d5ee08360d6a" providerId="ADAL" clId="{8394B11F-D3F8-3E4A-A36C-CB5795504928}" dt="2023-06-26T19:00:12.323" v="12801" actId="13926"/>
          <ac:spMkLst>
            <pc:docMk/>
            <pc:sldMk cId="1523194049" sldId="2146846413"/>
            <ac:spMk id="2" creationId="{55DDD665-4C0F-A110-CF79-BB1AB38E0E5E}"/>
          </ac:spMkLst>
        </pc:spChg>
        <pc:spChg chg="mod">
          <ac:chgData name="Theresa Bednarek" userId="8436dc10-b776-411d-8f17-d5ee08360d6a" providerId="ADAL" clId="{8394B11F-D3F8-3E4A-A36C-CB5795504928}" dt="2023-06-29T21:25:35.384" v="20833" actId="6549"/>
          <ac:spMkLst>
            <pc:docMk/>
            <pc:sldMk cId="1523194049" sldId="2146846413"/>
            <ac:spMk id="3" creationId="{F8264340-48D4-F564-4CFE-D33728819AF1}"/>
          </ac:spMkLst>
        </pc:spChg>
        <pc:spChg chg="del mod topLvl">
          <ac:chgData name="Theresa Bednarek" userId="8436dc10-b776-411d-8f17-d5ee08360d6a" providerId="ADAL" clId="{8394B11F-D3F8-3E4A-A36C-CB5795504928}" dt="2023-06-29T21:25:12.055" v="20825" actId="478"/>
          <ac:spMkLst>
            <pc:docMk/>
            <pc:sldMk cId="1523194049" sldId="2146846413"/>
            <ac:spMk id="6" creationId="{0E7CF57C-6067-60D3-7C04-DBA90B11C88E}"/>
          </ac:spMkLst>
        </pc:spChg>
        <pc:spChg chg="del mod topLvl">
          <ac:chgData name="Theresa Bednarek" userId="8436dc10-b776-411d-8f17-d5ee08360d6a" providerId="ADAL" clId="{8394B11F-D3F8-3E4A-A36C-CB5795504928}" dt="2023-06-29T21:25:12.055" v="20825" actId="478"/>
          <ac:spMkLst>
            <pc:docMk/>
            <pc:sldMk cId="1523194049" sldId="2146846413"/>
            <ac:spMk id="7" creationId="{03A283A8-5F9E-0A23-BCB5-A39135BC146C}"/>
          </ac:spMkLst>
        </pc:spChg>
        <pc:spChg chg="del mod topLvl">
          <ac:chgData name="Theresa Bednarek" userId="8436dc10-b776-411d-8f17-d5ee08360d6a" providerId="ADAL" clId="{8394B11F-D3F8-3E4A-A36C-CB5795504928}" dt="2023-06-29T21:25:12.055" v="20825" actId="478"/>
          <ac:spMkLst>
            <pc:docMk/>
            <pc:sldMk cId="1523194049" sldId="2146846413"/>
            <ac:spMk id="8" creationId="{ECDD6B2D-852C-E36B-B7C9-5D2630F6A2A5}"/>
          </ac:spMkLst>
        </pc:spChg>
        <pc:spChg chg="add mod">
          <ac:chgData name="Theresa Bednarek" userId="8436dc10-b776-411d-8f17-d5ee08360d6a" providerId="ADAL" clId="{8394B11F-D3F8-3E4A-A36C-CB5795504928}" dt="2023-06-29T21:26:03.069" v="20838" actId="1076"/>
          <ac:spMkLst>
            <pc:docMk/>
            <pc:sldMk cId="1523194049" sldId="2146846413"/>
            <ac:spMk id="9" creationId="{6B1BC230-0B41-78B6-A096-558426461A50}"/>
          </ac:spMkLst>
        </pc:spChg>
        <pc:spChg chg="add mod">
          <ac:chgData name="Theresa Bednarek" userId="8436dc10-b776-411d-8f17-d5ee08360d6a" providerId="ADAL" clId="{8394B11F-D3F8-3E4A-A36C-CB5795504928}" dt="2023-06-29T21:26:07.434" v="20839" actId="20577"/>
          <ac:spMkLst>
            <pc:docMk/>
            <pc:sldMk cId="1523194049" sldId="2146846413"/>
            <ac:spMk id="10" creationId="{28F0F16D-C24D-DC24-D402-891AD683E9CD}"/>
          </ac:spMkLst>
        </pc:spChg>
        <pc:spChg chg="add mod">
          <ac:chgData name="Theresa Bednarek" userId="8436dc10-b776-411d-8f17-d5ee08360d6a" providerId="ADAL" clId="{8394B11F-D3F8-3E4A-A36C-CB5795504928}" dt="2023-06-29T21:26:40.715" v="20844" actId="14100"/>
          <ac:spMkLst>
            <pc:docMk/>
            <pc:sldMk cId="1523194049" sldId="2146846413"/>
            <ac:spMk id="13" creationId="{89A3F544-2D93-5AFF-7D09-32B6D9074D2C}"/>
          </ac:spMkLst>
        </pc:spChg>
        <pc:grpChg chg="del">
          <ac:chgData name="Theresa Bednarek" userId="8436dc10-b776-411d-8f17-d5ee08360d6a" providerId="ADAL" clId="{8394B11F-D3F8-3E4A-A36C-CB5795504928}" dt="2023-06-29T21:25:06.664" v="20823" actId="165"/>
          <ac:grpSpMkLst>
            <pc:docMk/>
            <pc:sldMk cId="1523194049" sldId="2146846413"/>
            <ac:grpSpMk id="12" creationId="{E93F93CB-361A-307D-5522-496134FAF2BB}"/>
          </ac:grpSpMkLst>
        </pc:grpChg>
        <pc:picChg chg="add mod">
          <ac:chgData name="Theresa Bednarek" userId="8436dc10-b776-411d-8f17-d5ee08360d6a" providerId="ADAL" clId="{8394B11F-D3F8-3E4A-A36C-CB5795504928}" dt="2023-06-29T21:25:39.173" v="20834" actId="1076"/>
          <ac:picMkLst>
            <pc:docMk/>
            <pc:sldMk cId="1523194049" sldId="2146846413"/>
            <ac:picMk id="5" creationId="{13AF67A4-9C35-4B7D-F2DD-8B6D1F4CBBAC}"/>
          </ac:picMkLst>
        </pc:picChg>
        <pc:picChg chg="del mod topLvl">
          <ac:chgData name="Theresa Bednarek" userId="8436dc10-b776-411d-8f17-d5ee08360d6a" providerId="ADAL" clId="{8394B11F-D3F8-3E4A-A36C-CB5795504928}" dt="2023-06-29T21:25:12.055" v="20825" actId="478"/>
          <ac:picMkLst>
            <pc:docMk/>
            <pc:sldMk cId="1523194049" sldId="2146846413"/>
            <ac:picMk id="11" creationId="{8A10BB5B-ED65-A5B9-5DB9-092AA1847EC0}"/>
          </ac:picMkLst>
        </pc:picChg>
      </pc:sldChg>
      <pc:sldChg chg="modSp mod ord">
        <pc:chgData name="Theresa Bednarek" userId="8436dc10-b776-411d-8f17-d5ee08360d6a" providerId="ADAL" clId="{8394B11F-D3F8-3E4A-A36C-CB5795504928}" dt="2023-07-06T23:04:53.120" v="23131"/>
        <pc:sldMkLst>
          <pc:docMk/>
          <pc:sldMk cId="2192226315" sldId="2146846414"/>
        </pc:sldMkLst>
        <pc:spChg chg="mod">
          <ac:chgData name="Theresa Bednarek" userId="8436dc10-b776-411d-8f17-d5ee08360d6a" providerId="ADAL" clId="{8394B11F-D3F8-3E4A-A36C-CB5795504928}" dt="2023-06-26T21:03:34.294" v="14129" actId="14100"/>
          <ac:spMkLst>
            <pc:docMk/>
            <pc:sldMk cId="2192226315" sldId="2146846414"/>
            <ac:spMk id="17" creationId="{AB3FB123-DCBB-3AFB-BE75-25D8BE6314C9}"/>
          </ac:spMkLst>
        </pc:spChg>
      </pc:sldChg>
      <pc:sldChg chg="ord">
        <pc:chgData name="Theresa Bednarek" userId="8436dc10-b776-411d-8f17-d5ee08360d6a" providerId="ADAL" clId="{8394B11F-D3F8-3E4A-A36C-CB5795504928}" dt="2023-07-06T23:04:53.120" v="23131"/>
        <pc:sldMkLst>
          <pc:docMk/>
          <pc:sldMk cId="769071750" sldId="2146846415"/>
        </pc:sldMkLst>
      </pc:sldChg>
      <pc:sldChg chg="ord">
        <pc:chgData name="Theresa Bednarek" userId="8436dc10-b776-411d-8f17-d5ee08360d6a" providerId="ADAL" clId="{8394B11F-D3F8-3E4A-A36C-CB5795504928}" dt="2023-07-06T23:04:53.120" v="23131"/>
        <pc:sldMkLst>
          <pc:docMk/>
          <pc:sldMk cId="1613360795" sldId="2146846416"/>
        </pc:sldMkLst>
      </pc:sldChg>
      <pc:sldChg chg="addSp delSp modSp mod ord">
        <pc:chgData name="Theresa Bednarek" userId="8436dc10-b776-411d-8f17-d5ee08360d6a" providerId="ADAL" clId="{8394B11F-D3F8-3E4A-A36C-CB5795504928}" dt="2023-07-06T23:05:52.529" v="23155"/>
        <pc:sldMkLst>
          <pc:docMk/>
          <pc:sldMk cId="1493257428" sldId="2146846417"/>
        </pc:sldMkLst>
        <pc:spChg chg="mod">
          <ac:chgData name="Theresa Bednarek" userId="8436dc10-b776-411d-8f17-d5ee08360d6a" providerId="ADAL" clId="{8394B11F-D3F8-3E4A-A36C-CB5795504928}" dt="2023-06-23T19:44:26.621" v="2969" actId="20577"/>
          <ac:spMkLst>
            <pc:docMk/>
            <pc:sldMk cId="1493257428" sldId="2146846417"/>
            <ac:spMk id="3" creationId="{F8264340-48D4-F564-4CFE-D33728819AF1}"/>
          </ac:spMkLst>
        </pc:spChg>
        <pc:spChg chg="add mod">
          <ac:chgData name="Theresa Bednarek" userId="8436dc10-b776-411d-8f17-d5ee08360d6a" providerId="ADAL" clId="{8394B11F-D3F8-3E4A-A36C-CB5795504928}" dt="2023-06-23T00:26:56.061" v="2909" actId="14100"/>
          <ac:spMkLst>
            <pc:docMk/>
            <pc:sldMk cId="1493257428" sldId="2146846417"/>
            <ac:spMk id="4" creationId="{18CBA13B-2CDB-1C16-AFE6-A1872FB7FC54}"/>
          </ac:spMkLst>
        </pc:spChg>
        <pc:spChg chg="mod">
          <ac:chgData name="Theresa Bednarek" userId="8436dc10-b776-411d-8f17-d5ee08360d6a" providerId="ADAL" clId="{8394B11F-D3F8-3E4A-A36C-CB5795504928}" dt="2023-06-29T22:13:26.354" v="20868" actId="1076"/>
          <ac:spMkLst>
            <pc:docMk/>
            <pc:sldMk cId="1493257428" sldId="2146846417"/>
            <ac:spMk id="6" creationId="{0E7CF57C-6067-60D3-7C04-DBA90B11C88E}"/>
          </ac:spMkLst>
        </pc:spChg>
        <pc:spChg chg="mod">
          <ac:chgData name="Theresa Bednarek" userId="8436dc10-b776-411d-8f17-d5ee08360d6a" providerId="ADAL" clId="{8394B11F-D3F8-3E4A-A36C-CB5795504928}" dt="2023-06-23T00:27:02.251" v="2910" actId="1076"/>
          <ac:spMkLst>
            <pc:docMk/>
            <pc:sldMk cId="1493257428" sldId="2146846417"/>
            <ac:spMk id="7" creationId="{03A283A8-5F9E-0A23-BCB5-A39135BC146C}"/>
          </ac:spMkLst>
        </pc:spChg>
        <pc:spChg chg="mod">
          <ac:chgData name="Theresa Bednarek" userId="8436dc10-b776-411d-8f17-d5ee08360d6a" providerId="ADAL" clId="{8394B11F-D3F8-3E4A-A36C-CB5795504928}" dt="2023-06-29T22:13:36.144" v="20871" actId="1076"/>
          <ac:spMkLst>
            <pc:docMk/>
            <pc:sldMk cId="1493257428" sldId="2146846417"/>
            <ac:spMk id="14" creationId="{F3F7779D-C0E1-C620-3799-E8F8BD07EF16}"/>
          </ac:spMkLst>
        </pc:spChg>
        <pc:picChg chg="add mod">
          <ac:chgData name="Theresa Bednarek" userId="8436dc10-b776-411d-8f17-d5ee08360d6a" providerId="ADAL" clId="{8394B11F-D3F8-3E4A-A36C-CB5795504928}" dt="2023-06-29T22:13:31.480" v="20870" actId="1076"/>
          <ac:picMkLst>
            <pc:docMk/>
            <pc:sldMk cId="1493257428" sldId="2146846417"/>
            <ac:picMk id="8" creationId="{AB623947-7FAB-C754-DBF6-799549ABB15D}"/>
          </ac:picMkLst>
        </pc:picChg>
        <pc:picChg chg="del mod">
          <ac:chgData name="Theresa Bednarek" userId="8436dc10-b776-411d-8f17-d5ee08360d6a" providerId="ADAL" clId="{8394B11F-D3F8-3E4A-A36C-CB5795504928}" dt="2023-06-29T22:12:57.376" v="20863" actId="478"/>
          <ac:picMkLst>
            <pc:docMk/>
            <pc:sldMk cId="1493257428" sldId="2146846417"/>
            <ac:picMk id="11" creationId="{72ADFB28-5DA6-E9CB-7926-E0CB583F6D86}"/>
          </ac:picMkLst>
        </pc:picChg>
        <pc:picChg chg="mod">
          <ac:chgData name="Theresa Bednarek" userId="8436dc10-b776-411d-8f17-d5ee08360d6a" providerId="ADAL" clId="{8394B11F-D3F8-3E4A-A36C-CB5795504928}" dt="2023-06-23T00:26:48.716" v="2908" actId="1076"/>
          <ac:picMkLst>
            <pc:docMk/>
            <pc:sldMk cId="1493257428" sldId="2146846417"/>
            <ac:picMk id="13" creationId="{3AEFD433-DB8B-4C67-E856-7A50036A64EE}"/>
          </ac:picMkLst>
        </pc:picChg>
      </pc:sldChg>
      <pc:sldChg chg="addSp delSp modSp mod ord">
        <pc:chgData name="Theresa Bednarek" userId="8436dc10-b776-411d-8f17-d5ee08360d6a" providerId="ADAL" clId="{8394B11F-D3F8-3E4A-A36C-CB5795504928}" dt="2023-07-06T23:05:52.529" v="23155"/>
        <pc:sldMkLst>
          <pc:docMk/>
          <pc:sldMk cId="1881642452" sldId="2146846418"/>
        </pc:sldMkLst>
        <pc:spChg chg="mod">
          <ac:chgData name="Theresa Bednarek" userId="8436dc10-b776-411d-8f17-d5ee08360d6a" providerId="ADAL" clId="{8394B11F-D3F8-3E4A-A36C-CB5795504928}" dt="2023-06-27T00:03:25.401" v="18650" actId="20577"/>
          <ac:spMkLst>
            <pc:docMk/>
            <pc:sldMk cId="1881642452" sldId="2146846418"/>
            <ac:spMk id="2" creationId="{55DDD665-4C0F-A110-CF79-BB1AB38E0E5E}"/>
          </ac:spMkLst>
        </pc:spChg>
        <pc:spChg chg="mod">
          <ac:chgData name="Theresa Bednarek" userId="8436dc10-b776-411d-8f17-d5ee08360d6a" providerId="ADAL" clId="{8394B11F-D3F8-3E4A-A36C-CB5795504928}" dt="2023-06-27T00:04:59.669" v="18684" actId="20577"/>
          <ac:spMkLst>
            <pc:docMk/>
            <pc:sldMk cId="1881642452" sldId="2146846418"/>
            <ac:spMk id="3" creationId="{F8264340-48D4-F564-4CFE-D33728819AF1}"/>
          </ac:spMkLst>
        </pc:spChg>
        <pc:spChg chg="del topLvl">
          <ac:chgData name="Theresa Bednarek" userId="8436dc10-b776-411d-8f17-d5ee08360d6a" providerId="ADAL" clId="{8394B11F-D3F8-3E4A-A36C-CB5795504928}" dt="2023-06-27T00:04:46.551" v="18678" actId="478"/>
          <ac:spMkLst>
            <pc:docMk/>
            <pc:sldMk cId="1881642452" sldId="2146846418"/>
            <ac:spMk id="6" creationId="{0E7CF57C-6067-60D3-7C04-DBA90B11C88E}"/>
          </ac:spMkLst>
        </pc:spChg>
        <pc:spChg chg="del">
          <ac:chgData name="Theresa Bednarek" userId="8436dc10-b776-411d-8f17-d5ee08360d6a" providerId="ADAL" clId="{8394B11F-D3F8-3E4A-A36C-CB5795504928}" dt="2023-06-27T00:04:11.451" v="18672" actId="478"/>
          <ac:spMkLst>
            <pc:docMk/>
            <pc:sldMk cId="1881642452" sldId="2146846418"/>
            <ac:spMk id="7" creationId="{03A283A8-5F9E-0A23-BCB5-A39135BC146C}"/>
          </ac:spMkLst>
        </pc:spChg>
        <pc:grpChg chg="del">
          <ac:chgData name="Theresa Bednarek" userId="8436dc10-b776-411d-8f17-d5ee08360d6a" providerId="ADAL" clId="{8394B11F-D3F8-3E4A-A36C-CB5795504928}" dt="2023-06-27T00:04:43.119" v="18677" actId="478"/>
          <ac:grpSpMkLst>
            <pc:docMk/>
            <pc:sldMk cId="1881642452" sldId="2146846418"/>
            <ac:grpSpMk id="14" creationId="{E3D5BE9C-95A0-DD65-849B-EC0B005CD2EE}"/>
          </ac:grpSpMkLst>
        </pc:grpChg>
        <pc:grpChg chg="del">
          <ac:chgData name="Theresa Bednarek" userId="8436dc10-b776-411d-8f17-d5ee08360d6a" providerId="ADAL" clId="{8394B11F-D3F8-3E4A-A36C-CB5795504928}" dt="2023-06-27T00:04:46.551" v="18678" actId="478"/>
          <ac:grpSpMkLst>
            <pc:docMk/>
            <pc:sldMk cId="1881642452" sldId="2146846418"/>
            <ac:grpSpMk id="15" creationId="{5E5BB466-ACDF-CF6D-9E16-AE46D6B5A093}"/>
          </ac:grpSpMkLst>
        </pc:grpChg>
        <pc:picChg chg="add mod">
          <ac:chgData name="Theresa Bednarek" userId="8436dc10-b776-411d-8f17-d5ee08360d6a" providerId="ADAL" clId="{8394B11F-D3F8-3E4A-A36C-CB5795504928}" dt="2023-06-29T23:11:29.418" v="21239" actId="1076"/>
          <ac:picMkLst>
            <pc:docMk/>
            <pc:sldMk cId="1881642452" sldId="2146846418"/>
            <ac:picMk id="5" creationId="{5473CDE3-BDEF-F68C-F487-4EB4C13BFFD9}"/>
          </ac:picMkLst>
        </pc:picChg>
        <pc:picChg chg="del mod topLvl">
          <ac:chgData name="Theresa Bednarek" userId="8436dc10-b776-411d-8f17-d5ee08360d6a" providerId="ADAL" clId="{8394B11F-D3F8-3E4A-A36C-CB5795504928}" dt="2023-06-29T22:15:00.636" v="20877" actId="478"/>
          <ac:picMkLst>
            <pc:docMk/>
            <pc:sldMk cId="1881642452" sldId="2146846418"/>
            <ac:picMk id="11" creationId="{824B96F3-A519-A158-F234-70D6C8228F5E}"/>
          </ac:picMkLst>
        </pc:picChg>
      </pc:sldChg>
      <pc:sldChg chg="addSp delSp modSp mod ord">
        <pc:chgData name="Theresa Bednarek" userId="8436dc10-b776-411d-8f17-d5ee08360d6a" providerId="ADAL" clId="{8394B11F-D3F8-3E4A-A36C-CB5795504928}" dt="2023-07-06T23:05:52.529" v="23155"/>
        <pc:sldMkLst>
          <pc:docMk/>
          <pc:sldMk cId="2793978845" sldId="2146846419"/>
        </pc:sldMkLst>
        <pc:spChg chg="mod">
          <ac:chgData name="Theresa Bednarek" userId="8436dc10-b776-411d-8f17-d5ee08360d6a" providerId="ADAL" clId="{8394B11F-D3F8-3E4A-A36C-CB5795504928}" dt="2023-06-27T00:17:47.330" v="18875" actId="13926"/>
          <ac:spMkLst>
            <pc:docMk/>
            <pc:sldMk cId="2793978845" sldId="2146846419"/>
            <ac:spMk id="2" creationId="{55DDD665-4C0F-A110-CF79-BB1AB38E0E5E}"/>
          </ac:spMkLst>
        </pc:spChg>
        <pc:spChg chg="mod">
          <ac:chgData name="Theresa Bednarek" userId="8436dc10-b776-411d-8f17-d5ee08360d6a" providerId="ADAL" clId="{8394B11F-D3F8-3E4A-A36C-CB5795504928}" dt="2023-06-27T00:17:34.983" v="18874" actId="20577"/>
          <ac:spMkLst>
            <pc:docMk/>
            <pc:sldMk cId="2793978845" sldId="2146846419"/>
            <ac:spMk id="3" creationId="{F8264340-48D4-F564-4CFE-D33728819AF1}"/>
          </ac:spMkLst>
        </pc:spChg>
        <pc:spChg chg="mod">
          <ac:chgData name="Theresa Bednarek" userId="8436dc10-b776-411d-8f17-d5ee08360d6a" providerId="ADAL" clId="{8394B11F-D3F8-3E4A-A36C-CB5795504928}" dt="2023-06-27T00:16:06.846" v="18835" actId="1076"/>
          <ac:spMkLst>
            <pc:docMk/>
            <pc:sldMk cId="2793978845" sldId="2146846419"/>
            <ac:spMk id="6" creationId="{0E7CF57C-6067-60D3-7C04-DBA90B11C88E}"/>
          </ac:spMkLst>
        </pc:spChg>
        <pc:spChg chg="mod">
          <ac:chgData name="Theresa Bednarek" userId="8436dc10-b776-411d-8f17-d5ee08360d6a" providerId="ADAL" clId="{8394B11F-D3F8-3E4A-A36C-CB5795504928}" dt="2023-06-27T00:16:10.914" v="18836" actId="1076"/>
          <ac:spMkLst>
            <pc:docMk/>
            <pc:sldMk cId="2793978845" sldId="2146846419"/>
            <ac:spMk id="7" creationId="{03A283A8-5F9E-0A23-BCB5-A39135BC146C}"/>
          </ac:spMkLst>
        </pc:spChg>
        <pc:spChg chg="mod">
          <ac:chgData name="Theresa Bednarek" userId="8436dc10-b776-411d-8f17-d5ee08360d6a" providerId="ADAL" clId="{8394B11F-D3F8-3E4A-A36C-CB5795504928}" dt="2023-06-27T00:16:16.240" v="18837" actId="1076"/>
          <ac:spMkLst>
            <pc:docMk/>
            <pc:sldMk cId="2793978845" sldId="2146846419"/>
            <ac:spMk id="8" creationId="{ECDD6B2D-852C-E36B-B7C9-5D2630F6A2A5}"/>
          </ac:spMkLst>
        </pc:spChg>
        <pc:spChg chg="mod">
          <ac:chgData name="Theresa Bednarek" userId="8436dc10-b776-411d-8f17-d5ee08360d6a" providerId="ADAL" clId="{8394B11F-D3F8-3E4A-A36C-CB5795504928}" dt="2023-06-27T00:16:32.042" v="18841" actId="1076"/>
          <ac:spMkLst>
            <pc:docMk/>
            <pc:sldMk cId="2793978845" sldId="2146846419"/>
            <ac:spMk id="9" creationId="{9DB50279-E243-0FAB-5F31-990C95EDC139}"/>
          </ac:spMkLst>
        </pc:spChg>
        <pc:picChg chg="add mod">
          <ac:chgData name="Theresa Bednarek" userId="8436dc10-b776-411d-8f17-d5ee08360d6a" providerId="ADAL" clId="{8394B11F-D3F8-3E4A-A36C-CB5795504928}" dt="2023-06-27T00:16:01.044" v="18834" actId="1076"/>
          <ac:picMkLst>
            <pc:docMk/>
            <pc:sldMk cId="2793978845" sldId="2146846419"/>
            <ac:picMk id="4" creationId="{3B04DD24-4246-910B-C25F-001F16A29E93}"/>
          </ac:picMkLst>
        </pc:picChg>
        <pc:picChg chg="del">
          <ac:chgData name="Theresa Bednarek" userId="8436dc10-b776-411d-8f17-d5ee08360d6a" providerId="ADAL" clId="{8394B11F-D3F8-3E4A-A36C-CB5795504928}" dt="2023-06-27T00:13:18.593" v="18691" actId="478"/>
          <ac:picMkLst>
            <pc:docMk/>
            <pc:sldMk cId="2793978845" sldId="2146846419"/>
            <ac:picMk id="11" creationId="{0D48B7EA-D6C7-7948-ED6B-6BF7D03BF3CF}"/>
          </ac:picMkLst>
        </pc:picChg>
        <pc:picChg chg="del">
          <ac:chgData name="Theresa Bednarek" userId="8436dc10-b776-411d-8f17-d5ee08360d6a" providerId="ADAL" clId="{8394B11F-D3F8-3E4A-A36C-CB5795504928}" dt="2023-06-27T00:15:47.152" v="18829" actId="478"/>
          <ac:picMkLst>
            <pc:docMk/>
            <pc:sldMk cId="2793978845" sldId="2146846419"/>
            <ac:picMk id="13" creationId="{B8B62DAA-BC11-1EBA-7100-3CCAC433B7C8}"/>
          </ac:picMkLst>
        </pc:picChg>
        <pc:picChg chg="add mod">
          <ac:chgData name="Theresa Bednarek" userId="8436dc10-b776-411d-8f17-d5ee08360d6a" providerId="ADAL" clId="{8394B11F-D3F8-3E4A-A36C-CB5795504928}" dt="2023-06-27T00:16:27.982" v="18840" actId="167"/>
          <ac:picMkLst>
            <pc:docMk/>
            <pc:sldMk cId="2793978845" sldId="2146846419"/>
            <ac:picMk id="1026" creationId="{41925D46-B84F-3D82-9E19-FB184BB4202C}"/>
          </ac:picMkLst>
        </pc:picChg>
      </pc:sldChg>
      <pc:sldChg chg="addSp delSp modSp mod ord">
        <pc:chgData name="Theresa Bednarek" userId="8436dc10-b776-411d-8f17-d5ee08360d6a" providerId="ADAL" clId="{8394B11F-D3F8-3E4A-A36C-CB5795504928}" dt="2023-07-06T23:05:52.529" v="23155"/>
        <pc:sldMkLst>
          <pc:docMk/>
          <pc:sldMk cId="2606193882" sldId="2146846420"/>
        </pc:sldMkLst>
        <pc:spChg chg="mod">
          <ac:chgData name="Theresa Bednarek" userId="8436dc10-b776-411d-8f17-d5ee08360d6a" providerId="ADAL" clId="{8394B11F-D3F8-3E4A-A36C-CB5795504928}" dt="2023-06-29T22:20:58.635" v="20887" actId="1076"/>
          <ac:spMkLst>
            <pc:docMk/>
            <pc:sldMk cId="2606193882" sldId="2146846420"/>
            <ac:spMk id="6" creationId="{0E7CF57C-6067-60D3-7C04-DBA90B11C88E}"/>
          </ac:spMkLst>
        </pc:spChg>
        <pc:spChg chg="mod">
          <ac:chgData name="Theresa Bednarek" userId="8436dc10-b776-411d-8f17-d5ee08360d6a" providerId="ADAL" clId="{8394B11F-D3F8-3E4A-A36C-CB5795504928}" dt="2023-06-26T15:23:58.334" v="9953" actId="208"/>
          <ac:spMkLst>
            <pc:docMk/>
            <pc:sldMk cId="2606193882" sldId="2146846420"/>
            <ac:spMk id="8" creationId="{ECDD6B2D-852C-E36B-B7C9-5D2630F6A2A5}"/>
          </ac:spMkLst>
        </pc:spChg>
        <pc:spChg chg="mod">
          <ac:chgData name="Theresa Bednarek" userId="8436dc10-b776-411d-8f17-d5ee08360d6a" providerId="ADAL" clId="{8394B11F-D3F8-3E4A-A36C-CB5795504928}" dt="2023-06-23T22:07:45.666" v="4911" actId="1582"/>
          <ac:spMkLst>
            <pc:docMk/>
            <pc:sldMk cId="2606193882" sldId="2146846420"/>
            <ac:spMk id="18" creationId="{D88D5A94-B380-69AB-8F1E-A5AC6E42D50B}"/>
          </ac:spMkLst>
        </pc:spChg>
        <pc:spChg chg="mod">
          <ac:chgData name="Theresa Bednarek" userId="8436dc10-b776-411d-8f17-d5ee08360d6a" providerId="ADAL" clId="{8394B11F-D3F8-3E4A-A36C-CB5795504928}" dt="2023-06-26T15:23:35.357" v="9949" actId="208"/>
          <ac:spMkLst>
            <pc:docMk/>
            <pc:sldMk cId="2606193882" sldId="2146846420"/>
            <ac:spMk id="19" creationId="{B95C5D50-B051-F7D6-7944-73C9545D029E}"/>
          </ac:spMkLst>
        </pc:spChg>
        <pc:grpChg chg="add">
          <ac:chgData name="Theresa Bednarek" userId="8436dc10-b776-411d-8f17-d5ee08360d6a" providerId="ADAL" clId="{8394B11F-D3F8-3E4A-A36C-CB5795504928}" dt="2023-06-29T23:13:41.556" v="21240" actId="164"/>
          <ac:grpSpMkLst>
            <pc:docMk/>
            <pc:sldMk cId="2606193882" sldId="2146846420"/>
            <ac:grpSpMk id="10" creationId="{11BA9FCE-AF85-323E-EC71-EC4D5487E39A}"/>
          </ac:grpSpMkLst>
        </pc:grpChg>
        <pc:picChg chg="add mod">
          <ac:chgData name="Theresa Bednarek" userId="8436dc10-b776-411d-8f17-d5ee08360d6a" providerId="ADAL" clId="{8394B11F-D3F8-3E4A-A36C-CB5795504928}" dt="2023-06-29T22:20:50.447" v="20886" actId="1076"/>
          <ac:picMkLst>
            <pc:docMk/>
            <pc:sldMk cId="2606193882" sldId="2146846420"/>
            <ac:picMk id="5" creationId="{6D3908D9-1B76-5AF6-DDC0-0D0BE2D692F2}"/>
          </ac:picMkLst>
        </pc:picChg>
        <pc:picChg chg="del">
          <ac:chgData name="Theresa Bednarek" userId="8436dc10-b776-411d-8f17-d5ee08360d6a" providerId="ADAL" clId="{8394B11F-D3F8-3E4A-A36C-CB5795504928}" dt="2023-06-29T22:20:30.748" v="20879" actId="478"/>
          <ac:picMkLst>
            <pc:docMk/>
            <pc:sldMk cId="2606193882" sldId="2146846420"/>
            <ac:picMk id="11" creationId="{122A9C8E-5035-209B-7622-90CF54DF730B}"/>
          </ac:picMkLst>
        </pc:picChg>
      </pc:sldChg>
      <pc:sldChg chg="modSp mod ord">
        <pc:chgData name="Theresa Bednarek" userId="8436dc10-b776-411d-8f17-d5ee08360d6a" providerId="ADAL" clId="{8394B11F-D3F8-3E4A-A36C-CB5795504928}" dt="2023-07-06T23:05:52.529" v="23155"/>
        <pc:sldMkLst>
          <pc:docMk/>
          <pc:sldMk cId="2836927648" sldId="2146846421"/>
        </pc:sldMkLst>
        <pc:spChg chg="mod">
          <ac:chgData name="Theresa Bednarek" userId="8436dc10-b776-411d-8f17-d5ee08360d6a" providerId="ADAL" clId="{8394B11F-D3F8-3E4A-A36C-CB5795504928}" dt="2023-06-23T22:08:06.265" v="4913" actId="1582"/>
          <ac:spMkLst>
            <pc:docMk/>
            <pc:sldMk cId="2836927648" sldId="2146846421"/>
            <ac:spMk id="16" creationId="{0C50E465-CDDE-03A1-E801-D129B5658DC8}"/>
          </ac:spMkLst>
        </pc:spChg>
      </pc:sldChg>
      <pc:sldChg chg="addSp delSp modSp mod ord">
        <pc:chgData name="Theresa Bednarek" userId="8436dc10-b776-411d-8f17-d5ee08360d6a" providerId="ADAL" clId="{8394B11F-D3F8-3E4A-A36C-CB5795504928}" dt="2023-07-06T23:05:52.529" v="23155"/>
        <pc:sldMkLst>
          <pc:docMk/>
          <pc:sldMk cId="439828470" sldId="2146846422"/>
        </pc:sldMkLst>
        <pc:spChg chg="add mod">
          <ac:chgData name="Theresa Bednarek" userId="8436dc10-b776-411d-8f17-d5ee08360d6a" providerId="ADAL" clId="{8394B11F-D3F8-3E4A-A36C-CB5795504928}" dt="2023-06-26T15:25:14.899" v="9961" actId="1076"/>
          <ac:spMkLst>
            <pc:docMk/>
            <pc:sldMk cId="439828470" sldId="2146846422"/>
            <ac:spMk id="4" creationId="{CE7FCAC9-26C7-9057-A90B-8243671097C4}"/>
          </ac:spMkLst>
        </pc:spChg>
        <pc:spChg chg="add mod">
          <ac:chgData name="Theresa Bednarek" userId="8436dc10-b776-411d-8f17-d5ee08360d6a" providerId="ADAL" clId="{8394B11F-D3F8-3E4A-A36C-CB5795504928}" dt="2023-06-26T15:26:49.875" v="9965" actId="14100"/>
          <ac:spMkLst>
            <pc:docMk/>
            <pc:sldMk cId="439828470" sldId="2146846422"/>
            <ac:spMk id="5" creationId="{6EF43F67-347D-D642-D076-4A3CA638DD2E}"/>
          </ac:spMkLst>
        </pc:spChg>
        <pc:spChg chg="mod">
          <ac:chgData name="Theresa Bednarek" userId="8436dc10-b776-411d-8f17-d5ee08360d6a" providerId="ADAL" clId="{8394B11F-D3F8-3E4A-A36C-CB5795504928}" dt="2023-06-29T22:24:03.387" v="20899" actId="1076"/>
          <ac:spMkLst>
            <pc:docMk/>
            <pc:sldMk cId="439828470" sldId="2146846422"/>
            <ac:spMk id="6" creationId="{0E7CF57C-6067-60D3-7C04-DBA90B11C88E}"/>
          </ac:spMkLst>
        </pc:spChg>
        <pc:spChg chg="mod">
          <ac:chgData name="Theresa Bednarek" userId="8436dc10-b776-411d-8f17-d5ee08360d6a" providerId="ADAL" clId="{8394B11F-D3F8-3E4A-A36C-CB5795504928}" dt="2023-06-23T22:08:28.484" v="4917" actId="1076"/>
          <ac:spMkLst>
            <pc:docMk/>
            <pc:sldMk cId="439828470" sldId="2146846422"/>
            <ac:spMk id="20" creationId="{9B8DC222-0D16-3C60-5ED1-B97E00A66795}"/>
          </ac:spMkLst>
        </pc:spChg>
        <pc:spChg chg="del mod">
          <ac:chgData name="Theresa Bednarek" userId="8436dc10-b776-411d-8f17-d5ee08360d6a" providerId="ADAL" clId="{8394B11F-D3F8-3E4A-A36C-CB5795504928}" dt="2023-06-26T15:26:43.044" v="9963" actId="478"/>
          <ac:spMkLst>
            <pc:docMk/>
            <pc:sldMk cId="439828470" sldId="2146846422"/>
            <ac:spMk id="21" creationId="{55C7F155-CF36-6658-88D5-AEBD2075D905}"/>
          </ac:spMkLst>
        </pc:spChg>
        <pc:spChg chg="del mod">
          <ac:chgData name="Theresa Bednarek" userId="8436dc10-b776-411d-8f17-d5ee08360d6a" providerId="ADAL" clId="{8394B11F-D3F8-3E4A-A36C-CB5795504928}" dt="2023-06-26T15:25:11.606" v="9960" actId="478"/>
          <ac:spMkLst>
            <pc:docMk/>
            <pc:sldMk cId="439828470" sldId="2146846422"/>
            <ac:spMk id="23" creationId="{58D1A618-9CA2-5324-0EA8-C13F4FD4FF58}"/>
          </ac:spMkLst>
        </pc:spChg>
        <pc:picChg chg="add mod">
          <ac:chgData name="Theresa Bednarek" userId="8436dc10-b776-411d-8f17-d5ee08360d6a" providerId="ADAL" clId="{8394B11F-D3F8-3E4A-A36C-CB5795504928}" dt="2023-06-29T22:23:54.635" v="20898" actId="14100"/>
          <ac:picMkLst>
            <pc:docMk/>
            <pc:sldMk cId="439828470" sldId="2146846422"/>
            <ac:picMk id="9" creationId="{9B649997-58AD-45D0-8F53-1E0D631165B4}"/>
          </ac:picMkLst>
        </pc:picChg>
        <pc:picChg chg="del mod">
          <ac:chgData name="Theresa Bednarek" userId="8436dc10-b776-411d-8f17-d5ee08360d6a" providerId="ADAL" clId="{8394B11F-D3F8-3E4A-A36C-CB5795504928}" dt="2023-06-29T22:23:26.745" v="20889" actId="478"/>
          <ac:picMkLst>
            <pc:docMk/>
            <pc:sldMk cId="439828470" sldId="2146846422"/>
            <ac:picMk id="15" creationId="{16650482-36A5-736C-D88D-330B007DDFC5}"/>
          </ac:picMkLst>
        </pc:picChg>
      </pc:sldChg>
      <pc:sldChg chg="addSp delSp modSp mod ord">
        <pc:chgData name="Theresa Bednarek" userId="8436dc10-b776-411d-8f17-d5ee08360d6a" providerId="ADAL" clId="{8394B11F-D3F8-3E4A-A36C-CB5795504928}" dt="2023-07-06T23:05:52.529" v="23155"/>
        <pc:sldMkLst>
          <pc:docMk/>
          <pc:sldMk cId="581546928" sldId="2146846423"/>
        </pc:sldMkLst>
        <pc:spChg chg="mod">
          <ac:chgData name="Theresa Bednarek" userId="8436dc10-b776-411d-8f17-d5ee08360d6a" providerId="ADAL" clId="{8394B11F-D3F8-3E4A-A36C-CB5795504928}" dt="2023-06-27T00:27:17.577" v="19243" actId="13926"/>
          <ac:spMkLst>
            <pc:docMk/>
            <pc:sldMk cId="581546928" sldId="2146846423"/>
            <ac:spMk id="2" creationId="{55DDD665-4C0F-A110-CF79-BB1AB38E0E5E}"/>
          </ac:spMkLst>
        </pc:spChg>
        <pc:spChg chg="mod">
          <ac:chgData name="Theresa Bednarek" userId="8436dc10-b776-411d-8f17-d5ee08360d6a" providerId="ADAL" clId="{8394B11F-D3F8-3E4A-A36C-CB5795504928}" dt="2023-06-27T00:27:09.214" v="19241" actId="20577"/>
          <ac:spMkLst>
            <pc:docMk/>
            <pc:sldMk cId="581546928" sldId="2146846423"/>
            <ac:spMk id="3" creationId="{F8264340-48D4-F564-4CFE-D33728819AF1}"/>
          </ac:spMkLst>
        </pc:spChg>
        <pc:spChg chg="add del mod">
          <ac:chgData name="Theresa Bednarek" userId="8436dc10-b776-411d-8f17-d5ee08360d6a" providerId="ADAL" clId="{8394B11F-D3F8-3E4A-A36C-CB5795504928}" dt="2023-06-27T00:27:12.965" v="19242" actId="478"/>
          <ac:spMkLst>
            <pc:docMk/>
            <pc:sldMk cId="581546928" sldId="2146846423"/>
            <ac:spMk id="4" creationId="{05E9A02B-1816-761A-AD29-19CB35BA78A8}"/>
          </ac:spMkLst>
        </pc:spChg>
        <pc:spChg chg="del mod topLvl">
          <ac:chgData name="Theresa Bednarek" userId="8436dc10-b776-411d-8f17-d5ee08360d6a" providerId="ADAL" clId="{8394B11F-D3F8-3E4A-A36C-CB5795504928}" dt="2023-06-29T22:27:23.182" v="20916" actId="478"/>
          <ac:spMkLst>
            <pc:docMk/>
            <pc:sldMk cId="581546928" sldId="2146846423"/>
            <ac:spMk id="6" creationId="{0E7CF57C-6067-60D3-7C04-DBA90B11C88E}"/>
          </ac:spMkLst>
        </pc:spChg>
        <pc:spChg chg="del mod topLvl">
          <ac:chgData name="Theresa Bednarek" userId="8436dc10-b776-411d-8f17-d5ee08360d6a" providerId="ADAL" clId="{8394B11F-D3F8-3E4A-A36C-CB5795504928}" dt="2023-06-29T22:27:23.182" v="20916" actId="478"/>
          <ac:spMkLst>
            <pc:docMk/>
            <pc:sldMk cId="581546928" sldId="2146846423"/>
            <ac:spMk id="7" creationId="{03A283A8-5F9E-0A23-BCB5-A39135BC146C}"/>
          </ac:spMkLst>
        </pc:spChg>
        <pc:spChg chg="add mod">
          <ac:chgData name="Theresa Bednarek" userId="8436dc10-b776-411d-8f17-d5ee08360d6a" providerId="ADAL" clId="{8394B11F-D3F8-3E4A-A36C-CB5795504928}" dt="2023-06-29T22:28:04.781" v="20925" actId="1076"/>
          <ac:spMkLst>
            <pc:docMk/>
            <pc:sldMk cId="581546928" sldId="2146846423"/>
            <ac:spMk id="9" creationId="{23DF7317-AC88-BD0A-54F0-F93D76065BDB}"/>
          </ac:spMkLst>
        </pc:spChg>
        <pc:spChg chg="add mod">
          <ac:chgData name="Theresa Bednarek" userId="8436dc10-b776-411d-8f17-d5ee08360d6a" providerId="ADAL" clId="{8394B11F-D3F8-3E4A-A36C-CB5795504928}" dt="2023-06-29T22:28:16.120" v="20928" actId="20577"/>
          <ac:spMkLst>
            <pc:docMk/>
            <pc:sldMk cId="581546928" sldId="2146846423"/>
            <ac:spMk id="10" creationId="{D6D77C90-1792-8F94-04CA-7D8E259E8D09}"/>
          </ac:spMkLst>
        </pc:spChg>
        <pc:grpChg chg="del">
          <ac:chgData name="Theresa Bednarek" userId="8436dc10-b776-411d-8f17-d5ee08360d6a" providerId="ADAL" clId="{8394B11F-D3F8-3E4A-A36C-CB5795504928}" dt="2023-06-29T22:27:13.313" v="20913" actId="165"/>
          <ac:grpSpMkLst>
            <pc:docMk/>
            <pc:sldMk cId="581546928" sldId="2146846423"/>
            <ac:grpSpMk id="12" creationId="{CC1AA2FA-B07A-5BBE-8826-DD30DF5C24D0}"/>
          </ac:grpSpMkLst>
        </pc:grpChg>
        <pc:picChg chg="add mod">
          <ac:chgData name="Theresa Bednarek" userId="8436dc10-b776-411d-8f17-d5ee08360d6a" providerId="ADAL" clId="{8394B11F-D3F8-3E4A-A36C-CB5795504928}" dt="2023-06-29T22:27:37.815" v="20923" actId="208"/>
          <ac:picMkLst>
            <pc:docMk/>
            <pc:sldMk cId="581546928" sldId="2146846423"/>
            <ac:picMk id="8" creationId="{974A395A-C821-0EC0-127B-E063007C1F52}"/>
          </ac:picMkLst>
        </pc:picChg>
        <pc:picChg chg="del mod topLvl">
          <ac:chgData name="Theresa Bednarek" userId="8436dc10-b776-411d-8f17-d5ee08360d6a" providerId="ADAL" clId="{8394B11F-D3F8-3E4A-A36C-CB5795504928}" dt="2023-06-29T22:27:23.182" v="20916" actId="478"/>
          <ac:picMkLst>
            <pc:docMk/>
            <pc:sldMk cId="581546928" sldId="2146846423"/>
            <ac:picMk id="11" creationId="{FC931D56-4234-BB19-7191-F7454221834D}"/>
          </ac:picMkLst>
        </pc:picChg>
      </pc:sldChg>
      <pc:sldChg chg="addSp delSp modSp mod ord">
        <pc:chgData name="Theresa Bednarek" userId="8436dc10-b776-411d-8f17-d5ee08360d6a" providerId="ADAL" clId="{8394B11F-D3F8-3E4A-A36C-CB5795504928}" dt="2023-07-06T23:05:52.529" v="23155"/>
        <pc:sldMkLst>
          <pc:docMk/>
          <pc:sldMk cId="3370750397" sldId="2146846424"/>
        </pc:sldMkLst>
        <pc:spChg chg="mod">
          <ac:chgData name="Theresa Bednarek" userId="8436dc10-b776-411d-8f17-d5ee08360d6a" providerId="ADAL" clId="{8394B11F-D3F8-3E4A-A36C-CB5795504928}" dt="2023-06-23T19:50:43.409" v="3077" actId="20577"/>
          <ac:spMkLst>
            <pc:docMk/>
            <pc:sldMk cId="3370750397" sldId="2146846424"/>
            <ac:spMk id="3" creationId="{F8264340-48D4-F564-4CFE-D33728819AF1}"/>
          </ac:spMkLst>
        </pc:spChg>
        <pc:spChg chg="add mod">
          <ac:chgData name="Theresa Bednarek" userId="8436dc10-b776-411d-8f17-d5ee08360d6a" providerId="ADAL" clId="{8394B11F-D3F8-3E4A-A36C-CB5795504928}" dt="2023-06-26T15:27:09.662" v="9970" actId="1076"/>
          <ac:spMkLst>
            <pc:docMk/>
            <pc:sldMk cId="3370750397" sldId="2146846424"/>
            <ac:spMk id="4" creationId="{E13C382E-B2B7-330B-A2B0-9A1E60E8DF90}"/>
          </ac:spMkLst>
        </pc:spChg>
        <pc:spChg chg="mod">
          <ac:chgData name="Theresa Bednarek" userId="8436dc10-b776-411d-8f17-d5ee08360d6a" providerId="ADAL" clId="{8394B11F-D3F8-3E4A-A36C-CB5795504928}" dt="2023-06-29T22:25:03.089" v="20911" actId="1076"/>
          <ac:spMkLst>
            <pc:docMk/>
            <pc:sldMk cId="3370750397" sldId="2146846424"/>
            <ac:spMk id="6" creationId="{0E7CF57C-6067-60D3-7C04-DBA90B11C88E}"/>
          </ac:spMkLst>
        </pc:spChg>
        <pc:spChg chg="mod">
          <ac:chgData name="Theresa Bednarek" userId="8436dc10-b776-411d-8f17-d5ee08360d6a" providerId="ADAL" clId="{8394B11F-D3F8-3E4A-A36C-CB5795504928}" dt="2023-06-23T22:08:54.521" v="4921" actId="208"/>
          <ac:spMkLst>
            <pc:docMk/>
            <pc:sldMk cId="3370750397" sldId="2146846424"/>
            <ac:spMk id="14" creationId="{F64E0C14-9E38-9C6A-1C41-402149F87105}"/>
          </ac:spMkLst>
        </pc:spChg>
        <pc:spChg chg="mod">
          <ac:chgData name="Theresa Bednarek" userId="8436dc10-b776-411d-8f17-d5ee08360d6a" providerId="ADAL" clId="{8394B11F-D3F8-3E4A-A36C-CB5795504928}" dt="2023-06-26T15:27:15.199" v="9971" actId="208"/>
          <ac:spMkLst>
            <pc:docMk/>
            <pc:sldMk cId="3370750397" sldId="2146846424"/>
            <ac:spMk id="15" creationId="{F1E8FBDF-C98E-7378-7426-8211BA335A43}"/>
          </ac:spMkLst>
        </pc:spChg>
        <pc:spChg chg="del mod">
          <ac:chgData name="Theresa Bednarek" userId="8436dc10-b776-411d-8f17-d5ee08360d6a" providerId="ADAL" clId="{8394B11F-D3F8-3E4A-A36C-CB5795504928}" dt="2023-06-26T15:27:06.043" v="9969" actId="478"/>
          <ac:spMkLst>
            <pc:docMk/>
            <pc:sldMk cId="3370750397" sldId="2146846424"/>
            <ac:spMk id="16" creationId="{A7966E41-9068-4ACD-2F7A-52C3F18882ED}"/>
          </ac:spMkLst>
        </pc:spChg>
        <pc:picChg chg="add mod">
          <ac:chgData name="Theresa Bednarek" userId="8436dc10-b776-411d-8f17-d5ee08360d6a" providerId="ADAL" clId="{8394B11F-D3F8-3E4A-A36C-CB5795504928}" dt="2023-06-29T22:24:56.750" v="20910" actId="167"/>
          <ac:picMkLst>
            <pc:docMk/>
            <pc:sldMk cId="3370750397" sldId="2146846424"/>
            <ac:picMk id="8" creationId="{AF255D77-8278-DEE0-B143-6AA064749206}"/>
          </ac:picMkLst>
        </pc:picChg>
        <pc:picChg chg="del mod">
          <ac:chgData name="Theresa Bednarek" userId="8436dc10-b776-411d-8f17-d5ee08360d6a" providerId="ADAL" clId="{8394B11F-D3F8-3E4A-A36C-CB5795504928}" dt="2023-06-29T22:24:33.966" v="20902" actId="478"/>
          <ac:picMkLst>
            <pc:docMk/>
            <pc:sldMk cId="3370750397" sldId="2146846424"/>
            <ac:picMk id="13" creationId="{622CF969-409A-E080-E803-9CB15E8C4E0F}"/>
          </ac:picMkLst>
        </pc:picChg>
      </pc:sldChg>
      <pc:sldChg chg="addSp delSp modSp mod ord">
        <pc:chgData name="Theresa Bednarek" userId="8436dc10-b776-411d-8f17-d5ee08360d6a" providerId="ADAL" clId="{8394B11F-D3F8-3E4A-A36C-CB5795504928}" dt="2023-07-06T23:05:52.529" v="23155"/>
        <pc:sldMkLst>
          <pc:docMk/>
          <pc:sldMk cId="1462348887" sldId="2146846425"/>
        </pc:sldMkLst>
        <pc:picChg chg="add del mod">
          <ac:chgData name="Theresa Bednarek" userId="8436dc10-b776-411d-8f17-d5ee08360d6a" providerId="ADAL" clId="{8394B11F-D3F8-3E4A-A36C-CB5795504928}" dt="2023-06-29T22:29:17.733" v="20937" actId="478"/>
          <ac:picMkLst>
            <pc:docMk/>
            <pc:sldMk cId="1462348887" sldId="2146846425"/>
            <ac:picMk id="5" creationId="{A4CC8EB9-31E1-8894-F4C9-A012FE63CF7C}"/>
          </ac:picMkLst>
        </pc:picChg>
        <pc:picChg chg="add mod">
          <ac:chgData name="Theresa Bednarek" userId="8436dc10-b776-411d-8f17-d5ee08360d6a" providerId="ADAL" clId="{8394B11F-D3F8-3E4A-A36C-CB5795504928}" dt="2023-06-29T22:29:36.048" v="20944" actId="1076"/>
          <ac:picMkLst>
            <pc:docMk/>
            <pc:sldMk cId="1462348887" sldId="2146846425"/>
            <ac:picMk id="7" creationId="{0693A5BF-D5BF-2AB6-6CD7-ABA8B9446754}"/>
          </ac:picMkLst>
        </pc:picChg>
        <pc:picChg chg="del">
          <ac:chgData name="Theresa Bednarek" userId="8436dc10-b776-411d-8f17-d5ee08360d6a" providerId="ADAL" clId="{8394B11F-D3F8-3E4A-A36C-CB5795504928}" dt="2023-06-29T22:28:39.913" v="20929" actId="478"/>
          <ac:picMkLst>
            <pc:docMk/>
            <pc:sldMk cId="1462348887" sldId="2146846425"/>
            <ac:picMk id="11" creationId="{C3A3D8B3-0277-5665-C928-B52FF0832A6A}"/>
          </ac:picMkLst>
        </pc:picChg>
      </pc:sldChg>
      <pc:sldChg chg="addSp delSp modSp mod ord">
        <pc:chgData name="Theresa Bednarek" userId="8436dc10-b776-411d-8f17-d5ee08360d6a" providerId="ADAL" clId="{8394B11F-D3F8-3E4A-A36C-CB5795504928}" dt="2023-07-06T23:05:52.529" v="23155"/>
        <pc:sldMkLst>
          <pc:docMk/>
          <pc:sldMk cId="1693680807" sldId="2146846426"/>
        </pc:sldMkLst>
        <pc:spChg chg="mod">
          <ac:chgData name="Theresa Bednarek" userId="8436dc10-b776-411d-8f17-d5ee08360d6a" providerId="ADAL" clId="{8394B11F-D3F8-3E4A-A36C-CB5795504928}" dt="2023-06-26T18:32:49.346" v="12263" actId="13926"/>
          <ac:spMkLst>
            <pc:docMk/>
            <pc:sldMk cId="1693680807" sldId="2146846426"/>
            <ac:spMk id="2" creationId="{55DDD665-4C0F-A110-CF79-BB1AB38E0E5E}"/>
          </ac:spMkLst>
        </pc:spChg>
        <pc:spChg chg="mod">
          <ac:chgData name="Theresa Bednarek" userId="8436dc10-b776-411d-8f17-d5ee08360d6a" providerId="ADAL" clId="{8394B11F-D3F8-3E4A-A36C-CB5795504928}" dt="2023-06-26T18:32:57.417" v="12266" actId="14100"/>
          <ac:spMkLst>
            <pc:docMk/>
            <pc:sldMk cId="1693680807" sldId="2146846426"/>
            <ac:spMk id="4" creationId="{BC065155-54F8-2932-F99E-26BE282CA1B8}"/>
          </ac:spMkLst>
        </pc:spChg>
        <pc:picChg chg="add mod">
          <ac:chgData name="Theresa Bednarek" userId="8436dc10-b776-411d-8f17-d5ee08360d6a" providerId="ADAL" clId="{8394B11F-D3F8-3E4A-A36C-CB5795504928}" dt="2023-06-26T18:32:45.909" v="12262" actId="1076"/>
          <ac:picMkLst>
            <pc:docMk/>
            <pc:sldMk cId="1693680807" sldId="2146846426"/>
            <ac:picMk id="6" creationId="{63E4C9E1-210B-3C7A-81EC-A7CE540D0191}"/>
          </ac:picMkLst>
        </pc:picChg>
        <pc:picChg chg="del">
          <ac:chgData name="Theresa Bednarek" userId="8436dc10-b776-411d-8f17-d5ee08360d6a" providerId="ADAL" clId="{8394B11F-D3F8-3E4A-A36C-CB5795504928}" dt="2023-06-26T18:32:21.640" v="12256" actId="478"/>
          <ac:picMkLst>
            <pc:docMk/>
            <pc:sldMk cId="1693680807" sldId="2146846426"/>
            <ac:picMk id="11" creationId="{808A061D-A8D3-8D6C-6230-A57752876E38}"/>
          </ac:picMkLst>
        </pc:picChg>
      </pc:sldChg>
      <pc:sldChg chg="addSp delSp modSp mod ord">
        <pc:chgData name="Theresa Bednarek" userId="8436dc10-b776-411d-8f17-d5ee08360d6a" providerId="ADAL" clId="{8394B11F-D3F8-3E4A-A36C-CB5795504928}" dt="2023-07-06T23:05:52.529" v="23155"/>
        <pc:sldMkLst>
          <pc:docMk/>
          <pc:sldMk cId="63626677" sldId="2146846427"/>
        </pc:sldMkLst>
        <pc:picChg chg="add mod">
          <ac:chgData name="Theresa Bednarek" userId="8436dc10-b776-411d-8f17-d5ee08360d6a" providerId="ADAL" clId="{8394B11F-D3F8-3E4A-A36C-CB5795504928}" dt="2023-06-29T22:32:04.782" v="20951" actId="1076"/>
          <ac:picMkLst>
            <pc:docMk/>
            <pc:sldMk cId="63626677" sldId="2146846427"/>
            <ac:picMk id="5" creationId="{F6B4925D-E750-430C-F898-9728B802DFF9}"/>
          </ac:picMkLst>
        </pc:picChg>
        <pc:picChg chg="del">
          <ac:chgData name="Theresa Bednarek" userId="8436dc10-b776-411d-8f17-d5ee08360d6a" providerId="ADAL" clId="{8394B11F-D3F8-3E4A-A36C-CB5795504928}" dt="2023-06-29T22:31:49.931" v="20945" actId="478"/>
          <ac:picMkLst>
            <pc:docMk/>
            <pc:sldMk cId="63626677" sldId="2146846427"/>
            <ac:picMk id="11" creationId="{4CAE6F9E-A7CF-10D4-50DC-984B0D542525}"/>
          </ac:picMkLst>
        </pc:picChg>
      </pc:sldChg>
      <pc:sldChg chg="addSp delSp modSp mod ord">
        <pc:chgData name="Theresa Bednarek" userId="8436dc10-b776-411d-8f17-d5ee08360d6a" providerId="ADAL" clId="{8394B11F-D3F8-3E4A-A36C-CB5795504928}" dt="2023-07-06T23:05:52.529" v="23155"/>
        <pc:sldMkLst>
          <pc:docMk/>
          <pc:sldMk cId="1022548611" sldId="2146846428"/>
        </pc:sldMkLst>
        <pc:spChg chg="mod">
          <ac:chgData name="Theresa Bednarek" userId="8436dc10-b776-411d-8f17-d5ee08360d6a" providerId="ADAL" clId="{8394B11F-D3F8-3E4A-A36C-CB5795504928}" dt="2023-06-23T19:53:36.344" v="3079" actId="1076"/>
          <ac:spMkLst>
            <pc:docMk/>
            <pc:sldMk cId="1022548611" sldId="2146846428"/>
            <ac:spMk id="2" creationId="{55DDD665-4C0F-A110-CF79-BB1AB38E0E5E}"/>
          </ac:spMkLst>
        </pc:spChg>
        <pc:spChg chg="mod">
          <ac:chgData name="Theresa Bednarek" userId="8436dc10-b776-411d-8f17-d5ee08360d6a" providerId="ADAL" clId="{8394B11F-D3F8-3E4A-A36C-CB5795504928}" dt="2023-06-29T22:33:39.310" v="20967" actId="6549"/>
          <ac:spMkLst>
            <pc:docMk/>
            <pc:sldMk cId="1022548611" sldId="2146846428"/>
            <ac:spMk id="3" creationId="{F8264340-48D4-F564-4CFE-D33728819AF1}"/>
          </ac:spMkLst>
        </pc:spChg>
        <pc:spChg chg="mod">
          <ac:chgData name="Theresa Bednarek" userId="8436dc10-b776-411d-8f17-d5ee08360d6a" providerId="ADAL" clId="{8394B11F-D3F8-3E4A-A36C-CB5795504928}" dt="2023-06-29T22:33:18.650" v="20964" actId="1076"/>
          <ac:spMkLst>
            <pc:docMk/>
            <pc:sldMk cId="1022548611" sldId="2146846428"/>
            <ac:spMk id="6" creationId="{0E7CF57C-6067-60D3-7C04-DBA90B11C88E}"/>
          </ac:spMkLst>
        </pc:spChg>
        <pc:picChg chg="add mod">
          <ac:chgData name="Theresa Bednarek" userId="8436dc10-b776-411d-8f17-d5ee08360d6a" providerId="ADAL" clId="{8394B11F-D3F8-3E4A-A36C-CB5795504928}" dt="2023-06-29T22:33:14.575" v="20963" actId="1076"/>
          <ac:picMkLst>
            <pc:docMk/>
            <pc:sldMk cId="1022548611" sldId="2146846428"/>
            <ac:picMk id="5" creationId="{6E6ABB52-D5A8-13E6-E456-E374461A773B}"/>
          </ac:picMkLst>
        </pc:picChg>
        <pc:picChg chg="del mod">
          <ac:chgData name="Theresa Bednarek" userId="8436dc10-b776-411d-8f17-d5ee08360d6a" providerId="ADAL" clId="{8394B11F-D3F8-3E4A-A36C-CB5795504928}" dt="2023-06-29T22:32:45.177" v="20953" actId="478"/>
          <ac:picMkLst>
            <pc:docMk/>
            <pc:sldMk cId="1022548611" sldId="2146846428"/>
            <ac:picMk id="11" creationId="{0F068DA7-92FD-60C5-FD17-5AE583FA884E}"/>
          </ac:picMkLst>
        </pc:picChg>
      </pc:sldChg>
      <pc:sldChg chg="del">
        <pc:chgData name="Theresa Bednarek" userId="8436dc10-b776-411d-8f17-d5ee08360d6a" providerId="ADAL" clId="{8394B11F-D3F8-3E4A-A36C-CB5795504928}" dt="2023-06-23T19:57:36.103" v="3194" actId="2696"/>
        <pc:sldMkLst>
          <pc:docMk/>
          <pc:sldMk cId="3303901081" sldId="2146846429"/>
        </pc:sldMkLst>
      </pc:sldChg>
      <pc:sldChg chg="addSp delSp modSp mod ord">
        <pc:chgData name="Theresa Bednarek" userId="8436dc10-b776-411d-8f17-d5ee08360d6a" providerId="ADAL" clId="{8394B11F-D3F8-3E4A-A36C-CB5795504928}" dt="2023-07-06T23:04:53.120" v="23131"/>
        <pc:sldMkLst>
          <pc:docMk/>
          <pc:sldMk cId="991699105" sldId="2146846430"/>
        </pc:sldMkLst>
        <pc:spChg chg="mod">
          <ac:chgData name="Theresa Bednarek" userId="8436dc10-b776-411d-8f17-d5ee08360d6a" providerId="ADAL" clId="{8394B11F-D3F8-3E4A-A36C-CB5795504928}" dt="2023-06-29T22:11:51.881" v="20857" actId="1076"/>
          <ac:spMkLst>
            <pc:docMk/>
            <pc:sldMk cId="991699105" sldId="2146846430"/>
            <ac:spMk id="6" creationId="{0E7CF57C-6067-60D3-7C04-DBA90B11C88E}"/>
          </ac:spMkLst>
        </pc:spChg>
        <pc:spChg chg="mod">
          <ac:chgData name="Theresa Bednarek" userId="8436dc10-b776-411d-8f17-d5ee08360d6a" providerId="ADAL" clId="{8394B11F-D3F8-3E4A-A36C-CB5795504928}" dt="2023-06-29T22:11:41.041" v="20854" actId="1076"/>
          <ac:spMkLst>
            <pc:docMk/>
            <pc:sldMk cId="991699105" sldId="2146846430"/>
            <ac:spMk id="17" creationId="{8B16047F-1C55-0C21-F126-A4508C96AD27}"/>
          </ac:spMkLst>
        </pc:spChg>
        <pc:picChg chg="add mod">
          <ac:chgData name="Theresa Bednarek" userId="8436dc10-b776-411d-8f17-d5ee08360d6a" providerId="ADAL" clId="{8394B11F-D3F8-3E4A-A36C-CB5795504928}" dt="2023-06-29T22:11:35.499" v="20853" actId="1076"/>
          <ac:picMkLst>
            <pc:docMk/>
            <pc:sldMk cId="991699105" sldId="2146846430"/>
            <ac:picMk id="8" creationId="{BC6E318A-56EE-74A5-7F8F-450309A26A22}"/>
          </ac:picMkLst>
        </pc:picChg>
        <pc:picChg chg="del mod">
          <ac:chgData name="Theresa Bednarek" userId="8436dc10-b776-411d-8f17-d5ee08360d6a" providerId="ADAL" clId="{8394B11F-D3F8-3E4A-A36C-CB5795504928}" dt="2023-06-29T22:11:24.574" v="20851" actId="478"/>
          <ac:picMkLst>
            <pc:docMk/>
            <pc:sldMk cId="991699105" sldId="2146846430"/>
            <ac:picMk id="20" creationId="{96A63960-A210-8A90-332F-47CA501F5A5E}"/>
          </ac:picMkLst>
        </pc:picChg>
      </pc:sldChg>
      <pc:sldChg chg="addSp delSp modSp mod modNotesTx">
        <pc:chgData name="Theresa Bednarek" userId="8436dc10-b776-411d-8f17-d5ee08360d6a" providerId="ADAL" clId="{8394B11F-D3F8-3E4A-A36C-CB5795504928}" dt="2023-07-07T17:40:32.034" v="27711" actId="20577"/>
        <pc:sldMkLst>
          <pc:docMk/>
          <pc:sldMk cId="414818853" sldId="2146846432"/>
        </pc:sldMkLst>
        <pc:spChg chg="mod">
          <ac:chgData name="Theresa Bednarek" userId="8436dc10-b776-411d-8f17-d5ee08360d6a" providerId="ADAL" clId="{8394B11F-D3F8-3E4A-A36C-CB5795504928}" dt="2023-07-07T17:40:32.034" v="27711" actId="20577"/>
          <ac:spMkLst>
            <pc:docMk/>
            <pc:sldMk cId="414818853" sldId="2146846432"/>
            <ac:spMk id="3" creationId="{F8264340-48D4-F564-4CFE-D33728819AF1}"/>
          </ac:spMkLst>
        </pc:spChg>
        <pc:spChg chg="del mod">
          <ac:chgData name="Theresa Bednarek" userId="8436dc10-b776-411d-8f17-d5ee08360d6a" providerId="ADAL" clId="{8394B11F-D3F8-3E4A-A36C-CB5795504928}" dt="2023-06-26T20:39:37.662" v="14021" actId="478"/>
          <ac:spMkLst>
            <pc:docMk/>
            <pc:sldMk cId="414818853" sldId="2146846432"/>
            <ac:spMk id="6" creationId="{0E7CF57C-6067-60D3-7C04-DBA90B11C88E}"/>
          </ac:spMkLst>
        </pc:spChg>
        <pc:spChg chg="del mod">
          <ac:chgData name="Theresa Bednarek" userId="8436dc10-b776-411d-8f17-d5ee08360d6a" providerId="ADAL" clId="{8394B11F-D3F8-3E4A-A36C-CB5795504928}" dt="2023-06-26T20:39:39.374" v="14022" actId="478"/>
          <ac:spMkLst>
            <pc:docMk/>
            <pc:sldMk cId="414818853" sldId="2146846432"/>
            <ac:spMk id="7" creationId="{03A283A8-5F9E-0A23-BCB5-A39135BC146C}"/>
          </ac:spMkLst>
        </pc:spChg>
        <pc:spChg chg="add mod">
          <ac:chgData name="Theresa Bednarek" userId="8436dc10-b776-411d-8f17-d5ee08360d6a" providerId="ADAL" clId="{8394B11F-D3F8-3E4A-A36C-CB5795504928}" dt="2023-07-07T16:00:15.296" v="26729" actId="14100"/>
          <ac:spMkLst>
            <pc:docMk/>
            <pc:sldMk cId="414818853" sldId="2146846432"/>
            <ac:spMk id="9" creationId="{90D25D39-7B2C-AD69-E6EE-3E59288C3CD5}"/>
          </ac:spMkLst>
        </pc:spChg>
        <pc:spChg chg="del">
          <ac:chgData name="Theresa Bednarek" userId="8436dc10-b776-411d-8f17-d5ee08360d6a" providerId="ADAL" clId="{8394B11F-D3F8-3E4A-A36C-CB5795504928}" dt="2023-06-26T20:38:15.637" v="13966" actId="478"/>
          <ac:spMkLst>
            <pc:docMk/>
            <pc:sldMk cId="414818853" sldId="2146846432"/>
            <ac:spMk id="12" creationId="{D8EEDF86-A5D5-F283-12DF-207B7AADA8DD}"/>
          </ac:spMkLst>
        </pc:spChg>
        <pc:picChg chg="del">
          <ac:chgData name="Theresa Bednarek" userId="8436dc10-b776-411d-8f17-d5ee08360d6a" providerId="ADAL" clId="{8394B11F-D3F8-3E4A-A36C-CB5795504928}" dt="2023-06-26T20:38:13.297" v="13964" actId="478"/>
          <ac:picMkLst>
            <pc:docMk/>
            <pc:sldMk cId="414818853" sldId="2146846432"/>
            <ac:picMk id="4" creationId="{0A548E7E-482E-E29E-5A94-7D7F793BAEB1}"/>
          </ac:picMkLst>
        </pc:picChg>
        <pc:picChg chg="add mod">
          <ac:chgData name="Theresa Bednarek" userId="8436dc10-b776-411d-8f17-d5ee08360d6a" providerId="ADAL" clId="{8394B11F-D3F8-3E4A-A36C-CB5795504928}" dt="2023-07-07T15:59:55.461" v="26725" actId="1076"/>
          <ac:picMkLst>
            <pc:docMk/>
            <pc:sldMk cId="414818853" sldId="2146846432"/>
            <ac:picMk id="8" creationId="{6977B1E1-B0C7-CD10-E45F-7B32EEFA312E}"/>
          </ac:picMkLst>
        </pc:picChg>
        <pc:picChg chg="del">
          <ac:chgData name="Theresa Bednarek" userId="8436dc10-b776-411d-8f17-d5ee08360d6a" providerId="ADAL" clId="{8394B11F-D3F8-3E4A-A36C-CB5795504928}" dt="2023-06-26T20:38:14.331" v="13965" actId="478"/>
          <ac:picMkLst>
            <pc:docMk/>
            <pc:sldMk cId="414818853" sldId="2146846432"/>
            <ac:picMk id="11" creationId="{4B7ADB5E-17A5-2B4C-A878-598AB4C840FC}"/>
          </ac:picMkLst>
        </pc:picChg>
      </pc:sldChg>
      <pc:sldChg chg="addSp delSp modSp mod">
        <pc:chgData name="Theresa Bednarek" userId="8436dc10-b776-411d-8f17-d5ee08360d6a" providerId="ADAL" clId="{8394B11F-D3F8-3E4A-A36C-CB5795504928}" dt="2023-06-26T20:49:03.166" v="14078" actId="1076"/>
        <pc:sldMkLst>
          <pc:docMk/>
          <pc:sldMk cId="1548512412" sldId="2146846433"/>
        </pc:sldMkLst>
        <pc:picChg chg="add mod">
          <ac:chgData name="Theresa Bednarek" userId="8436dc10-b776-411d-8f17-d5ee08360d6a" providerId="ADAL" clId="{8394B11F-D3F8-3E4A-A36C-CB5795504928}" dt="2023-06-26T20:48:41.175" v="14072" actId="1076"/>
          <ac:picMkLst>
            <pc:docMk/>
            <pc:sldMk cId="1548512412" sldId="2146846433"/>
            <ac:picMk id="5" creationId="{BD35C2EE-D0B4-CEDA-897F-B6B0C7205B1D}"/>
          </ac:picMkLst>
        </pc:picChg>
        <pc:picChg chg="add mod">
          <ac:chgData name="Theresa Bednarek" userId="8436dc10-b776-411d-8f17-d5ee08360d6a" providerId="ADAL" clId="{8394B11F-D3F8-3E4A-A36C-CB5795504928}" dt="2023-06-26T20:49:03.166" v="14078" actId="1076"/>
          <ac:picMkLst>
            <pc:docMk/>
            <pc:sldMk cId="1548512412" sldId="2146846433"/>
            <ac:picMk id="10" creationId="{616F3E75-DB40-2B52-C383-34002AD6170B}"/>
          </ac:picMkLst>
        </pc:picChg>
        <pc:picChg chg="del">
          <ac:chgData name="Theresa Bednarek" userId="8436dc10-b776-411d-8f17-d5ee08360d6a" providerId="ADAL" clId="{8394B11F-D3F8-3E4A-A36C-CB5795504928}" dt="2023-06-26T20:48:36.940" v="14071" actId="478"/>
          <ac:picMkLst>
            <pc:docMk/>
            <pc:sldMk cId="1548512412" sldId="2146846433"/>
            <ac:picMk id="11" creationId="{DF69B067-E0D6-E0A9-5FA0-31F2A8621269}"/>
          </ac:picMkLst>
        </pc:picChg>
        <pc:picChg chg="del">
          <ac:chgData name="Theresa Bednarek" userId="8436dc10-b776-411d-8f17-d5ee08360d6a" providerId="ADAL" clId="{8394B11F-D3F8-3E4A-A36C-CB5795504928}" dt="2023-06-26T20:48:44.270" v="14073" actId="478"/>
          <ac:picMkLst>
            <pc:docMk/>
            <pc:sldMk cId="1548512412" sldId="2146846433"/>
            <ac:picMk id="12" creationId="{53C3FC14-2C24-FD0A-37BA-DAD1B9549A09}"/>
          </ac:picMkLst>
        </pc:picChg>
        <pc:picChg chg="del">
          <ac:chgData name="Theresa Bednarek" userId="8436dc10-b776-411d-8f17-d5ee08360d6a" providerId="ADAL" clId="{8394B11F-D3F8-3E4A-A36C-CB5795504928}" dt="2023-06-26T20:48:50.095" v="14075" actId="478"/>
          <ac:picMkLst>
            <pc:docMk/>
            <pc:sldMk cId="1548512412" sldId="2146846433"/>
            <ac:picMk id="13" creationId="{F8A950E5-679A-951A-177F-427F2C0F67E3}"/>
          </ac:picMkLst>
        </pc:picChg>
        <pc:picChg chg="add mod">
          <ac:chgData name="Theresa Bednarek" userId="8436dc10-b776-411d-8f17-d5ee08360d6a" providerId="ADAL" clId="{8394B11F-D3F8-3E4A-A36C-CB5795504928}" dt="2023-06-26T20:48:54.024" v="14076" actId="1076"/>
          <ac:picMkLst>
            <pc:docMk/>
            <pc:sldMk cId="1548512412" sldId="2146846433"/>
            <ac:picMk id="15" creationId="{1C125490-B898-06D6-1B30-DDEC4D459920}"/>
          </ac:picMkLst>
        </pc:picChg>
      </pc:sldChg>
      <pc:sldChg chg="addSp delSp modSp mod">
        <pc:chgData name="Theresa Bednarek" userId="8436dc10-b776-411d-8f17-d5ee08360d6a" providerId="ADAL" clId="{8394B11F-D3F8-3E4A-A36C-CB5795504928}" dt="2023-07-14T23:09:44.849" v="30609" actId="1076"/>
        <pc:sldMkLst>
          <pc:docMk/>
          <pc:sldMk cId="3810369099" sldId="2146846434"/>
        </pc:sldMkLst>
        <pc:spChg chg="mod">
          <ac:chgData name="Theresa Bednarek" userId="8436dc10-b776-411d-8f17-d5ee08360d6a" providerId="ADAL" clId="{8394B11F-D3F8-3E4A-A36C-CB5795504928}" dt="2023-06-23T22:18:01.214" v="5016" actId="13926"/>
          <ac:spMkLst>
            <pc:docMk/>
            <pc:sldMk cId="3810369099" sldId="2146846434"/>
            <ac:spMk id="2" creationId="{55DDD665-4C0F-A110-CF79-BB1AB38E0E5E}"/>
          </ac:spMkLst>
        </pc:spChg>
        <pc:spChg chg="mod">
          <ac:chgData name="Theresa Bednarek" userId="8436dc10-b776-411d-8f17-d5ee08360d6a" providerId="ADAL" clId="{8394B11F-D3F8-3E4A-A36C-CB5795504928}" dt="2023-06-26T20:42:43.100" v="14053" actId="20577"/>
          <ac:spMkLst>
            <pc:docMk/>
            <pc:sldMk cId="3810369099" sldId="2146846434"/>
            <ac:spMk id="3" creationId="{F8264340-48D4-F564-4CFE-D33728819AF1}"/>
          </ac:spMkLst>
        </pc:spChg>
        <pc:spChg chg="mod">
          <ac:chgData name="Theresa Bednarek" userId="8436dc10-b776-411d-8f17-d5ee08360d6a" providerId="ADAL" clId="{8394B11F-D3F8-3E4A-A36C-CB5795504928}" dt="2023-07-14T23:09:38.527" v="30608" actId="14100"/>
          <ac:spMkLst>
            <pc:docMk/>
            <pc:sldMk cId="3810369099" sldId="2146846434"/>
            <ac:spMk id="5" creationId="{00DBC32B-B29E-2D5A-CDDE-E769FA57A279}"/>
          </ac:spMkLst>
        </pc:spChg>
        <pc:spChg chg="mod">
          <ac:chgData name="Theresa Bednarek" userId="8436dc10-b776-411d-8f17-d5ee08360d6a" providerId="ADAL" clId="{8394B11F-D3F8-3E4A-A36C-CB5795504928}" dt="2023-07-14T23:09:22.680" v="30603" actId="1076"/>
          <ac:spMkLst>
            <pc:docMk/>
            <pc:sldMk cId="3810369099" sldId="2146846434"/>
            <ac:spMk id="6" creationId="{0E7CF57C-6067-60D3-7C04-DBA90B11C88E}"/>
          </ac:spMkLst>
        </pc:spChg>
        <pc:spChg chg="del mod">
          <ac:chgData name="Theresa Bednarek" userId="8436dc10-b776-411d-8f17-d5ee08360d6a" providerId="ADAL" clId="{8394B11F-D3F8-3E4A-A36C-CB5795504928}" dt="2023-06-26T15:29:54.540" v="9973" actId="478"/>
          <ac:spMkLst>
            <pc:docMk/>
            <pc:sldMk cId="3810369099" sldId="2146846434"/>
            <ac:spMk id="7" creationId="{03A283A8-5F9E-0A23-BCB5-A39135BC146C}"/>
          </ac:spMkLst>
        </pc:spChg>
        <pc:spChg chg="add mod">
          <ac:chgData name="Theresa Bednarek" userId="8436dc10-b776-411d-8f17-d5ee08360d6a" providerId="ADAL" clId="{8394B11F-D3F8-3E4A-A36C-CB5795504928}" dt="2023-07-14T23:09:16.131" v="30602" actId="14100"/>
          <ac:spMkLst>
            <pc:docMk/>
            <pc:sldMk cId="3810369099" sldId="2146846434"/>
            <ac:spMk id="10" creationId="{FBBC46D3-4929-CCC0-12E6-1D1040BD450B}"/>
          </ac:spMkLst>
        </pc:spChg>
        <pc:spChg chg="add del mod">
          <ac:chgData name="Theresa Bednarek" userId="8436dc10-b776-411d-8f17-d5ee08360d6a" providerId="ADAL" clId="{8394B11F-D3F8-3E4A-A36C-CB5795504928}" dt="2023-06-26T15:30:19.080" v="9981" actId="478"/>
          <ac:spMkLst>
            <pc:docMk/>
            <pc:sldMk cId="3810369099" sldId="2146846434"/>
            <ac:spMk id="13" creationId="{863A0BE8-AD72-0240-6865-A99C119FBA28}"/>
          </ac:spMkLst>
        </pc:spChg>
        <pc:spChg chg="add del mod">
          <ac:chgData name="Theresa Bednarek" userId="8436dc10-b776-411d-8f17-d5ee08360d6a" providerId="ADAL" clId="{8394B11F-D3F8-3E4A-A36C-CB5795504928}" dt="2023-06-26T20:42:20.326" v="14044" actId="478"/>
          <ac:spMkLst>
            <pc:docMk/>
            <pc:sldMk cId="3810369099" sldId="2146846434"/>
            <ac:spMk id="14" creationId="{A874BFC7-C04A-257D-FDED-D26992F54577}"/>
          </ac:spMkLst>
        </pc:spChg>
        <pc:spChg chg="add mod">
          <ac:chgData name="Theresa Bednarek" userId="8436dc10-b776-411d-8f17-d5ee08360d6a" providerId="ADAL" clId="{8394B11F-D3F8-3E4A-A36C-CB5795504928}" dt="2023-07-14T23:09:44.849" v="30609" actId="1076"/>
          <ac:spMkLst>
            <pc:docMk/>
            <pc:sldMk cId="3810369099" sldId="2146846434"/>
            <ac:spMk id="17" creationId="{1B869A30-757D-017C-3F66-7937ECFF57C9}"/>
          </ac:spMkLst>
        </pc:spChg>
        <pc:spChg chg="add del mod">
          <ac:chgData name="Theresa Bednarek" userId="8436dc10-b776-411d-8f17-d5ee08360d6a" providerId="ADAL" clId="{8394B11F-D3F8-3E4A-A36C-CB5795504928}" dt="2023-06-26T20:42:18.977" v="14043" actId="478"/>
          <ac:spMkLst>
            <pc:docMk/>
            <pc:sldMk cId="3810369099" sldId="2146846434"/>
            <ac:spMk id="18" creationId="{2D5673C6-6900-9B36-005F-D5D46EAA9EA4}"/>
          </ac:spMkLst>
        </pc:spChg>
        <pc:picChg chg="del">
          <ac:chgData name="Theresa Bednarek" userId="8436dc10-b776-411d-8f17-d5ee08360d6a" providerId="ADAL" clId="{8394B11F-D3F8-3E4A-A36C-CB5795504928}" dt="2023-06-23T22:10:37.473" v="4922" actId="478"/>
          <ac:picMkLst>
            <pc:docMk/>
            <pc:sldMk cId="3810369099" sldId="2146846434"/>
            <ac:picMk id="4" creationId="{BF039F62-6F82-75F5-2118-E8F70EA25800}"/>
          </ac:picMkLst>
        </pc:picChg>
        <pc:picChg chg="add del mod">
          <ac:chgData name="Theresa Bednarek" userId="8436dc10-b776-411d-8f17-d5ee08360d6a" providerId="ADAL" clId="{8394B11F-D3F8-3E4A-A36C-CB5795504928}" dt="2023-06-26T20:40:55.565" v="14024" actId="478"/>
          <ac:picMkLst>
            <pc:docMk/>
            <pc:sldMk cId="3810369099" sldId="2146846434"/>
            <ac:picMk id="9" creationId="{C42F7E06-E720-E1DC-13B6-72EF0FD77693}"/>
          </ac:picMkLst>
        </pc:picChg>
        <pc:picChg chg="add del mod">
          <ac:chgData name="Theresa Bednarek" userId="8436dc10-b776-411d-8f17-d5ee08360d6a" providerId="ADAL" clId="{8394B11F-D3F8-3E4A-A36C-CB5795504928}" dt="2023-06-26T20:42:02.536" v="14041" actId="478"/>
          <ac:picMkLst>
            <pc:docMk/>
            <pc:sldMk cId="3810369099" sldId="2146846434"/>
            <ac:picMk id="16" creationId="{0529821E-970C-946C-6D07-79756CAEC705}"/>
          </ac:picMkLst>
        </pc:picChg>
        <pc:picChg chg="add del mod">
          <ac:chgData name="Theresa Bednarek" userId="8436dc10-b776-411d-8f17-d5ee08360d6a" providerId="ADAL" clId="{8394B11F-D3F8-3E4A-A36C-CB5795504928}" dt="2023-06-29T21:00:38.563" v="20697" actId="478"/>
          <ac:picMkLst>
            <pc:docMk/>
            <pc:sldMk cId="3810369099" sldId="2146846434"/>
            <ac:picMk id="20" creationId="{CD7B34DE-0AE2-528E-AB35-A05D81513D50}"/>
          </ac:picMkLst>
        </pc:picChg>
        <pc:picChg chg="add del mod">
          <ac:chgData name="Theresa Bednarek" userId="8436dc10-b776-411d-8f17-d5ee08360d6a" providerId="ADAL" clId="{8394B11F-D3F8-3E4A-A36C-CB5795504928}" dt="2023-07-14T23:08:48.273" v="30597" actId="478"/>
          <ac:picMkLst>
            <pc:docMk/>
            <pc:sldMk cId="3810369099" sldId="2146846434"/>
            <ac:picMk id="23" creationId="{482AA6F3-1367-02A8-CBAE-1746807FE67A}"/>
          </ac:picMkLst>
        </pc:picChg>
        <pc:picChg chg="add mod">
          <ac:chgData name="Theresa Bednarek" userId="8436dc10-b776-411d-8f17-d5ee08360d6a" providerId="ADAL" clId="{8394B11F-D3F8-3E4A-A36C-CB5795504928}" dt="2023-07-14T23:09:06.416" v="30600" actId="1076"/>
          <ac:picMkLst>
            <pc:docMk/>
            <pc:sldMk cId="3810369099" sldId="2146846434"/>
            <ac:picMk id="26" creationId="{09272D66-A57D-020B-BC5B-1B4B02EF9F05}"/>
          </ac:picMkLst>
        </pc:picChg>
        <pc:cxnChg chg="add mod">
          <ac:chgData name="Theresa Bednarek" userId="8436dc10-b776-411d-8f17-d5ee08360d6a" providerId="ADAL" clId="{8394B11F-D3F8-3E4A-A36C-CB5795504928}" dt="2023-07-14T23:09:29.666" v="30605" actId="14100"/>
          <ac:cxnSpMkLst>
            <pc:docMk/>
            <pc:sldMk cId="3810369099" sldId="2146846434"/>
            <ac:cxnSpMk id="12" creationId="{F3783472-09EE-2999-9AB3-0C673A0B0DB3}"/>
          </ac:cxnSpMkLst>
        </pc:cxnChg>
      </pc:sldChg>
      <pc:sldChg chg="addSp delSp modSp mod modNotesTx">
        <pc:chgData name="Theresa Bednarek" userId="8436dc10-b776-411d-8f17-d5ee08360d6a" providerId="ADAL" clId="{8394B11F-D3F8-3E4A-A36C-CB5795504928}" dt="2023-07-07T16:06:52.409" v="27060" actId="20577"/>
        <pc:sldMkLst>
          <pc:docMk/>
          <pc:sldMk cId="657803925" sldId="2146846435"/>
        </pc:sldMkLst>
        <pc:spChg chg="mod">
          <ac:chgData name="Theresa Bednarek" userId="8436dc10-b776-411d-8f17-d5ee08360d6a" providerId="ADAL" clId="{8394B11F-D3F8-3E4A-A36C-CB5795504928}" dt="2023-06-23T22:32:39.851" v="5318" actId="13926"/>
          <ac:spMkLst>
            <pc:docMk/>
            <pc:sldMk cId="657803925" sldId="2146846435"/>
            <ac:spMk id="2" creationId="{55DDD665-4C0F-A110-CF79-BB1AB38E0E5E}"/>
          </ac:spMkLst>
        </pc:spChg>
        <pc:spChg chg="mod">
          <ac:chgData name="Theresa Bednarek" userId="8436dc10-b776-411d-8f17-d5ee08360d6a" providerId="ADAL" clId="{8394B11F-D3F8-3E4A-A36C-CB5795504928}" dt="2023-06-23T22:39:48.366" v="5409" actId="20577"/>
          <ac:spMkLst>
            <pc:docMk/>
            <pc:sldMk cId="657803925" sldId="2146846435"/>
            <ac:spMk id="3" creationId="{F8264340-48D4-F564-4CFE-D33728819AF1}"/>
          </ac:spMkLst>
        </pc:spChg>
        <pc:spChg chg="mod">
          <ac:chgData name="Theresa Bednarek" userId="8436dc10-b776-411d-8f17-d5ee08360d6a" providerId="ADAL" clId="{8394B11F-D3F8-3E4A-A36C-CB5795504928}" dt="2023-06-26T20:51:07.062" v="14092" actId="14100"/>
          <ac:spMkLst>
            <pc:docMk/>
            <pc:sldMk cId="657803925" sldId="2146846435"/>
            <ac:spMk id="5" creationId="{00DBC32B-B29E-2D5A-CDDE-E769FA57A279}"/>
          </ac:spMkLst>
        </pc:spChg>
        <pc:spChg chg="mod">
          <ac:chgData name="Theresa Bednarek" userId="8436dc10-b776-411d-8f17-d5ee08360d6a" providerId="ADAL" clId="{8394B11F-D3F8-3E4A-A36C-CB5795504928}" dt="2023-06-26T20:51:10.518" v="14093" actId="1076"/>
          <ac:spMkLst>
            <pc:docMk/>
            <pc:sldMk cId="657803925" sldId="2146846435"/>
            <ac:spMk id="6" creationId="{0E7CF57C-6067-60D3-7C04-DBA90B11C88E}"/>
          </ac:spMkLst>
        </pc:spChg>
        <pc:spChg chg="del">
          <ac:chgData name="Theresa Bednarek" userId="8436dc10-b776-411d-8f17-d5ee08360d6a" providerId="ADAL" clId="{8394B11F-D3F8-3E4A-A36C-CB5795504928}" dt="2023-06-26T15:30:58.530" v="9992" actId="478"/>
          <ac:spMkLst>
            <pc:docMk/>
            <pc:sldMk cId="657803925" sldId="2146846435"/>
            <ac:spMk id="7" creationId="{03A283A8-5F9E-0A23-BCB5-A39135BC146C}"/>
          </ac:spMkLst>
        </pc:spChg>
        <pc:spChg chg="add mod">
          <ac:chgData name="Theresa Bednarek" userId="8436dc10-b776-411d-8f17-d5ee08360d6a" providerId="ADAL" clId="{8394B11F-D3F8-3E4A-A36C-CB5795504928}" dt="2023-06-26T20:51:28.134" v="14098" actId="1076"/>
          <ac:spMkLst>
            <pc:docMk/>
            <pc:sldMk cId="657803925" sldId="2146846435"/>
            <ac:spMk id="10" creationId="{63B26108-C5B9-15AB-819B-4F1EEEBFA83C}"/>
          </ac:spMkLst>
        </pc:spChg>
        <pc:spChg chg="add mod">
          <ac:chgData name="Theresa Bednarek" userId="8436dc10-b776-411d-8f17-d5ee08360d6a" providerId="ADAL" clId="{8394B11F-D3F8-3E4A-A36C-CB5795504928}" dt="2023-06-26T20:51:42.268" v="14100" actId="1076"/>
          <ac:spMkLst>
            <pc:docMk/>
            <pc:sldMk cId="657803925" sldId="2146846435"/>
            <ac:spMk id="11" creationId="{12719BE8-3FF1-7582-1E87-1A8782EF8555}"/>
          </ac:spMkLst>
        </pc:spChg>
        <pc:spChg chg="mod">
          <ac:chgData name="Theresa Bednarek" userId="8436dc10-b776-411d-8f17-d5ee08360d6a" providerId="ADAL" clId="{8394B11F-D3F8-3E4A-A36C-CB5795504928}" dt="2023-06-26T20:51:17.528" v="14095" actId="14100"/>
          <ac:spMkLst>
            <pc:docMk/>
            <pc:sldMk cId="657803925" sldId="2146846435"/>
            <ac:spMk id="14" creationId="{FDF6239A-7F21-7EC2-FB13-2A0A6582667C}"/>
          </ac:spMkLst>
        </pc:spChg>
        <pc:spChg chg="del mod">
          <ac:chgData name="Theresa Bednarek" userId="8436dc10-b776-411d-8f17-d5ee08360d6a" providerId="ADAL" clId="{8394B11F-D3F8-3E4A-A36C-CB5795504928}" dt="2023-06-26T15:30:36.269" v="9985" actId="478"/>
          <ac:spMkLst>
            <pc:docMk/>
            <pc:sldMk cId="657803925" sldId="2146846435"/>
            <ac:spMk id="15" creationId="{01C1639D-A74E-77C3-8E9E-28B3139A3C7E}"/>
          </ac:spMkLst>
        </pc:spChg>
        <pc:spChg chg="mod">
          <ac:chgData name="Theresa Bednarek" userId="8436dc10-b776-411d-8f17-d5ee08360d6a" providerId="ADAL" clId="{8394B11F-D3F8-3E4A-A36C-CB5795504928}" dt="2023-06-26T20:51:38.340" v="14099" actId="14100"/>
          <ac:spMkLst>
            <pc:docMk/>
            <pc:sldMk cId="657803925" sldId="2146846435"/>
            <ac:spMk id="16" creationId="{906E81C3-FCBE-5869-0A3D-C936292F0D1D}"/>
          </ac:spMkLst>
        </pc:spChg>
        <pc:picChg chg="del">
          <ac:chgData name="Theresa Bednarek" userId="8436dc10-b776-411d-8f17-d5ee08360d6a" providerId="ADAL" clId="{8394B11F-D3F8-3E4A-A36C-CB5795504928}" dt="2023-06-23T22:32:18.444" v="5313" actId="478"/>
          <ac:picMkLst>
            <pc:docMk/>
            <pc:sldMk cId="657803925" sldId="2146846435"/>
            <ac:picMk id="4" creationId="{4F29C219-9CFB-5F05-20A8-07166A8896D7}"/>
          </ac:picMkLst>
        </pc:picChg>
        <pc:picChg chg="add del mod">
          <ac:chgData name="Theresa Bednarek" userId="8436dc10-b776-411d-8f17-d5ee08360d6a" providerId="ADAL" clId="{8394B11F-D3F8-3E4A-A36C-CB5795504928}" dt="2023-06-26T20:50:38.202" v="14084" actId="478"/>
          <ac:picMkLst>
            <pc:docMk/>
            <pc:sldMk cId="657803925" sldId="2146846435"/>
            <ac:picMk id="9" creationId="{BF05540C-AD97-4AB6-0D6B-5DE33BF9792F}"/>
          </ac:picMkLst>
        </pc:picChg>
        <pc:picChg chg="add mod">
          <ac:chgData name="Theresa Bednarek" userId="8436dc10-b776-411d-8f17-d5ee08360d6a" providerId="ADAL" clId="{8394B11F-D3F8-3E4A-A36C-CB5795504928}" dt="2023-06-26T20:50:59.060" v="14090" actId="1076"/>
          <ac:picMkLst>
            <pc:docMk/>
            <pc:sldMk cId="657803925" sldId="2146846435"/>
            <ac:picMk id="13" creationId="{7A5EFF0E-C12B-6C0F-0222-7117BE9DCA48}"/>
          </ac:picMkLst>
        </pc:picChg>
      </pc:sldChg>
      <pc:sldChg chg="addSp delSp modSp mod">
        <pc:chgData name="Theresa Bednarek" userId="8436dc10-b776-411d-8f17-d5ee08360d6a" providerId="ADAL" clId="{8394B11F-D3F8-3E4A-A36C-CB5795504928}" dt="2023-07-07T23:59:52.853" v="29360" actId="1076"/>
        <pc:sldMkLst>
          <pc:docMk/>
          <pc:sldMk cId="3596510999" sldId="2146846436"/>
        </pc:sldMkLst>
        <pc:spChg chg="mod">
          <ac:chgData name="Theresa Bednarek" userId="8436dc10-b776-411d-8f17-d5ee08360d6a" providerId="ADAL" clId="{8394B11F-D3F8-3E4A-A36C-CB5795504928}" dt="2023-06-24T00:07:11.366" v="6260" actId="13926"/>
          <ac:spMkLst>
            <pc:docMk/>
            <pc:sldMk cId="3596510999" sldId="2146846436"/>
            <ac:spMk id="2" creationId="{55DDD665-4C0F-A110-CF79-BB1AB38E0E5E}"/>
          </ac:spMkLst>
        </pc:spChg>
        <pc:spChg chg="mod">
          <ac:chgData name="Theresa Bednarek" userId="8436dc10-b776-411d-8f17-d5ee08360d6a" providerId="ADAL" clId="{8394B11F-D3F8-3E4A-A36C-CB5795504928}" dt="2023-07-07T23:59:52.853" v="29360" actId="1076"/>
          <ac:spMkLst>
            <pc:docMk/>
            <pc:sldMk cId="3596510999" sldId="2146846436"/>
            <ac:spMk id="3" creationId="{F8264340-48D4-F564-4CFE-D33728819AF1}"/>
          </ac:spMkLst>
        </pc:spChg>
        <pc:spChg chg="mod">
          <ac:chgData name="Theresa Bednarek" userId="8436dc10-b776-411d-8f17-d5ee08360d6a" providerId="ADAL" clId="{8394B11F-D3F8-3E4A-A36C-CB5795504928}" dt="2023-06-29T21:13:28.893" v="20722" actId="14100"/>
          <ac:spMkLst>
            <pc:docMk/>
            <pc:sldMk cId="3596510999" sldId="2146846436"/>
            <ac:spMk id="12" creationId="{6D1234BA-B5B3-99E9-E4E7-E7030B4F311B}"/>
          </ac:spMkLst>
        </pc:spChg>
        <pc:picChg chg="add mod">
          <ac:chgData name="Theresa Bednarek" userId="8436dc10-b776-411d-8f17-d5ee08360d6a" providerId="ADAL" clId="{8394B11F-D3F8-3E4A-A36C-CB5795504928}" dt="2023-06-26T20:55:03.653" v="14121" actId="1076"/>
          <ac:picMkLst>
            <pc:docMk/>
            <pc:sldMk cId="3596510999" sldId="2146846436"/>
            <ac:picMk id="5" creationId="{3DC19304-0E50-EBE2-E471-24581F30A05C}"/>
          </ac:picMkLst>
        </pc:picChg>
        <pc:picChg chg="del">
          <ac:chgData name="Theresa Bednarek" userId="8436dc10-b776-411d-8f17-d5ee08360d6a" providerId="ADAL" clId="{8394B11F-D3F8-3E4A-A36C-CB5795504928}" dt="2023-06-26T20:55:00.974" v="14120" actId="478"/>
          <ac:picMkLst>
            <pc:docMk/>
            <pc:sldMk cId="3596510999" sldId="2146846436"/>
            <ac:picMk id="8" creationId="{6D1D15F3-DD39-1416-EEEA-2ED98BB00B3F}"/>
          </ac:picMkLst>
        </pc:picChg>
        <pc:picChg chg="del">
          <ac:chgData name="Theresa Bednarek" userId="8436dc10-b776-411d-8f17-d5ee08360d6a" providerId="ADAL" clId="{8394B11F-D3F8-3E4A-A36C-CB5795504928}" dt="2023-06-29T21:13:01.395" v="20712" actId="478"/>
          <ac:picMkLst>
            <pc:docMk/>
            <pc:sldMk cId="3596510999" sldId="2146846436"/>
            <ac:picMk id="9" creationId="{D5237C24-512A-9AD6-A3C5-735FCAF40D57}"/>
          </ac:picMkLst>
        </pc:picChg>
        <pc:picChg chg="add mod">
          <ac:chgData name="Theresa Bednarek" userId="8436dc10-b776-411d-8f17-d5ee08360d6a" providerId="ADAL" clId="{8394B11F-D3F8-3E4A-A36C-CB5795504928}" dt="2023-06-29T21:13:22.148" v="20720" actId="167"/>
          <ac:picMkLst>
            <pc:docMk/>
            <pc:sldMk cId="3596510999" sldId="2146846436"/>
            <ac:picMk id="10" creationId="{2942E06C-474C-270B-1BE6-CB30336DF735}"/>
          </ac:picMkLst>
        </pc:picChg>
      </pc:sldChg>
      <pc:sldChg chg="modSp mod">
        <pc:chgData name="Theresa Bednarek" userId="8436dc10-b776-411d-8f17-d5ee08360d6a" providerId="ADAL" clId="{8394B11F-D3F8-3E4A-A36C-CB5795504928}" dt="2023-06-21T20:36:51.079" v="402" actId="20577"/>
        <pc:sldMkLst>
          <pc:docMk/>
          <pc:sldMk cId="3348204400" sldId="2146846441"/>
        </pc:sldMkLst>
        <pc:spChg chg="mod">
          <ac:chgData name="Theresa Bednarek" userId="8436dc10-b776-411d-8f17-d5ee08360d6a" providerId="ADAL" clId="{8394B11F-D3F8-3E4A-A36C-CB5795504928}" dt="2023-06-21T20:36:51.079" v="402" actId="20577"/>
          <ac:spMkLst>
            <pc:docMk/>
            <pc:sldMk cId="3348204400" sldId="2146846441"/>
            <ac:spMk id="827" creationId="{00000000-0000-0000-0000-000000000000}"/>
          </ac:spMkLst>
        </pc:spChg>
      </pc:sldChg>
      <pc:sldChg chg="addSp delSp modSp mod modShow">
        <pc:chgData name="Theresa Bednarek" userId="8436dc10-b776-411d-8f17-d5ee08360d6a" providerId="ADAL" clId="{8394B11F-D3F8-3E4A-A36C-CB5795504928}" dt="2023-06-29T21:15:25.055" v="20735" actId="1076"/>
        <pc:sldMkLst>
          <pc:docMk/>
          <pc:sldMk cId="988595187" sldId="2146846444"/>
        </pc:sldMkLst>
        <pc:spChg chg="mod">
          <ac:chgData name="Theresa Bednarek" userId="8436dc10-b776-411d-8f17-d5ee08360d6a" providerId="ADAL" clId="{8394B11F-D3F8-3E4A-A36C-CB5795504928}" dt="2023-06-29T21:15:22.066" v="20734" actId="1076"/>
          <ac:spMkLst>
            <pc:docMk/>
            <pc:sldMk cId="988595187" sldId="2146846444"/>
            <ac:spMk id="2" creationId="{55DDD665-4C0F-A110-CF79-BB1AB38E0E5E}"/>
          </ac:spMkLst>
        </pc:spChg>
        <pc:spChg chg="mod">
          <ac:chgData name="Theresa Bednarek" userId="8436dc10-b776-411d-8f17-d5ee08360d6a" providerId="ADAL" clId="{8394B11F-D3F8-3E4A-A36C-CB5795504928}" dt="2023-06-29T21:15:25.055" v="20735" actId="1076"/>
          <ac:spMkLst>
            <pc:docMk/>
            <pc:sldMk cId="988595187" sldId="2146846444"/>
            <ac:spMk id="3" creationId="{F8264340-48D4-F564-4CFE-D33728819AF1}"/>
          </ac:spMkLst>
        </pc:spChg>
        <pc:spChg chg="del">
          <ac:chgData name="Theresa Bednarek" userId="8436dc10-b776-411d-8f17-d5ee08360d6a" providerId="ADAL" clId="{8394B11F-D3F8-3E4A-A36C-CB5795504928}" dt="2023-06-25T20:39:44.556" v="9218" actId="478"/>
          <ac:spMkLst>
            <pc:docMk/>
            <pc:sldMk cId="988595187" sldId="2146846444"/>
            <ac:spMk id="6" creationId="{0E7CF57C-6067-60D3-7C04-DBA90B11C88E}"/>
          </ac:spMkLst>
        </pc:spChg>
        <pc:spChg chg="add del mod">
          <ac:chgData name="Theresa Bednarek" userId="8436dc10-b776-411d-8f17-d5ee08360d6a" providerId="ADAL" clId="{8394B11F-D3F8-3E4A-A36C-CB5795504928}" dt="2023-06-25T20:39:09.201" v="9215" actId="478"/>
          <ac:spMkLst>
            <pc:docMk/>
            <pc:sldMk cId="988595187" sldId="2146846444"/>
            <ac:spMk id="8" creationId="{E301C2DD-147F-4154-71D4-13858ABBE3E3}"/>
          </ac:spMkLst>
        </pc:spChg>
        <pc:spChg chg="add del mod">
          <ac:chgData name="Theresa Bednarek" userId="8436dc10-b776-411d-8f17-d5ee08360d6a" providerId="ADAL" clId="{8394B11F-D3F8-3E4A-A36C-CB5795504928}" dt="2023-06-26T17:49:34.825" v="10995" actId="478"/>
          <ac:spMkLst>
            <pc:docMk/>
            <pc:sldMk cId="988595187" sldId="2146846444"/>
            <ac:spMk id="9" creationId="{7DDE248F-6E83-263D-0DC6-C0BE6E4AF200}"/>
          </ac:spMkLst>
        </pc:spChg>
        <pc:spChg chg="del">
          <ac:chgData name="Theresa Bednarek" userId="8436dc10-b776-411d-8f17-d5ee08360d6a" providerId="ADAL" clId="{8394B11F-D3F8-3E4A-A36C-CB5795504928}" dt="2023-06-25T20:39:40.492" v="9217" actId="478"/>
          <ac:spMkLst>
            <pc:docMk/>
            <pc:sldMk cId="988595187" sldId="2146846444"/>
            <ac:spMk id="11" creationId="{98440549-D0A5-D7FA-5D2A-D98142ABF1CB}"/>
          </ac:spMkLst>
        </pc:spChg>
        <pc:spChg chg="mod">
          <ac:chgData name="Theresa Bednarek" userId="8436dc10-b776-411d-8f17-d5ee08360d6a" providerId="ADAL" clId="{8394B11F-D3F8-3E4A-A36C-CB5795504928}" dt="2023-06-29T21:15:06.348" v="20733" actId="14100"/>
          <ac:spMkLst>
            <pc:docMk/>
            <pc:sldMk cId="988595187" sldId="2146846444"/>
            <ac:spMk id="12" creationId="{6D1234BA-B5B3-99E9-E4E7-E7030B4F311B}"/>
          </ac:spMkLst>
        </pc:spChg>
        <pc:spChg chg="mod">
          <ac:chgData name="Theresa Bednarek" userId="8436dc10-b776-411d-8f17-d5ee08360d6a" providerId="ADAL" clId="{8394B11F-D3F8-3E4A-A36C-CB5795504928}" dt="2023-06-26T17:47:22.562" v="10965" actId="1076"/>
          <ac:spMkLst>
            <pc:docMk/>
            <pc:sldMk cId="988595187" sldId="2146846444"/>
            <ac:spMk id="14" creationId="{A8247079-0A32-A361-1A23-7D27323843DB}"/>
          </ac:spMkLst>
        </pc:spChg>
        <pc:spChg chg="add mod">
          <ac:chgData name="Theresa Bednarek" userId="8436dc10-b776-411d-8f17-d5ee08360d6a" providerId="ADAL" clId="{8394B11F-D3F8-3E4A-A36C-CB5795504928}" dt="2023-06-26T17:54:06.658" v="11105" actId="1076"/>
          <ac:spMkLst>
            <pc:docMk/>
            <pc:sldMk cId="988595187" sldId="2146846444"/>
            <ac:spMk id="22" creationId="{EED08499-C047-5B0B-D128-66D1E9A1D32B}"/>
          </ac:spMkLst>
        </pc:spChg>
        <pc:spChg chg="add mod">
          <ac:chgData name="Theresa Bednarek" userId="8436dc10-b776-411d-8f17-d5ee08360d6a" providerId="ADAL" clId="{8394B11F-D3F8-3E4A-A36C-CB5795504928}" dt="2023-06-26T17:51:15.214" v="10998" actId="1076"/>
          <ac:spMkLst>
            <pc:docMk/>
            <pc:sldMk cId="988595187" sldId="2146846444"/>
            <ac:spMk id="25" creationId="{5A3238E7-2932-CF69-1DBC-EF8E7228E854}"/>
          </ac:spMkLst>
        </pc:spChg>
        <pc:spChg chg="add mod">
          <ac:chgData name="Theresa Bednarek" userId="8436dc10-b776-411d-8f17-d5ee08360d6a" providerId="ADAL" clId="{8394B11F-D3F8-3E4A-A36C-CB5795504928}" dt="2023-06-26T17:51:07.266" v="10996" actId="14100"/>
          <ac:spMkLst>
            <pc:docMk/>
            <pc:sldMk cId="988595187" sldId="2146846444"/>
            <ac:spMk id="26" creationId="{B12461E6-EBE1-4C26-48D2-6A67EDD20D23}"/>
          </ac:spMkLst>
        </pc:spChg>
        <pc:spChg chg="add mod">
          <ac:chgData name="Theresa Bednarek" userId="8436dc10-b776-411d-8f17-d5ee08360d6a" providerId="ADAL" clId="{8394B11F-D3F8-3E4A-A36C-CB5795504928}" dt="2023-06-26T17:58:37.184" v="11226" actId="1076"/>
          <ac:spMkLst>
            <pc:docMk/>
            <pc:sldMk cId="988595187" sldId="2146846444"/>
            <ac:spMk id="30" creationId="{3F41A80B-B432-FFA2-B9C2-83F52CE1591E}"/>
          </ac:spMkLst>
        </pc:spChg>
        <pc:picChg chg="del">
          <ac:chgData name="Theresa Bednarek" userId="8436dc10-b776-411d-8f17-d5ee08360d6a" providerId="ADAL" clId="{8394B11F-D3F8-3E4A-A36C-CB5795504928}" dt="2023-06-23T20:06:14.081" v="3457" actId="478"/>
          <ac:picMkLst>
            <pc:docMk/>
            <pc:sldMk cId="988595187" sldId="2146846444"/>
            <ac:picMk id="4" creationId="{FFAFEFA2-6D4E-2A4F-B540-8991F6A3D766}"/>
          </ac:picMkLst>
        </pc:picChg>
        <pc:picChg chg="del">
          <ac:chgData name="Theresa Bednarek" userId="8436dc10-b776-411d-8f17-d5ee08360d6a" providerId="ADAL" clId="{8394B11F-D3F8-3E4A-A36C-CB5795504928}" dt="2023-06-23T20:06:15.656" v="3458" actId="478"/>
          <ac:picMkLst>
            <pc:docMk/>
            <pc:sldMk cId="988595187" sldId="2146846444"/>
            <ac:picMk id="5" creationId="{231893B1-67FC-68F9-918B-AD7416873E35}"/>
          </ac:picMkLst>
        </pc:picChg>
        <pc:picChg chg="add del mod">
          <ac:chgData name="Theresa Bednarek" userId="8436dc10-b776-411d-8f17-d5ee08360d6a" providerId="ADAL" clId="{8394B11F-D3F8-3E4A-A36C-CB5795504928}" dt="2023-06-26T17:37:44.155" v="10797" actId="478"/>
          <ac:picMkLst>
            <pc:docMk/>
            <pc:sldMk cId="988595187" sldId="2146846444"/>
            <ac:picMk id="7" creationId="{F8D85BAF-259A-1E72-4B66-62FA49EFDD38}"/>
          </ac:picMkLst>
        </pc:picChg>
        <pc:picChg chg="del">
          <ac:chgData name="Theresa Bednarek" userId="8436dc10-b776-411d-8f17-d5ee08360d6a" providerId="ADAL" clId="{8394B11F-D3F8-3E4A-A36C-CB5795504928}" dt="2023-06-23T20:06:16.258" v="3459" actId="478"/>
          <ac:picMkLst>
            <pc:docMk/>
            <pc:sldMk cId="988595187" sldId="2146846444"/>
            <ac:picMk id="10" creationId="{4EA54A65-8E3E-CF3B-D1F3-66F573C1F1A8}"/>
          </ac:picMkLst>
        </pc:picChg>
        <pc:picChg chg="add mod">
          <ac:chgData name="Theresa Bednarek" userId="8436dc10-b776-411d-8f17-d5ee08360d6a" providerId="ADAL" clId="{8394B11F-D3F8-3E4A-A36C-CB5795504928}" dt="2023-06-29T21:14:31.628" v="20726" actId="1076"/>
          <ac:picMkLst>
            <pc:docMk/>
            <pc:sldMk cId="988595187" sldId="2146846444"/>
            <ac:picMk id="15" creationId="{8B803E2B-365A-5805-98E5-83203E417A07}"/>
          </ac:picMkLst>
        </pc:picChg>
        <pc:picChg chg="add mod">
          <ac:chgData name="Theresa Bednarek" userId="8436dc10-b776-411d-8f17-d5ee08360d6a" providerId="ADAL" clId="{8394B11F-D3F8-3E4A-A36C-CB5795504928}" dt="2023-06-26T17:38:37.992" v="10818" actId="1076"/>
          <ac:picMkLst>
            <pc:docMk/>
            <pc:sldMk cId="988595187" sldId="2146846444"/>
            <ac:picMk id="17" creationId="{635B925E-4814-AEE0-D85E-D979F39F8ABE}"/>
          </ac:picMkLst>
        </pc:picChg>
        <pc:picChg chg="add mod">
          <ac:chgData name="Theresa Bednarek" userId="8436dc10-b776-411d-8f17-d5ee08360d6a" providerId="ADAL" clId="{8394B11F-D3F8-3E4A-A36C-CB5795504928}" dt="2023-06-26T17:38:44.933" v="10820" actId="1076"/>
          <ac:picMkLst>
            <pc:docMk/>
            <pc:sldMk cId="988595187" sldId="2146846444"/>
            <ac:picMk id="19" creationId="{5FAC40B4-88C8-282A-ADB4-4AD87C3BE836}"/>
          </ac:picMkLst>
        </pc:picChg>
        <pc:picChg chg="add mod">
          <ac:chgData name="Theresa Bednarek" userId="8436dc10-b776-411d-8f17-d5ee08360d6a" providerId="ADAL" clId="{8394B11F-D3F8-3E4A-A36C-CB5795504928}" dt="2023-06-26T17:48:59.902" v="10987" actId="1076"/>
          <ac:picMkLst>
            <pc:docMk/>
            <pc:sldMk cId="988595187" sldId="2146846444"/>
            <ac:picMk id="21" creationId="{947C3586-097E-D30D-542E-0B0A9D0AC228}"/>
          </ac:picMkLst>
        </pc:picChg>
        <pc:picChg chg="add mod">
          <ac:chgData name="Theresa Bednarek" userId="8436dc10-b776-411d-8f17-d5ee08360d6a" providerId="ADAL" clId="{8394B11F-D3F8-3E4A-A36C-CB5795504928}" dt="2023-06-29T21:14:53.073" v="20731" actId="167"/>
          <ac:picMkLst>
            <pc:docMk/>
            <pc:sldMk cId="988595187" sldId="2146846444"/>
            <ac:picMk id="34" creationId="{9BF3A914-22A4-D7DC-20B7-3488D5EA50E8}"/>
          </ac:picMkLst>
        </pc:picChg>
        <pc:cxnChg chg="add mod">
          <ac:chgData name="Theresa Bednarek" userId="8436dc10-b776-411d-8f17-d5ee08360d6a" providerId="ADAL" clId="{8394B11F-D3F8-3E4A-A36C-CB5795504928}" dt="2023-06-26T17:48:29.087" v="10982" actId="1582"/>
          <ac:cxnSpMkLst>
            <pc:docMk/>
            <pc:sldMk cId="988595187" sldId="2146846444"/>
            <ac:cxnSpMk id="24" creationId="{A6E1B3A5-3EF2-D833-9BFD-88B324D3DF2F}"/>
          </ac:cxnSpMkLst>
        </pc:cxnChg>
        <pc:cxnChg chg="add mod">
          <ac:chgData name="Theresa Bednarek" userId="8436dc10-b776-411d-8f17-d5ee08360d6a" providerId="ADAL" clId="{8394B11F-D3F8-3E4A-A36C-CB5795504928}" dt="2023-06-26T17:49:27.607" v="10994" actId="14100"/>
          <ac:cxnSpMkLst>
            <pc:docMk/>
            <pc:sldMk cId="988595187" sldId="2146846444"/>
            <ac:cxnSpMk id="27" creationId="{6DFA4918-F2FF-8553-63E7-798917755DCF}"/>
          </ac:cxnSpMkLst>
        </pc:cxnChg>
        <pc:cxnChg chg="add mod">
          <ac:chgData name="Theresa Bednarek" userId="8436dc10-b776-411d-8f17-d5ee08360d6a" providerId="ADAL" clId="{8394B11F-D3F8-3E4A-A36C-CB5795504928}" dt="2023-06-26T17:59:14.222" v="11297" actId="14100"/>
          <ac:cxnSpMkLst>
            <pc:docMk/>
            <pc:sldMk cId="988595187" sldId="2146846444"/>
            <ac:cxnSpMk id="31" creationId="{3CC63A0F-A9CA-809F-9C67-ABDE677FA058}"/>
          </ac:cxnSpMkLst>
        </pc:cxnChg>
      </pc:sldChg>
      <pc:sldChg chg="mod modShow">
        <pc:chgData name="Theresa Bednarek" userId="8436dc10-b776-411d-8f17-d5ee08360d6a" providerId="ADAL" clId="{8394B11F-D3F8-3E4A-A36C-CB5795504928}" dt="2023-06-23T20:03:21.046" v="3246" actId="729"/>
        <pc:sldMkLst>
          <pc:docMk/>
          <pc:sldMk cId="1009955595" sldId="2146846445"/>
        </pc:sldMkLst>
      </pc:sldChg>
      <pc:sldChg chg="addSp delSp modSp mod">
        <pc:chgData name="Theresa Bednarek" userId="8436dc10-b776-411d-8f17-d5ee08360d6a" providerId="ADAL" clId="{8394B11F-D3F8-3E4A-A36C-CB5795504928}" dt="2023-07-08T00:05:35.005" v="29417" actId="1076"/>
        <pc:sldMkLst>
          <pc:docMk/>
          <pc:sldMk cId="1143387595" sldId="2146846446"/>
        </pc:sldMkLst>
        <pc:spChg chg="mod">
          <ac:chgData name="Theresa Bednarek" userId="8436dc10-b776-411d-8f17-d5ee08360d6a" providerId="ADAL" clId="{8394B11F-D3F8-3E4A-A36C-CB5795504928}" dt="2023-07-08T00:04:34.931" v="29416" actId="20577"/>
          <ac:spMkLst>
            <pc:docMk/>
            <pc:sldMk cId="1143387595" sldId="2146846446"/>
            <ac:spMk id="2" creationId="{55DDD665-4C0F-A110-CF79-BB1AB38E0E5E}"/>
          </ac:spMkLst>
        </pc:spChg>
        <pc:spChg chg="mod">
          <ac:chgData name="Theresa Bednarek" userId="8436dc10-b776-411d-8f17-d5ee08360d6a" providerId="ADAL" clId="{8394B11F-D3F8-3E4A-A36C-CB5795504928}" dt="2023-06-26T19:24:41.018" v="13882" actId="20577"/>
          <ac:spMkLst>
            <pc:docMk/>
            <pc:sldMk cId="1143387595" sldId="2146846446"/>
            <ac:spMk id="3" creationId="{F8264340-48D4-F564-4CFE-D33728819AF1}"/>
          </ac:spMkLst>
        </pc:spChg>
        <pc:spChg chg="add mod">
          <ac:chgData name="Theresa Bednarek" userId="8436dc10-b776-411d-8f17-d5ee08360d6a" providerId="ADAL" clId="{8394B11F-D3F8-3E4A-A36C-CB5795504928}" dt="2023-07-08T00:05:35.005" v="29417" actId="1076"/>
          <ac:spMkLst>
            <pc:docMk/>
            <pc:sldMk cId="1143387595" sldId="2146846446"/>
            <ac:spMk id="5" creationId="{A0C9BA67-64CF-1DE2-0F98-F404C4321555}"/>
          </ac:spMkLst>
        </pc:spChg>
        <pc:spChg chg="mod topLvl">
          <ac:chgData name="Theresa Bednarek" userId="8436dc10-b776-411d-8f17-d5ee08360d6a" providerId="ADAL" clId="{8394B11F-D3F8-3E4A-A36C-CB5795504928}" dt="2023-06-29T22:37:44.197" v="20984" actId="1076"/>
          <ac:spMkLst>
            <pc:docMk/>
            <pc:sldMk cId="1143387595" sldId="2146846446"/>
            <ac:spMk id="6" creationId="{5325DAE5-5F02-064C-674F-FC88A2CFAA0B}"/>
          </ac:spMkLst>
        </pc:spChg>
        <pc:spChg chg="del mod">
          <ac:chgData name="Theresa Bednarek" userId="8436dc10-b776-411d-8f17-d5ee08360d6a" providerId="ADAL" clId="{8394B11F-D3F8-3E4A-A36C-CB5795504928}" dt="2023-06-26T19:24:54.336" v="13884" actId="478"/>
          <ac:spMkLst>
            <pc:docMk/>
            <pc:sldMk cId="1143387595" sldId="2146846446"/>
            <ac:spMk id="8" creationId="{41D7F9B1-2AB7-45EB-A2DD-A940D75F0721}"/>
          </ac:spMkLst>
        </pc:spChg>
        <pc:spChg chg="add del mod">
          <ac:chgData name="Theresa Bednarek" userId="8436dc10-b776-411d-8f17-d5ee08360d6a" providerId="ADAL" clId="{8394B11F-D3F8-3E4A-A36C-CB5795504928}" dt="2023-06-23T23:37:02.880" v="6040"/>
          <ac:spMkLst>
            <pc:docMk/>
            <pc:sldMk cId="1143387595" sldId="2146846446"/>
            <ac:spMk id="11" creationId="{2A6279FE-01D8-88C3-BA99-DDCE23A001E7}"/>
          </ac:spMkLst>
        </pc:spChg>
        <pc:spChg chg="add mod">
          <ac:chgData name="Theresa Bednarek" userId="8436dc10-b776-411d-8f17-d5ee08360d6a" providerId="ADAL" clId="{8394B11F-D3F8-3E4A-A36C-CB5795504928}" dt="2023-07-08T00:03:20.943" v="29396" actId="14100"/>
          <ac:spMkLst>
            <pc:docMk/>
            <pc:sldMk cId="1143387595" sldId="2146846446"/>
            <ac:spMk id="12" creationId="{6484A675-8E91-9BD8-9D25-F5FE3110236E}"/>
          </ac:spMkLst>
        </pc:spChg>
        <pc:spChg chg="add del mod topLvl">
          <ac:chgData name="Theresa Bednarek" userId="8436dc10-b776-411d-8f17-d5ee08360d6a" providerId="ADAL" clId="{8394B11F-D3F8-3E4A-A36C-CB5795504928}" dt="2023-06-26T18:15:47.571" v="11840" actId="478"/>
          <ac:spMkLst>
            <pc:docMk/>
            <pc:sldMk cId="1143387595" sldId="2146846446"/>
            <ac:spMk id="15" creationId="{D2194BF0-0D6F-7637-8B04-9686C7AEF3DB}"/>
          </ac:spMkLst>
        </pc:spChg>
        <pc:spChg chg="mod">
          <ac:chgData name="Theresa Bednarek" userId="8436dc10-b776-411d-8f17-d5ee08360d6a" providerId="ADAL" clId="{8394B11F-D3F8-3E4A-A36C-CB5795504928}" dt="2023-06-26T18:07:01.452" v="11426"/>
          <ac:spMkLst>
            <pc:docMk/>
            <pc:sldMk cId="1143387595" sldId="2146846446"/>
            <ac:spMk id="22" creationId="{9B77C528-CC71-EDD2-BDEB-B10347213CD7}"/>
          </ac:spMkLst>
        </pc:spChg>
        <pc:spChg chg="mod">
          <ac:chgData name="Theresa Bednarek" userId="8436dc10-b776-411d-8f17-d5ee08360d6a" providerId="ADAL" clId="{8394B11F-D3F8-3E4A-A36C-CB5795504928}" dt="2023-06-26T18:07:01.452" v="11426"/>
          <ac:spMkLst>
            <pc:docMk/>
            <pc:sldMk cId="1143387595" sldId="2146846446"/>
            <ac:spMk id="25" creationId="{7088A477-E0AE-456F-7A69-57C7B69374A6}"/>
          </ac:spMkLst>
        </pc:spChg>
        <pc:grpChg chg="add del mod topLvl">
          <ac:chgData name="Theresa Bednarek" userId="8436dc10-b776-411d-8f17-d5ee08360d6a" providerId="ADAL" clId="{8394B11F-D3F8-3E4A-A36C-CB5795504928}" dt="2023-06-29T22:36:55.573" v="20969" actId="165"/>
          <ac:grpSpMkLst>
            <pc:docMk/>
            <pc:sldMk cId="1143387595" sldId="2146846446"/>
            <ac:grpSpMk id="10" creationId="{D1F32F5D-99E5-8FB7-3D60-73E1C08FEE34}"/>
          </ac:grpSpMkLst>
        </pc:grpChg>
        <pc:grpChg chg="add del">
          <ac:chgData name="Theresa Bednarek" userId="8436dc10-b776-411d-8f17-d5ee08360d6a" providerId="ADAL" clId="{8394B11F-D3F8-3E4A-A36C-CB5795504928}" dt="2023-06-26T18:09:24.363" v="11584" actId="165"/>
          <ac:grpSpMkLst>
            <pc:docMk/>
            <pc:sldMk cId="1143387595" sldId="2146846446"/>
            <ac:grpSpMk id="18" creationId="{C1D3D517-82DE-B3D3-982F-2E861D1B89EA}"/>
          </ac:grpSpMkLst>
        </pc:grpChg>
        <pc:grpChg chg="add del mod">
          <ac:chgData name="Theresa Bednarek" userId="8436dc10-b776-411d-8f17-d5ee08360d6a" providerId="ADAL" clId="{8394B11F-D3F8-3E4A-A36C-CB5795504928}" dt="2023-06-26T18:07:04.153" v="11427"/>
          <ac:grpSpMkLst>
            <pc:docMk/>
            <pc:sldMk cId="1143387595" sldId="2146846446"/>
            <ac:grpSpMk id="19" creationId="{C0A423BD-36EE-DE5B-9499-7F376C0D3F5C}"/>
          </ac:grpSpMkLst>
        </pc:grpChg>
        <pc:grpChg chg="mod">
          <ac:chgData name="Theresa Bednarek" userId="8436dc10-b776-411d-8f17-d5ee08360d6a" providerId="ADAL" clId="{8394B11F-D3F8-3E4A-A36C-CB5795504928}" dt="2023-06-26T18:07:01.452" v="11426"/>
          <ac:grpSpMkLst>
            <pc:docMk/>
            <pc:sldMk cId="1143387595" sldId="2146846446"/>
            <ac:grpSpMk id="20" creationId="{C0F8D488-48B9-354A-21E4-CBCFA717226F}"/>
          </ac:grpSpMkLst>
        </pc:grpChg>
        <pc:picChg chg="del mod topLvl">
          <ac:chgData name="Theresa Bednarek" userId="8436dc10-b776-411d-8f17-d5ee08360d6a" providerId="ADAL" clId="{8394B11F-D3F8-3E4A-A36C-CB5795504928}" dt="2023-06-29T22:37:45.843" v="20985" actId="478"/>
          <ac:picMkLst>
            <pc:docMk/>
            <pc:sldMk cId="1143387595" sldId="2146846446"/>
            <ac:picMk id="4" creationId="{3A0E9AAA-5332-0EC4-F6B6-4F11FE04B02A}"/>
          </ac:picMkLst>
        </pc:picChg>
        <pc:picChg chg="mod">
          <ac:chgData name="Theresa Bednarek" userId="8436dc10-b776-411d-8f17-d5ee08360d6a" providerId="ADAL" clId="{8394B11F-D3F8-3E4A-A36C-CB5795504928}" dt="2023-06-26T19:24:45.025" v="13883" actId="1076"/>
          <ac:picMkLst>
            <pc:docMk/>
            <pc:sldMk cId="1143387595" sldId="2146846446"/>
            <ac:picMk id="7" creationId="{36E11B63-652B-47F6-F03D-C86F599E7410}"/>
          </ac:picMkLst>
        </pc:picChg>
        <pc:picChg chg="add mod">
          <ac:chgData name="Theresa Bednarek" userId="8436dc10-b776-411d-8f17-d5ee08360d6a" providerId="ADAL" clId="{8394B11F-D3F8-3E4A-A36C-CB5795504928}" dt="2023-06-26T18:18:07.779" v="11951" actId="1076"/>
          <ac:picMkLst>
            <pc:docMk/>
            <pc:sldMk cId="1143387595" sldId="2146846446"/>
            <ac:picMk id="9" creationId="{1A459309-015E-5DF7-F7B1-4DADE739FA78}"/>
          </ac:picMkLst>
        </pc:picChg>
        <pc:picChg chg="add del mod topLvl">
          <ac:chgData name="Theresa Bednarek" userId="8436dc10-b776-411d-8f17-d5ee08360d6a" providerId="ADAL" clId="{8394B11F-D3F8-3E4A-A36C-CB5795504928}" dt="2023-06-26T18:09:28.280" v="11585" actId="478"/>
          <ac:picMkLst>
            <pc:docMk/>
            <pc:sldMk cId="1143387595" sldId="2146846446"/>
            <ac:picMk id="14" creationId="{DF057D1C-100A-EE7C-8298-8849F81E6338}"/>
          </ac:picMkLst>
        </pc:picChg>
        <pc:picChg chg="mod">
          <ac:chgData name="Theresa Bednarek" userId="8436dc10-b776-411d-8f17-d5ee08360d6a" providerId="ADAL" clId="{8394B11F-D3F8-3E4A-A36C-CB5795504928}" dt="2023-06-26T18:07:01.452" v="11426"/>
          <ac:picMkLst>
            <pc:docMk/>
            <pc:sldMk cId="1143387595" sldId="2146846446"/>
            <ac:picMk id="21" creationId="{3CE9BFCE-4BDF-BC1B-00FB-6EDF7CD4D266}"/>
          </ac:picMkLst>
        </pc:picChg>
        <pc:picChg chg="mod">
          <ac:chgData name="Theresa Bednarek" userId="8436dc10-b776-411d-8f17-d5ee08360d6a" providerId="ADAL" clId="{8394B11F-D3F8-3E4A-A36C-CB5795504928}" dt="2023-06-26T18:07:01.452" v="11426"/>
          <ac:picMkLst>
            <pc:docMk/>
            <pc:sldMk cId="1143387595" sldId="2146846446"/>
            <ac:picMk id="24" creationId="{25BC82B3-240F-3E53-C6B1-83AEFAE271C3}"/>
          </ac:picMkLst>
        </pc:picChg>
        <pc:picChg chg="add mod">
          <ac:chgData name="Theresa Bednarek" userId="8436dc10-b776-411d-8f17-d5ee08360d6a" providerId="ADAL" clId="{8394B11F-D3F8-3E4A-A36C-CB5795504928}" dt="2023-06-29T22:37:35.334" v="20982" actId="1076"/>
          <ac:picMkLst>
            <pc:docMk/>
            <pc:sldMk cId="1143387595" sldId="2146846446"/>
            <ac:picMk id="27" creationId="{A0733DA4-1635-AC97-ED89-60FF0FCB4046}"/>
          </ac:picMkLst>
        </pc:picChg>
        <pc:cxnChg chg="add del mod topLvl">
          <ac:chgData name="Theresa Bednarek" userId="8436dc10-b776-411d-8f17-d5ee08360d6a" providerId="ADAL" clId="{8394B11F-D3F8-3E4A-A36C-CB5795504928}" dt="2023-06-26T18:15:45.277" v="11839" actId="478"/>
          <ac:cxnSpMkLst>
            <pc:docMk/>
            <pc:sldMk cId="1143387595" sldId="2146846446"/>
            <ac:cxnSpMk id="17" creationId="{F79A0FAD-3581-36E6-603B-B1B7ADC2B487}"/>
          </ac:cxnSpMkLst>
        </pc:cxnChg>
        <pc:cxnChg chg="mod">
          <ac:chgData name="Theresa Bednarek" userId="8436dc10-b776-411d-8f17-d5ee08360d6a" providerId="ADAL" clId="{8394B11F-D3F8-3E4A-A36C-CB5795504928}" dt="2023-06-26T18:07:01.452" v="11426"/>
          <ac:cxnSpMkLst>
            <pc:docMk/>
            <pc:sldMk cId="1143387595" sldId="2146846446"/>
            <ac:cxnSpMk id="23" creationId="{13213B2A-3E4D-5719-9856-F70F13B25A62}"/>
          </ac:cxnSpMkLst>
        </pc:cxnChg>
      </pc:sldChg>
      <pc:sldChg chg="modSp mod modNotesTx">
        <pc:chgData name="Theresa Bednarek" userId="8436dc10-b776-411d-8f17-d5ee08360d6a" providerId="ADAL" clId="{8394B11F-D3F8-3E4A-A36C-CB5795504928}" dt="2023-07-07T20:24:59.686" v="28075" actId="20577"/>
        <pc:sldMkLst>
          <pc:docMk/>
          <pc:sldMk cId="4074475433" sldId="2146846450"/>
        </pc:sldMkLst>
        <pc:spChg chg="mod">
          <ac:chgData name="Theresa Bednarek" userId="8436dc10-b776-411d-8f17-d5ee08360d6a" providerId="ADAL" clId="{8394B11F-D3F8-3E4A-A36C-CB5795504928}" dt="2023-07-07T13:39:35.644" v="25768" actId="1076"/>
          <ac:spMkLst>
            <pc:docMk/>
            <pc:sldMk cId="4074475433" sldId="2146846450"/>
            <ac:spMk id="2" creationId="{55DDD665-4C0F-A110-CF79-BB1AB38E0E5E}"/>
          </ac:spMkLst>
        </pc:spChg>
        <pc:spChg chg="mod">
          <ac:chgData name="Theresa Bednarek" userId="8436dc10-b776-411d-8f17-d5ee08360d6a" providerId="ADAL" clId="{8394B11F-D3F8-3E4A-A36C-CB5795504928}" dt="2023-07-07T20:24:40.636" v="28029" actId="114"/>
          <ac:spMkLst>
            <pc:docMk/>
            <pc:sldMk cId="4074475433" sldId="2146846450"/>
            <ac:spMk id="3" creationId="{F8264340-48D4-F564-4CFE-D33728819AF1}"/>
          </ac:spMkLst>
        </pc:spChg>
        <pc:spChg chg="mod">
          <ac:chgData name="Theresa Bednarek" userId="8436dc10-b776-411d-8f17-d5ee08360d6a" providerId="ADAL" clId="{8394B11F-D3F8-3E4A-A36C-CB5795504928}" dt="2023-06-21T20:37:10.732" v="426" actId="14100"/>
          <ac:spMkLst>
            <pc:docMk/>
            <pc:sldMk cId="4074475433" sldId="2146846450"/>
            <ac:spMk id="8" creationId="{306858CA-6FFA-B9C1-3986-60A715773A9D}"/>
          </ac:spMkLst>
        </pc:spChg>
        <pc:grpChg chg="mod">
          <ac:chgData name="Theresa Bednarek" userId="8436dc10-b776-411d-8f17-d5ee08360d6a" providerId="ADAL" clId="{8394B11F-D3F8-3E4A-A36C-CB5795504928}" dt="2023-07-07T13:39:30.961" v="25766" actId="1076"/>
          <ac:grpSpMkLst>
            <pc:docMk/>
            <pc:sldMk cId="4074475433" sldId="2146846450"/>
            <ac:grpSpMk id="10" creationId="{F33E12DE-80B9-B8C1-E358-B77DFE522C7C}"/>
          </ac:grpSpMkLst>
        </pc:grpChg>
      </pc:sldChg>
      <pc:sldChg chg="addSp delSp modSp mod">
        <pc:chgData name="Theresa Bednarek" userId="8436dc10-b776-411d-8f17-d5ee08360d6a" providerId="ADAL" clId="{8394B11F-D3F8-3E4A-A36C-CB5795504928}" dt="2023-06-29T22:39:39.402" v="21011" actId="14100"/>
        <pc:sldMkLst>
          <pc:docMk/>
          <pc:sldMk cId="3633937879" sldId="2146846452"/>
        </pc:sldMkLst>
        <pc:spChg chg="mod">
          <ac:chgData name="Theresa Bednarek" userId="8436dc10-b776-411d-8f17-d5ee08360d6a" providerId="ADAL" clId="{8394B11F-D3F8-3E4A-A36C-CB5795504928}" dt="2023-06-26T19:26:05.028" v="13885"/>
          <ac:spMkLst>
            <pc:docMk/>
            <pc:sldMk cId="3633937879" sldId="2146846452"/>
            <ac:spMk id="3" creationId="{F8264340-48D4-F564-4CFE-D33728819AF1}"/>
          </ac:spMkLst>
        </pc:spChg>
        <pc:spChg chg="add del mod">
          <ac:chgData name="Theresa Bednarek" userId="8436dc10-b776-411d-8f17-d5ee08360d6a" providerId="ADAL" clId="{8394B11F-D3F8-3E4A-A36C-CB5795504928}" dt="2023-06-26T18:05:29.132" v="11325" actId="478"/>
          <ac:spMkLst>
            <pc:docMk/>
            <pc:sldMk cId="3633937879" sldId="2146846452"/>
            <ac:spMk id="4" creationId="{5A222BCE-3E43-C127-55C8-1BFA1304F8D8}"/>
          </ac:spMkLst>
        </pc:spChg>
        <pc:spChg chg="mod topLvl">
          <ac:chgData name="Theresa Bednarek" userId="8436dc10-b776-411d-8f17-d5ee08360d6a" providerId="ADAL" clId="{8394B11F-D3F8-3E4A-A36C-CB5795504928}" dt="2023-06-29T22:39:09.562" v="21004" actId="14100"/>
          <ac:spMkLst>
            <pc:docMk/>
            <pc:sldMk cId="3633937879" sldId="2146846452"/>
            <ac:spMk id="16" creationId="{AF023458-66DE-6BCE-4012-98F309D7AEDC}"/>
          </ac:spMkLst>
        </pc:spChg>
        <pc:spChg chg="mod topLvl">
          <ac:chgData name="Theresa Bednarek" userId="8436dc10-b776-411d-8f17-d5ee08360d6a" providerId="ADAL" clId="{8394B11F-D3F8-3E4A-A36C-CB5795504928}" dt="2023-06-29T22:39:27.661" v="21008" actId="1076"/>
          <ac:spMkLst>
            <pc:docMk/>
            <pc:sldMk cId="3633937879" sldId="2146846452"/>
            <ac:spMk id="19" creationId="{C4B611B4-FDA2-D72A-2FAE-7C712BA257BF}"/>
          </ac:spMkLst>
        </pc:spChg>
        <pc:spChg chg="add mod">
          <ac:chgData name="Theresa Bednarek" userId="8436dc10-b776-411d-8f17-d5ee08360d6a" providerId="ADAL" clId="{8394B11F-D3F8-3E4A-A36C-CB5795504928}" dt="2023-06-29T22:39:31.881" v="21009" actId="1076"/>
          <ac:spMkLst>
            <pc:docMk/>
            <pc:sldMk cId="3633937879" sldId="2146846452"/>
            <ac:spMk id="20" creationId="{CEF82316-36DB-BDD0-E99D-07948BC68463}"/>
          </ac:spMkLst>
        </pc:spChg>
        <pc:spChg chg="add mod">
          <ac:chgData name="Theresa Bednarek" userId="8436dc10-b776-411d-8f17-d5ee08360d6a" providerId="ADAL" clId="{8394B11F-D3F8-3E4A-A36C-CB5795504928}" dt="2023-06-29T22:39:13.877" v="21005" actId="1076"/>
          <ac:spMkLst>
            <pc:docMk/>
            <pc:sldMk cId="3633937879" sldId="2146846452"/>
            <ac:spMk id="21" creationId="{51C554CA-4BCE-693B-A886-617246C8FECE}"/>
          </ac:spMkLst>
        </pc:spChg>
        <pc:grpChg chg="add del mod">
          <ac:chgData name="Theresa Bednarek" userId="8436dc10-b776-411d-8f17-d5ee08360d6a" providerId="ADAL" clId="{8394B11F-D3F8-3E4A-A36C-CB5795504928}" dt="2023-06-29T22:38:00.944" v="20986" actId="165"/>
          <ac:grpSpMkLst>
            <pc:docMk/>
            <pc:sldMk cId="3633937879" sldId="2146846452"/>
            <ac:grpSpMk id="11" creationId="{434152CB-BD30-65DD-4792-B44B7E863FA7}"/>
          </ac:grpSpMkLst>
        </pc:grpChg>
        <pc:grpChg chg="del">
          <ac:chgData name="Theresa Bednarek" userId="8436dc10-b776-411d-8f17-d5ee08360d6a" providerId="ADAL" clId="{8394B11F-D3F8-3E4A-A36C-CB5795504928}" dt="2023-06-26T18:05:24.748" v="11323" actId="478"/>
          <ac:grpSpMkLst>
            <pc:docMk/>
            <pc:sldMk cId="3633937879" sldId="2146846452"/>
            <ac:grpSpMk id="12" creationId="{2D4C7DAE-F1E6-1EEC-0238-284C78F1DB89}"/>
          </ac:grpSpMkLst>
        </pc:grpChg>
        <pc:grpChg chg="del mod topLvl">
          <ac:chgData name="Theresa Bednarek" userId="8436dc10-b776-411d-8f17-d5ee08360d6a" providerId="ADAL" clId="{8394B11F-D3F8-3E4A-A36C-CB5795504928}" dt="2023-06-29T22:38:15.840" v="20989" actId="165"/>
          <ac:grpSpMkLst>
            <pc:docMk/>
            <pc:sldMk cId="3633937879" sldId="2146846452"/>
            <ac:grpSpMk id="13" creationId="{B943ACC6-91C3-3E23-E869-C3464AF0C059}"/>
          </ac:grpSpMkLst>
        </pc:grpChg>
        <pc:picChg chg="del">
          <ac:chgData name="Theresa Bednarek" userId="8436dc10-b776-411d-8f17-d5ee08360d6a" providerId="ADAL" clId="{8394B11F-D3F8-3E4A-A36C-CB5795504928}" dt="2023-06-26T18:05:00.312" v="11320" actId="478"/>
          <ac:picMkLst>
            <pc:docMk/>
            <pc:sldMk cId="3633937879" sldId="2146846452"/>
            <ac:picMk id="5" creationId="{763BB940-6022-147E-D579-58B765857909}"/>
          </ac:picMkLst>
        </pc:picChg>
        <pc:picChg chg="add del mod">
          <ac:chgData name="Theresa Bednarek" userId="8436dc10-b776-411d-8f17-d5ee08360d6a" providerId="ADAL" clId="{8394B11F-D3F8-3E4A-A36C-CB5795504928}" dt="2023-06-23T23:07:09.173" v="5561" actId="21"/>
          <ac:picMkLst>
            <pc:docMk/>
            <pc:sldMk cId="3633937879" sldId="2146846452"/>
            <ac:picMk id="7" creationId="{9F8F53F5-7693-D954-51FA-A8934C83502C}"/>
          </ac:picMkLst>
        </pc:picChg>
        <pc:picChg chg="mod topLvl">
          <ac:chgData name="Theresa Bednarek" userId="8436dc10-b776-411d-8f17-d5ee08360d6a" providerId="ADAL" clId="{8394B11F-D3F8-3E4A-A36C-CB5795504928}" dt="2023-06-29T22:38:59.739" v="21002" actId="1076"/>
          <ac:picMkLst>
            <pc:docMk/>
            <pc:sldMk cId="3633937879" sldId="2146846452"/>
            <ac:picMk id="15" creationId="{1BD9DE63-5CBE-393D-1E02-9D70D34BFA02}"/>
          </ac:picMkLst>
        </pc:picChg>
        <pc:picChg chg="del mod topLvl">
          <ac:chgData name="Theresa Bednarek" userId="8436dc10-b776-411d-8f17-d5ee08360d6a" providerId="ADAL" clId="{8394B11F-D3F8-3E4A-A36C-CB5795504928}" dt="2023-06-29T22:38:51.511" v="21000" actId="478"/>
          <ac:picMkLst>
            <pc:docMk/>
            <pc:sldMk cId="3633937879" sldId="2146846452"/>
            <ac:picMk id="18" creationId="{C08E688B-11B9-CFF0-DAB5-5BFF286432BB}"/>
          </ac:picMkLst>
        </pc:picChg>
        <pc:picChg chg="add mod">
          <ac:chgData name="Theresa Bednarek" userId="8436dc10-b776-411d-8f17-d5ee08360d6a" providerId="ADAL" clId="{8394B11F-D3F8-3E4A-A36C-CB5795504928}" dt="2023-06-29T22:38:56.947" v="21001" actId="1076"/>
          <ac:picMkLst>
            <pc:docMk/>
            <pc:sldMk cId="3633937879" sldId="2146846452"/>
            <ac:picMk id="27" creationId="{BA6D228B-2122-98C1-8CE9-BF2774E8A20E}"/>
          </ac:picMkLst>
        </pc:picChg>
        <pc:cxnChg chg="mod topLvl">
          <ac:chgData name="Theresa Bednarek" userId="8436dc10-b776-411d-8f17-d5ee08360d6a" providerId="ADAL" clId="{8394B11F-D3F8-3E4A-A36C-CB5795504928}" dt="2023-06-29T22:39:19.882" v="21007" actId="14100"/>
          <ac:cxnSpMkLst>
            <pc:docMk/>
            <pc:sldMk cId="3633937879" sldId="2146846452"/>
            <ac:cxnSpMk id="17" creationId="{06A0AC42-30D3-9A53-320A-B52FDA0B8CA6}"/>
          </ac:cxnSpMkLst>
        </pc:cxnChg>
        <pc:cxnChg chg="add mod">
          <ac:chgData name="Theresa Bednarek" userId="8436dc10-b776-411d-8f17-d5ee08360d6a" providerId="ADAL" clId="{8394B11F-D3F8-3E4A-A36C-CB5795504928}" dt="2023-06-29T22:39:39.402" v="21011" actId="14100"/>
          <ac:cxnSpMkLst>
            <pc:docMk/>
            <pc:sldMk cId="3633937879" sldId="2146846452"/>
            <ac:cxnSpMk id="22" creationId="{8001BABF-0FFB-DA3D-8661-0086F01009D7}"/>
          </ac:cxnSpMkLst>
        </pc:cxnChg>
      </pc:sldChg>
      <pc:sldChg chg="addSp modSp mod">
        <pc:chgData name="Theresa Bednarek" userId="8436dc10-b776-411d-8f17-d5ee08360d6a" providerId="ADAL" clId="{8394B11F-D3F8-3E4A-A36C-CB5795504928}" dt="2023-06-23T23:04:05.879" v="5555" actId="113"/>
        <pc:sldMkLst>
          <pc:docMk/>
          <pc:sldMk cId="2787889581" sldId="2146846453"/>
        </pc:sldMkLst>
        <pc:spChg chg="mod">
          <ac:chgData name="Theresa Bednarek" userId="8436dc10-b776-411d-8f17-d5ee08360d6a" providerId="ADAL" clId="{8394B11F-D3F8-3E4A-A36C-CB5795504928}" dt="2023-06-23T23:04:05.879" v="5555" actId="113"/>
          <ac:spMkLst>
            <pc:docMk/>
            <pc:sldMk cId="2787889581" sldId="2146846453"/>
            <ac:spMk id="3" creationId="{F8264340-48D4-F564-4CFE-D33728819AF1}"/>
          </ac:spMkLst>
        </pc:spChg>
        <pc:spChg chg="add mod">
          <ac:chgData name="Theresa Bednarek" userId="8436dc10-b776-411d-8f17-d5ee08360d6a" providerId="ADAL" clId="{8394B11F-D3F8-3E4A-A36C-CB5795504928}" dt="2023-06-23T20:10:48.373" v="3663" actId="14100"/>
          <ac:spMkLst>
            <pc:docMk/>
            <pc:sldMk cId="2787889581" sldId="2146846453"/>
            <ac:spMk id="8" creationId="{480EDD38-4167-FAB4-687F-91F8C8F98528}"/>
          </ac:spMkLst>
        </pc:spChg>
      </pc:sldChg>
      <pc:sldChg chg="addSp delSp modSp mod">
        <pc:chgData name="Theresa Bednarek" userId="8436dc10-b776-411d-8f17-d5ee08360d6a" providerId="ADAL" clId="{8394B11F-D3F8-3E4A-A36C-CB5795504928}" dt="2023-06-29T22:41:25.135" v="21024" actId="1076"/>
        <pc:sldMkLst>
          <pc:docMk/>
          <pc:sldMk cId="277028601" sldId="2146846454"/>
        </pc:sldMkLst>
        <pc:spChg chg="mod">
          <ac:chgData name="Theresa Bednarek" userId="8436dc10-b776-411d-8f17-d5ee08360d6a" providerId="ADAL" clId="{8394B11F-D3F8-3E4A-A36C-CB5795504928}" dt="2023-06-26T19:26:54.778" v="13892" actId="20577"/>
          <ac:spMkLst>
            <pc:docMk/>
            <pc:sldMk cId="277028601" sldId="2146846454"/>
            <ac:spMk id="3" creationId="{F8264340-48D4-F564-4CFE-D33728819AF1}"/>
          </ac:spMkLst>
        </pc:spChg>
        <pc:spChg chg="add mod">
          <ac:chgData name="Theresa Bednarek" userId="8436dc10-b776-411d-8f17-d5ee08360d6a" providerId="ADAL" clId="{8394B11F-D3F8-3E4A-A36C-CB5795504928}" dt="2023-06-23T23:38:59.048" v="6048" actId="1076"/>
          <ac:spMkLst>
            <pc:docMk/>
            <pc:sldMk cId="277028601" sldId="2146846454"/>
            <ac:spMk id="4" creationId="{9A732EF1-67FF-8EC2-1C5B-EAB19C0054E2}"/>
          </ac:spMkLst>
        </pc:spChg>
        <pc:spChg chg="add mod">
          <ac:chgData name="Theresa Bednarek" userId="8436dc10-b776-411d-8f17-d5ee08360d6a" providerId="ADAL" clId="{8394B11F-D3F8-3E4A-A36C-CB5795504928}" dt="2023-06-29T22:41:25.135" v="21024" actId="1076"/>
          <ac:spMkLst>
            <pc:docMk/>
            <pc:sldMk cId="277028601" sldId="2146846454"/>
            <ac:spMk id="7" creationId="{BE3466A8-A1BC-6687-8F80-1B6D4FEF1447}"/>
          </ac:spMkLst>
        </pc:spChg>
        <pc:spChg chg="mod">
          <ac:chgData name="Theresa Bednarek" userId="8436dc10-b776-411d-8f17-d5ee08360d6a" providerId="ADAL" clId="{8394B11F-D3F8-3E4A-A36C-CB5795504928}" dt="2023-06-29T22:41:19.593" v="21023" actId="14100"/>
          <ac:spMkLst>
            <pc:docMk/>
            <pc:sldMk cId="277028601" sldId="2146846454"/>
            <ac:spMk id="9" creationId="{813FE7FD-BC91-B760-A306-4046B71E66A7}"/>
          </ac:spMkLst>
        </pc:spChg>
        <pc:picChg chg="del mod">
          <ac:chgData name="Theresa Bednarek" userId="8436dc10-b776-411d-8f17-d5ee08360d6a" providerId="ADAL" clId="{8394B11F-D3F8-3E4A-A36C-CB5795504928}" dt="2023-06-29T22:40:46.522" v="21013" actId="478"/>
          <ac:picMkLst>
            <pc:docMk/>
            <pc:sldMk cId="277028601" sldId="2146846454"/>
            <ac:picMk id="5" creationId="{4CBC2E9D-BBCB-5D4B-6A5E-B1C3F95E4187}"/>
          </ac:picMkLst>
        </pc:picChg>
        <pc:picChg chg="add mod">
          <ac:chgData name="Theresa Bednarek" userId="8436dc10-b776-411d-8f17-d5ee08360d6a" providerId="ADAL" clId="{8394B11F-D3F8-3E4A-A36C-CB5795504928}" dt="2023-06-29T22:41:12.512" v="21021" actId="1076"/>
          <ac:picMkLst>
            <pc:docMk/>
            <pc:sldMk cId="277028601" sldId="2146846454"/>
            <ac:picMk id="11" creationId="{D8AEFFFF-757B-E81F-434A-C772C3727B0A}"/>
          </ac:picMkLst>
        </pc:picChg>
      </pc:sldChg>
      <pc:sldChg chg="addSp delSp modSp mod ord">
        <pc:chgData name="Theresa Bednarek" userId="8436dc10-b776-411d-8f17-d5ee08360d6a" providerId="ADAL" clId="{8394B11F-D3F8-3E4A-A36C-CB5795504928}" dt="2023-06-29T22:52:16.127" v="21040" actId="14100"/>
        <pc:sldMkLst>
          <pc:docMk/>
          <pc:sldMk cId="2586024405" sldId="2146846455"/>
        </pc:sldMkLst>
        <pc:spChg chg="mod">
          <ac:chgData name="Theresa Bednarek" userId="8436dc10-b776-411d-8f17-d5ee08360d6a" providerId="ADAL" clId="{8394B11F-D3F8-3E4A-A36C-CB5795504928}" dt="2023-06-23T20:14:14.069" v="3673" actId="255"/>
          <ac:spMkLst>
            <pc:docMk/>
            <pc:sldMk cId="2586024405" sldId="2146846455"/>
            <ac:spMk id="2" creationId="{55DDD665-4C0F-A110-CF79-BB1AB38E0E5E}"/>
          </ac:spMkLst>
        </pc:spChg>
        <pc:spChg chg="mod">
          <ac:chgData name="Theresa Bednarek" userId="8436dc10-b776-411d-8f17-d5ee08360d6a" providerId="ADAL" clId="{8394B11F-D3F8-3E4A-A36C-CB5795504928}" dt="2023-06-27T17:46:48.678" v="20127" actId="20577"/>
          <ac:spMkLst>
            <pc:docMk/>
            <pc:sldMk cId="2586024405" sldId="2146846455"/>
            <ac:spMk id="3" creationId="{F8264340-48D4-F564-4CFE-D33728819AF1}"/>
          </ac:spMkLst>
        </pc:spChg>
        <pc:spChg chg="add del mod">
          <ac:chgData name="Theresa Bednarek" userId="8436dc10-b776-411d-8f17-d5ee08360d6a" providerId="ADAL" clId="{8394B11F-D3F8-3E4A-A36C-CB5795504928}" dt="2023-06-23T20:18:36.397" v="3738" actId="478"/>
          <ac:spMkLst>
            <pc:docMk/>
            <pc:sldMk cId="2586024405" sldId="2146846455"/>
            <ac:spMk id="4" creationId="{AFCD34BE-9863-C586-66A2-BED58DAD2E39}"/>
          </ac:spMkLst>
        </pc:spChg>
        <pc:spChg chg="add del mod">
          <ac:chgData name="Theresa Bednarek" userId="8436dc10-b776-411d-8f17-d5ee08360d6a" providerId="ADAL" clId="{8394B11F-D3F8-3E4A-A36C-CB5795504928}" dt="2023-06-23T20:18:32.542" v="3737" actId="478"/>
          <ac:spMkLst>
            <pc:docMk/>
            <pc:sldMk cId="2586024405" sldId="2146846455"/>
            <ac:spMk id="5" creationId="{4EB43FC7-2D5E-1AD0-7464-91A02E4409E0}"/>
          </ac:spMkLst>
        </pc:spChg>
        <pc:spChg chg="mod topLvl">
          <ac:chgData name="Theresa Bednarek" userId="8436dc10-b776-411d-8f17-d5ee08360d6a" providerId="ADAL" clId="{8394B11F-D3F8-3E4A-A36C-CB5795504928}" dt="2023-06-29T22:52:16.127" v="21040" actId="14100"/>
          <ac:spMkLst>
            <pc:docMk/>
            <pc:sldMk cId="2586024405" sldId="2146846455"/>
            <ac:spMk id="9" creationId="{ECBDE77D-247E-2742-FDA9-836F32A34132}"/>
          </ac:spMkLst>
        </pc:spChg>
        <pc:grpChg chg="del mod">
          <ac:chgData name="Theresa Bednarek" userId="8436dc10-b776-411d-8f17-d5ee08360d6a" providerId="ADAL" clId="{8394B11F-D3F8-3E4A-A36C-CB5795504928}" dt="2023-06-29T22:51:41.320" v="21026" actId="165"/>
          <ac:grpSpMkLst>
            <pc:docMk/>
            <pc:sldMk cId="2586024405" sldId="2146846455"/>
            <ac:grpSpMk id="12" creationId="{8407508C-B9DF-89BB-CACA-7DD776E7667C}"/>
          </ac:grpSpMkLst>
        </pc:grpChg>
        <pc:picChg chg="add mod">
          <ac:chgData name="Theresa Bednarek" userId="8436dc10-b776-411d-8f17-d5ee08360d6a" providerId="ADAL" clId="{8394B11F-D3F8-3E4A-A36C-CB5795504928}" dt="2023-06-29T22:52:09.723" v="21038" actId="167"/>
          <ac:picMkLst>
            <pc:docMk/>
            <pc:sldMk cId="2586024405" sldId="2146846455"/>
            <ac:picMk id="7" creationId="{F5E025D4-182F-648F-4DD5-D69E15D459E0}"/>
          </ac:picMkLst>
        </pc:picChg>
        <pc:picChg chg="del mod topLvl">
          <ac:chgData name="Theresa Bednarek" userId="8436dc10-b776-411d-8f17-d5ee08360d6a" providerId="ADAL" clId="{8394B11F-D3F8-3E4A-A36C-CB5795504928}" dt="2023-06-29T22:52:03.700" v="21036" actId="478"/>
          <ac:picMkLst>
            <pc:docMk/>
            <pc:sldMk cId="2586024405" sldId="2146846455"/>
            <ac:picMk id="8" creationId="{3BE9C979-CC4D-92E8-4F4B-171AA1A4FD72}"/>
          </ac:picMkLst>
        </pc:picChg>
      </pc:sldChg>
      <pc:sldChg chg="addSp modSp mod">
        <pc:chgData name="Theresa Bednarek" userId="8436dc10-b776-411d-8f17-d5ee08360d6a" providerId="ADAL" clId="{8394B11F-D3F8-3E4A-A36C-CB5795504928}" dt="2023-06-27T17:58:31.565" v="20362" actId="115"/>
        <pc:sldMkLst>
          <pc:docMk/>
          <pc:sldMk cId="1614989228" sldId="2146846456"/>
        </pc:sldMkLst>
        <pc:spChg chg="mod">
          <ac:chgData name="Theresa Bednarek" userId="8436dc10-b776-411d-8f17-d5ee08360d6a" providerId="ADAL" clId="{8394B11F-D3F8-3E4A-A36C-CB5795504928}" dt="2023-06-27T17:58:31.565" v="20362" actId="115"/>
          <ac:spMkLst>
            <pc:docMk/>
            <pc:sldMk cId="1614989228" sldId="2146846456"/>
            <ac:spMk id="3" creationId="{F8264340-48D4-F564-4CFE-D33728819AF1}"/>
          </ac:spMkLst>
        </pc:spChg>
        <pc:spChg chg="mod">
          <ac:chgData name="Theresa Bednarek" userId="8436dc10-b776-411d-8f17-d5ee08360d6a" providerId="ADAL" clId="{8394B11F-D3F8-3E4A-A36C-CB5795504928}" dt="2023-06-27T17:49:38.498" v="20165" actId="14100"/>
          <ac:spMkLst>
            <pc:docMk/>
            <pc:sldMk cId="1614989228" sldId="2146846456"/>
            <ac:spMk id="6" creationId="{5325DAE5-5F02-064C-674F-FC88A2CFAA0B}"/>
          </ac:spMkLst>
        </pc:spChg>
        <pc:grpChg chg="add mod">
          <ac:chgData name="Theresa Bednarek" userId="8436dc10-b776-411d-8f17-d5ee08360d6a" providerId="ADAL" clId="{8394B11F-D3F8-3E4A-A36C-CB5795504928}" dt="2023-06-27T17:49:21.260" v="20163" actId="1076"/>
          <ac:grpSpMkLst>
            <pc:docMk/>
            <pc:sldMk cId="1614989228" sldId="2146846456"/>
            <ac:grpSpMk id="4" creationId="{3811EAD7-19D4-F399-86A2-C8AE0A0C3C2D}"/>
          </ac:grpSpMkLst>
        </pc:grpChg>
        <pc:picChg chg="mod">
          <ac:chgData name="Theresa Bednarek" userId="8436dc10-b776-411d-8f17-d5ee08360d6a" providerId="ADAL" clId="{8394B11F-D3F8-3E4A-A36C-CB5795504928}" dt="2023-06-27T17:49:27.322" v="20164" actId="14100"/>
          <ac:picMkLst>
            <pc:docMk/>
            <pc:sldMk cId="1614989228" sldId="2146846456"/>
            <ac:picMk id="8" creationId="{8A83E7B4-7EAF-AAF5-D83E-F25E7EAA0591}"/>
          </ac:picMkLst>
        </pc:picChg>
      </pc:sldChg>
      <pc:sldChg chg="modSp del mod">
        <pc:chgData name="Theresa Bednarek" userId="8436dc10-b776-411d-8f17-d5ee08360d6a" providerId="ADAL" clId="{8394B11F-D3F8-3E4A-A36C-CB5795504928}" dt="2023-06-24T01:04:25.306" v="7247" actId="2696"/>
        <pc:sldMkLst>
          <pc:docMk/>
          <pc:sldMk cId="2335237336" sldId="2146846457"/>
        </pc:sldMkLst>
        <pc:spChg chg="mod">
          <ac:chgData name="Theresa Bednarek" userId="8436dc10-b776-411d-8f17-d5ee08360d6a" providerId="ADAL" clId="{8394B11F-D3F8-3E4A-A36C-CB5795504928}" dt="2023-06-24T01:03:58.015" v="7245" actId="13926"/>
          <ac:spMkLst>
            <pc:docMk/>
            <pc:sldMk cId="2335237336" sldId="2146846457"/>
            <ac:spMk id="2" creationId="{55DDD665-4C0F-A110-CF79-BB1AB38E0E5E}"/>
          </ac:spMkLst>
        </pc:spChg>
      </pc:sldChg>
      <pc:sldChg chg="addSp delSp modSp mod">
        <pc:chgData name="Theresa Bednarek" userId="8436dc10-b776-411d-8f17-d5ee08360d6a" providerId="ADAL" clId="{8394B11F-D3F8-3E4A-A36C-CB5795504928}" dt="2023-07-06T23:41:20.100" v="24224" actId="14100"/>
        <pc:sldMkLst>
          <pc:docMk/>
          <pc:sldMk cId="1251486256" sldId="2146846458"/>
        </pc:sldMkLst>
        <pc:spChg chg="mod">
          <ac:chgData name="Theresa Bednarek" userId="8436dc10-b776-411d-8f17-d5ee08360d6a" providerId="ADAL" clId="{8394B11F-D3F8-3E4A-A36C-CB5795504928}" dt="2023-06-24T00:28:51.474" v="7002" actId="13926"/>
          <ac:spMkLst>
            <pc:docMk/>
            <pc:sldMk cId="1251486256" sldId="2146846458"/>
            <ac:spMk id="2" creationId="{55DDD665-4C0F-A110-CF79-BB1AB38E0E5E}"/>
          </ac:spMkLst>
        </pc:spChg>
        <pc:spChg chg="mod">
          <ac:chgData name="Theresa Bednarek" userId="8436dc10-b776-411d-8f17-d5ee08360d6a" providerId="ADAL" clId="{8394B11F-D3F8-3E4A-A36C-CB5795504928}" dt="2023-06-24T00:29:24.307" v="7044" actId="20577"/>
          <ac:spMkLst>
            <pc:docMk/>
            <pc:sldMk cId="1251486256" sldId="2146846458"/>
            <ac:spMk id="3" creationId="{F8264340-48D4-F564-4CFE-D33728819AF1}"/>
          </ac:spMkLst>
        </pc:spChg>
        <pc:spChg chg="mod">
          <ac:chgData name="Theresa Bednarek" userId="8436dc10-b776-411d-8f17-d5ee08360d6a" providerId="ADAL" clId="{8394B11F-D3F8-3E4A-A36C-CB5795504928}" dt="2023-06-24T00:29:48.683" v="7049" actId="20577"/>
          <ac:spMkLst>
            <pc:docMk/>
            <pc:sldMk cId="1251486256" sldId="2146846458"/>
            <ac:spMk id="17" creationId="{5E974C85-833E-B040-BC1C-5883B03AEA34}"/>
          </ac:spMkLst>
        </pc:spChg>
        <pc:spChg chg="mod">
          <ac:chgData name="Theresa Bednarek" userId="8436dc10-b776-411d-8f17-d5ee08360d6a" providerId="ADAL" clId="{8394B11F-D3F8-3E4A-A36C-CB5795504928}" dt="2023-06-24T00:29:57.493" v="7050" actId="14100"/>
          <ac:spMkLst>
            <pc:docMk/>
            <pc:sldMk cId="1251486256" sldId="2146846458"/>
            <ac:spMk id="18" creationId="{E7CAE47C-2CFF-2704-E916-C7753B327364}"/>
          </ac:spMkLst>
        </pc:spChg>
        <pc:spChg chg="mod">
          <ac:chgData name="Theresa Bednarek" userId="8436dc10-b776-411d-8f17-d5ee08360d6a" providerId="ADAL" clId="{8394B11F-D3F8-3E4A-A36C-CB5795504928}" dt="2023-07-06T23:41:20.100" v="24224" actId="14100"/>
          <ac:spMkLst>
            <pc:docMk/>
            <pc:sldMk cId="1251486256" sldId="2146846458"/>
            <ac:spMk id="20" creationId="{C7D8884B-5141-FDD9-0970-825DE18B3F99}"/>
          </ac:spMkLst>
        </pc:spChg>
        <pc:grpChg chg="add mod">
          <ac:chgData name="Theresa Bednarek" userId="8436dc10-b776-411d-8f17-d5ee08360d6a" providerId="ADAL" clId="{8394B11F-D3F8-3E4A-A36C-CB5795504928}" dt="2023-06-24T00:29:40.868" v="7045" actId="1076"/>
          <ac:grpSpMkLst>
            <pc:docMk/>
            <pc:sldMk cId="1251486256" sldId="2146846458"/>
            <ac:grpSpMk id="4" creationId="{07C565F0-8E24-4821-008F-C1776062DD50}"/>
          </ac:grpSpMkLst>
        </pc:grpChg>
        <pc:grpChg chg="del">
          <ac:chgData name="Theresa Bednarek" userId="8436dc10-b776-411d-8f17-d5ee08360d6a" providerId="ADAL" clId="{8394B11F-D3F8-3E4A-A36C-CB5795504928}" dt="2023-06-23T20:21:36.591" v="3960" actId="478"/>
          <ac:grpSpMkLst>
            <pc:docMk/>
            <pc:sldMk cId="1251486256" sldId="2146846458"/>
            <ac:grpSpMk id="12" creationId="{8407508C-B9DF-89BB-CACA-7DD776E7667C}"/>
          </ac:grpSpMkLst>
        </pc:grpChg>
      </pc:sldChg>
      <pc:sldChg chg="addSp delSp modSp mod">
        <pc:chgData name="Theresa Bednarek" userId="8436dc10-b776-411d-8f17-d5ee08360d6a" providerId="ADAL" clId="{8394B11F-D3F8-3E4A-A36C-CB5795504928}" dt="2023-07-07T16:28:07.145" v="27362" actId="13926"/>
        <pc:sldMkLst>
          <pc:docMk/>
          <pc:sldMk cId="2770897839" sldId="2146846459"/>
        </pc:sldMkLst>
        <pc:spChg chg="mod">
          <ac:chgData name="Theresa Bednarek" userId="8436dc10-b776-411d-8f17-d5ee08360d6a" providerId="ADAL" clId="{8394B11F-D3F8-3E4A-A36C-CB5795504928}" dt="2023-07-07T16:28:07.145" v="27362" actId="13926"/>
          <ac:spMkLst>
            <pc:docMk/>
            <pc:sldMk cId="2770897839" sldId="2146846459"/>
            <ac:spMk id="2" creationId="{55DDD665-4C0F-A110-CF79-BB1AB38E0E5E}"/>
          </ac:spMkLst>
        </pc:spChg>
        <pc:spChg chg="add mod">
          <ac:chgData name="Theresa Bednarek" userId="8436dc10-b776-411d-8f17-d5ee08360d6a" providerId="ADAL" clId="{8394B11F-D3F8-3E4A-A36C-CB5795504928}" dt="2023-07-06T23:13:11.254" v="23270" actId="1582"/>
          <ac:spMkLst>
            <pc:docMk/>
            <pc:sldMk cId="2770897839" sldId="2146846459"/>
            <ac:spMk id="3" creationId="{AAD8C02D-D11B-8A9F-2ADA-A069B903E541}"/>
          </ac:spMkLst>
        </pc:spChg>
        <pc:spChg chg="add mod">
          <ac:chgData name="Theresa Bednarek" userId="8436dc10-b776-411d-8f17-d5ee08360d6a" providerId="ADAL" clId="{8394B11F-D3F8-3E4A-A36C-CB5795504928}" dt="2023-07-06T23:40:16.955" v="24214" actId="1076"/>
          <ac:spMkLst>
            <pc:docMk/>
            <pc:sldMk cId="2770897839" sldId="2146846459"/>
            <ac:spMk id="4" creationId="{BB0D7072-8776-4537-D187-5D2BB5977FAC}"/>
          </ac:spMkLst>
        </pc:spChg>
        <pc:spChg chg="add mod">
          <ac:chgData name="Theresa Bednarek" userId="8436dc10-b776-411d-8f17-d5ee08360d6a" providerId="ADAL" clId="{8394B11F-D3F8-3E4A-A36C-CB5795504928}" dt="2023-07-06T23:40:39.042" v="24223" actId="1076"/>
          <ac:spMkLst>
            <pc:docMk/>
            <pc:sldMk cId="2770897839" sldId="2146846459"/>
            <ac:spMk id="5" creationId="{C6D394E7-50FE-90CC-CC79-ADC048B5BC88}"/>
          </ac:spMkLst>
        </pc:spChg>
        <pc:spChg chg="add mod">
          <ac:chgData name="Theresa Bednarek" userId="8436dc10-b776-411d-8f17-d5ee08360d6a" providerId="ADAL" clId="{8394B11F-D3F8-3E4A-A36C-CB5795504928}" dt="2023-07-06T23:41:45.323" v="24227" actId="1076"/>
          <ac:spMkLst>
            <pc:docMk/>
            <pc:sldMk cId="2770897839" sldId="2146846459"/>
            <ac:spMk id="7" creationId="{8D33644B-6DAF-6AC9-A3E8-D1FA6A33306E}"/>
          </ac:spMkLst>
        </pc:spChg>
        <pc:spChg chg="del">
          <ac:chgData name="Theresa Bednarek" userId="8436dc10-b776-411d-8f17-d5ee08360d6a" providerId="ADAL" clId="{8394B11F-D3F8-3E4A-A36C-CB5795504928}" dt="2023-07-06T23:39:47.499" v="24212" actId="478"/>
          <ac:spMkLst>
            <pc:docMk/>
            <pc:sldMk cId="2770897839" sldId="2146846459"/>
            <ac:spMk id="10" creationId="{77F053C0-2A51-B4F8-9CA2-624FAE44DA7F}"/>
          </ac:spMkLst>
        </pc:spChg>
        <pc:spChg chg="mod">
          <ac:chgData name="Theresa Bednarek" userId="8436dc10-b776-411d-8f17-d5ee08360d6a" providerId="ADAL" clId="{8394B11F-D3F8-3E4A-A36C-CB5795504928}" dt="2023-07-06T23:47:02.361" v="24301" actId="20577"/>
          <ac:spMkLst>
            <pc:docMk/>
            <pc:sldMk cId="2770897839" sldId="2146846459"/>
            <ac:spMk id="17" creationId="{5E974C85-833E-B040-BC1C-5883B03AEA34}"/>
          </ac:spMkLst>
        </pc:spChg>
      </pc:sldChg>
      <pc:sldChg chg="addSp delSp modSp mod modNotesTx">
        <pc:chgData name="Theresa Bednarek" userId="8436dc10-b776-411d-8f17-d5ee08360d6a" providerId="ADAL" clId="{8394B11F-D3F8-3E4A-A36C-CB5795504928}" dt="2023-07-07T20:14:17.059" v="27913" actId="13926"/>
        <pc:sldMkLst>
          <pc:docMk/>
          <pc:sldMk cId="627786558" sldId="2146846460"/>
        </pc:sldMkLst>
        <pc:spChg chg="mod">
          <ac:chgData name="Theresa Bednarek" userId="8436dc10-b776-411d-8f17-d5ee08360d6a" providerId="ADAL" clId="{8394B11F-D3F8-3E4A-A36C-CB5795504928}" dt="2023-07-07T20:14:17.059" v="27913" actId="13926"/>
          <ac:spMkLst>
            <pc:docMk/>
            <pc:sldMk cId="627786558" sldId="2146846460"/>
            <ac:spMk id="2" creationId="{55DDD665-4C0F-A110-CF79-BB1AB38E0E5E}"/>
          </ac:spMkLst>
        </pc:spChg>
        <pc:spChg chg="mod topLvl">
          <ac:chgData name="Theresa Bednarek" userId="8436dc10-b776-411d-8f17-d5ee08360d6a" providerId="ADAL" clId="{8394B11F-D3F8-3E4A-A36C-CB5795504928}" dt="2023-07-07T00:16:41.184" v="24372" actId="1076"/>
          <ac:spMkLst>
            <pc:docMk/>
            <pc:sldMk cId="627786558" sldId="2146846460"/>
            <ac:spMk id="7" creationId="{F1C64F8B-AAE1-A4BE-371A-BE7E55B30808}"/>
          </ac:spMkLst>
        </pc:spChg>
        <pc:spChg chg="mod topLvl">
          <ac:chgData name="Theresa Bednarek" userId="8436dc10-b776-411d-8f17-d5ee08360d6a" providerId="ADAL" clId="{8394B11F-D3F8-3E4A-A36C-CB5795504928}" dt="2023-07-07T00:16:50.775" v="24376" actId="14100"/>
          <ac:spMkLst>
            <pc:docMk/>
            <pc:sldMk cId="627786558" sldId="2146846460"/>
            <ac:spMk id="15" creationId="{999CBE06-71A2-D41A-2F31-8FB73092AFF3}"/>
          </ac:spMkLst>
        </pc:spChg>
        <pc:spChg chg="mod">
          <ac:chgData name="Theresa Bednarek" userId="8436dc10-b776-411d-8f17-d5ee08360d6a" providerId="ADAL" clId="{8394B11F-D3F8-3E4A-A36C-CB5795504928}" dt="2023-07-07T00:20:00.572" v="24507" actId="6549"/>
          <ac:spMkLst>
            <pc:docMk/>
            <pc:sldMk cId="627786558" sldId="2146846460"/>
            <ac:spMk id="17" creationId="{5E974C85-833E-B040-BC1C-5883B03AEA34}"/>
          </ac:spMkLst>
        </pc:spChg>
        <pc:spChg chg="add mod">
          <ac:chgData name="Theresa Bednarek" userId="8436dc10-b776-411d-8f17-d5ee08360d6a" providerId="ADAL" clId="{8394B11F-D3F8-3E4A-A36C-CB5795504928}" dt="2023-07-07T00:18:28.573" v="24419" actId="1076"/>
          <ac:spMkLst>
            <pc:docMk/>
            <pc:sldMk cId="627786558" sldId="2146846460"/>
            <ac:spMk id="19" creationId="{497BF627-D3EF-3503-8F0F-895E6BBF2FB2}"/>
          </ac:spMkLst>
        </pc:spChg>
        <pc:spChg chg="mod">
          <ac:chgData name="Theresa Bednarek" userId="8436dc10-b776-411d-8f17-d5ee08360d6a" providerId="ADAL" clId="{8394B11F-D3F8-3E4A-A36C-CB5795504928}" dt="2023-06-27T01:18:40.276" v="20014" actId="1582"/>
          <ac:spMkLst>
            <pc:docMk/>
            <pc:sldMk cId="627786558" sldId="2146846460"/>
            <ac:spMk id="20" creationId="{C7D8884B-5141-FDD9-0970-825DE18B3F99}"/>
          </ac:spMkLst>
        </pc:spChg>
        <pc:spChg chg="add mod">
          <ac:chgData name="Theresa Bednarek" userId="8436dc10-b776-411d-8f17-d5ee08360d6a" providerId="ADAL" clId="{8394B11F-D3F8-3E4A-A36C-CB5795504928}" dt="2023-07-07T00:18:38.951" v="24422" actId="1076"/>
          <ac:spMkLst>
            <pc:docMk/>
            <pc:sldMk cId="627786558" sldId="2146846460"/>
            <ac:spMk id="21" creationId="{17F497B3-6AF4-057B-0CDE-735CD77E7919}"/>
          </ac:spMkLst>
        </pc:spChg>
        <pc:spChg chg="add mod">
          <ac:chgData name="Theresa Bednarek" userId="8436dc10-b776-411d-8f17-d5ee08360d6a" providerId="ADAL" clId="{8394B11F-D3F8-3E4A-A36C-CB5795504928}" dt="2023-07-07T00:18:52.344" v="24425" actId="1076"/>
          <ac:spMkLst>
            <pc:docMk/>
            <pc:sldMk cId="627786558" sldId="2146846460"/>
            <ac:spMk id="23" creationId="{BF5A1C9F-403A-A24D-296F-2719E8D10AC3}"/>
          </ac:spMkLst>
        </pc:spChg>
        <pc:spChg chg="add mod">
          <ac:chgData name="Theresa Bednarek" userId="8436dc10-b776-411d-8f17-d5ee08360d6a" providerId="ADAL" clId="{8394B11F-D3F8-3E4A-A36C-CB5795504928}" dt="2023-07-07T00:19:16.014" v="24432" actId="1076"/>
          <ac:spMkLst>
            <pc:docMk/>
            <pc:sldMk cId="627786558" sldId="2146846460"/>
            <ac:spMk id="24" creationId="{A6151F05-4052-D4D3-11F0-CBB42C9C0020}"/>
          </ac:spMkLst>
        </pc:spChg>
        <pc:spChg chg="add mod">
          <ac:chgData name="Theresa Bednarek" userId="8436dc10-b776-411d-8f17-d5ee08360d6a" providerId="ADAL" clId="{8394B11F-D3F8-3E4A-A36C-CB5795504928}" dt="2023-07-07T00:19:25.293" v="24435" actId="1076"/>
          <ac:spMkLst>
            <pc:docMk/>
            <pc:sldMk cId="627786558" sldId="2146846460"/>
            <ac:spMk id="25" creationId="{E7036B77-5A14-6B85-D319-8AAB5E056528}"/>
          </ac:spMkLst>
        </pc:spChg>
        <pc:grpChg chg="del mod">
          <ac:chgData name="Theresa Bednarek" userId="8436dc10-b776-411d-8f17-d5ee08360d6a" providerId="ADAL" clId="{8394B11F-D3F8-3E4A-A36C-CB5795504928}" dt="2023-07-07T00:14:02.471" v="24337" actId="165"/>
          <ac:grpSpMkLst>
            <pc:docMk/>
            <pc:sldMk cId="627786558" sldId="2146846460"/>
            <ac:grpSpMk id="22" creationId="{45F9204F-CDD1-F8A0-BA9C-D34D179B1023}"/>
          </ac:grpSpMkLst>
        </pc:grpChg>
        <pc:picChg chg="add del mod">
          <ac:chgData name="Theresa Bednarek" userId="8436dc10-b776-411d-8f17-d5ee08360d6a" providerId="ADAL" clId="{8394B11F-D3F8-3E4A-A36C-CB5795504928}" dt="2023-07-07T00:12:59.775" v="24329" actId="478"/>
          <ac:picMkLst>
            <pc:docMk/>
            <pc:sldMk cId="627786558" sldId="2146846460"/>
            <ac:picMk id="6" creationId="{582EBE24-0563-8024-71EF-9765154AF207}"/>
          </ac:picMkLst>
        </pc:picChg>
        <pc:picChg chg="add del mod">
          <ac:chgData name="Theresa Bednarek" userId="8436dc10-b776-411d-8f17-d5ee08360d6a" providerId="ADAL" clId="{8394B11F-D3F8-3E4A-A36C-CB5795504928}" dt="2023-07-07T00:12:34.363" v="24327" actId="931"/>
          <ac:picMkLst>
            <pc:docMk/>
            <pc:sldMk cId="627786558" sldId="2146846460"/>
            <ac:picMk id="9" creationId="{5B2E80F0-4BE5-8F79-0D11-0408D5B1C614}"/>
          </ac:picMkLst>
        </pc:picChg>
        <pc:picChg chg="add mod">
          <ac:chgData name="Theresa Bednarek" userId="8436dc10-b776-411d-8f17-d5ee08360d6a" providerId="ADAL" clId="{8394B11F-D3F8-3E4A-A36C-CB5795504928}" dt="2023-07-07T00:16:33.466" v="24370" actId="1076"/>
          <ac:picMkLst>
            <pc:docMk/>
            <pc:sldMk cId="627786558" sldId="2146846460"/>
            <ac:picMk id="11" creationId="{806AB9C8-91ED-AD77-876B-9919E13DA7BA}"/>
          </ac:picMkLst>
        </pc:picChg>
        <pc:picChg chg="add mod">
          <ac:chgData name="Theresa Bednarek" userId="8436dc10-b776-411d-8f17-d5ee08360d6a" providerId="ADAL" clId="{8394B11F-D3F8-3E4A-A36C-CB5795504928}" dt="2023-07-07T00:16:37.800" v="24371" actId="1076"/>
          <ac:picMkLst>
            <pc:docMk/>
            <pc:sldMk cId="627786558" sldId="2146846460"/>
            <ac:picMk id="13" creationId="{2659D79E-E366-95F1-B10A-F8D1281BBA56}"/>
          </ac:picMkLst>
        </pc:picChg>
        <pc:cxnChg chg="add mod">
          <ac:chgData name="Theresa Bednarek" userId="8436dc10-b776-411d-8f17-d5ee08360d6a" providerId="ADAL" clId="{8394B11F-D3F8-3E4A-A36C-CB5795504928}" dt="2023-07-07T00:16:54.777" v="24377" actId="14100"/>
          <ac:cxnSpMkLst>
            <pc:docMk/>
            <pc:sldMk cId="627786558" sldId="2146846460"/>
            <ac:cxnSpMk id="16" creationId="{DEB3CBA1-7D9F-1A59-B900-26A55A964EEB}"/>
          </ac:cxnSpMkLst>
        </pc:cxnChg>
      </pc:sldChg>
      <pc:sldChg chg="addSp modSp mod">
        <pc:chgData name="Theresa Bednarek" userId="8436dc10-b776-411d-8f17-d5ee08360d6a" providerId="ADAL" clId="{8394B11F-D3F8-3E4A-A36C-CB5795504928}" dt="2023-06-27T01:19:24.675" v="20021" actId="1076"/>
        <pc:sldMkLst>
          <pc:docMk/>
          <pc:sldMk cId="1292728850" sldId="2146846462"/>
        </pc:sldMkLst>
        <pc:spChg chg="mod">
          <ac:chgData name="Theresa Bednarek" userId="8436dc10-b776-411d-8f17-d5ee08360d6a" providerId="ADAL" clId="{8394B11F-D3F8-3E4A-A36C-CB5795504928}" dt="2023-06-27T01:19:24.675" v="20021" actId="1076"/>
          <ac:spMkLst>
            <pc:docMk/>
            <pc:sldMk cId="1292728850" sldId="2146846462"/>
            <ac:spMk id="3" creationId="{F8264340-48D4-F564-4CFE-D33728819AF1}"/>
          </ac:spMkLst>
        </pc:spChg>
        <pc:picChg chg="add mod">
          <ac:chgData name="Theresa Bednarek" userId="8436dc10-b776-411d-8f17-d5ee08360d6a" providerId="ADAL" clId="{8394B11F-D3F8-3E4A-A36C-CB5795504928}" dt="2023-06-27T01:19:15.919" v="20020" actId="208"/>
          <ac:picMkLst>
            <pc:docMk/>
            <pc:sldMk cId="1292728850" sldId="2146846462"/>
            <ac:picMk id="8" creationId="{34358038-6901-0DB2-5D12-7E6BFED36D57}"/>
          </ac:picMkLst>
        </pc:picChg>
      </pc:sldChg>
      <pc:sldChg chg="modSp mod modShow">
        <pc:chgData name="Theresa Bednarek" userId="8436dc10-b776-411d-8f17-d5ee08360d6a" providerId="ADAL" clId="{8394B11F-D3F8-3E4A-A36C-CB5795504928}" dt="2023-07-10T17:22:04.390" v="30102" actId="13926"/>
        <pc:sldMkLst>
          <pc:docMk/>
          <pc:sldMk cId="2082426814" sldId="2146846463"/>
        </pc:sldMkLst>
        <pc:spChg chg="mod">
          <ac:chgData name="Theresa Bednarek" userId="8436dc10-b776-411d-8f17-d5ee08360d6a" providerId="ADAL" clId="{8394B11F-D3F8-3E4A-A36C-CB5795504928}" dt="2023-07-10T17:21:59.407" v="30101" actId="13926"/>
          <ac:spMkLst>
            <pc:docMk/>
            <pc:sldMk cId="2082426814" sldId="2146846463"/>
            <ac:spMk id="2" creationId="{55DDD665-4C0F-A110-CF79-BB1AB38E0E5E}"/>
          </ac:spMkLst>
        </pc:spChg>
        <pc:graphicFrameChg chg="modGraphic">
          <ac:chgData name="Theresa Bednarek" userId="8436dc10-b776-411d-8f17-d5ee08360d6a" providerId="ADAL" clId="{8394B11F-D3F8-3E4A-A36C-CB5795504928}" dt="2023-07-10T17:22:04.390" v="30102" actId="13926"/>
          <ac:graphicFrameMkLst>
            <pc:docMk/>
            <pc:sldMk cId="2082426814" sldId="2146846463"/>
            <ac:graphicFrameMk id="5" creationId="{85C958D3-BCDC-40F6-07A1-290E9815C3B5}"/>
          </ac:graphicFrameMkLst>
        </pc:graphicFrameChg>
      </pc:sldChg>
      <pc:sldChg chg="addSp delSp modSp mod">
        <pc:chgData name="Theresa Bednarek" userId="8436dc10-b776-411d-8f17-d5ee08360d6a" providerId="ADAL" clId="{8394B11F-D3F8-3E4A-A36C-CB5795504928}" dt="2023-06-29T23:04:47.644" v="21083" actId="1076"/>
        <pc:sldMkLst>
          <pc:docMk/>
          <pc:sldMk cId="1989416644" sldId="2146846464"/>
        </pc:sldMkLst>
        <pc:spChg chg="mod">
          <ac:chgData name="Theresa Bednarek" userId="8436dc10-b776-411d-8f17-d5ee08360d6a" providerId="ADAL" clId="{8394B11F-D3F8-3E4A-A36C-CB5795504928}" dt="2023-06-24T00:33:30.286" v="7059" actId="13926"/>
          <ac:spMkLst>
            <pc:docMk/>
            <pc:sldMk cId="1989416644" sldId="2146846464"/>
            <ac:spMk id="2" creationId="{55DDD665-4C0F-A110-CF79-BB1AB38E0E5E}"/>
          </ac:spMkLst>
        </pc:spChg>
        <pc:spChg chg="mod">
          <ac:chgData name="Theresa Bednarek" userId="8436dc10-b776-411d-8f17-d5ee08360d6a" providerId="ADAL" clId="{8394B11F-D3F8-3E4A-A36C-CB5795504928}" dt="2023-06-24T00:36:32.848" v="7197" actId="20577"/>
          <ac:spMkLst>
            <pc:docMk/>
            <pc:sldMk cId="1989416644" sldId="2146846464"/>
            <ac:spMk id="3" creationId="{F8264340-48D4-F564-4CFE-D33728819AF1}"/>
          </ac:spMkLst>
        </pc:spChg>
        <pc:spChg chg="mod topLvl">
          <ac:chgData name="Theresa Bednarek" userId="8436dc10-b776-411d-8f17-d5ee08360d6a" providerId="ADAL" clId="{8394B11F-D3F8-3E4A-A36C-CB5795504928}" dt="2023-06-29T22:57:31.730" v="21076" actId="1076"/>
          <ac:spMkLst>
            <pc:docMk/>
            <pc:sldMk cId="1989416644" sldId="2146846464"/>
            <ac:spMk id="6" creationId="{96AEC9E8-C97F-7394-8E2A-96AA84A0786E}"/>
          </ac:spMkLst>
        </pc:spChg>
        <pc:spChg chg="mod">
          <ac:chgData name="Theresa Bednarek" userId="8436dc10-b776-411d-8f17-d5ee08360d6a" providerId="ADAL" clId="{8394B11F-D3F8-3E4A-A36C-CB5795504928}" dt="2023-06-23T20:23:48.284" v="4037"/>
          <ac:spMkLst>
            <pc:docMk/>
            <pc:sldMk cId="1989416644" sldId="2146846464"/>
            <ac:spMk id="9" creationId="{EBC3CB4B-0821-2527-B3C8-1935882B9EC1}"/>
          </ac:spMkLst>
        </pc:spChg>
        <pc:spChg chg="add del mod">
          <ac:chgData name="Theresa Bednarek" userId="8436dc10-b776-411d-8f17-d5ee08360d6a" providerId="ADAL" clId="{8394B11F-D3F8-3E4A-A36C-CB5795504928}" dt="2023-06-24T00:33:46.888" v="7060" actId="478"/>
          <ac:spMkLst>
            <pc:docMk/>
            <pc:sldMk cId="1989416644" sldId="2146846464"/>
            <ac:spMk id="10" creationId="{085D896B-8265-D3D4-61E8-835839192B0D}"/>
          </ac:spMkLst>
        </pc:spChg>
        <pc:spChg chg="add mod">
          <ac:chgData name="Theresa Bednarek" userId="8436dc10-b776-411d-8f17-d5ee08360d6a" providerId="ADAL" clId="{8394B11F-D3F8-3E4A-A36C-CB5795504928}" dt="2023-06-29T23:04:44.711" v="21082" actId="14100"/>
          <ac:spMkLst>
            <pc:docMk/>
            <pc:sldMk cId="1989416644" sldId="2146846464"/>
            <ac:spMk id="12" creationId="{C4ACA9DA-8644-3112-201F-667C1AD686A3}"/>
          </ac:spMkLst>
        </pc:spChg>
        <pc:spChg chg="add mod">
          <ac:chgData name="Theresa Bednarek" userId="8436dc10-b776-411d-8f17-d5ee08360d6a" providerId="ADAL" clId="{8394B11F-D3F8-3E4A-A36C-CB5795504928}" dt="2023-06-29T22:57:52.517" v="21080" actId="1076"/>
          <ac:spMkLst>
            <pc:docMk/>
            <pc:sldMk cId="1989416644" sldId="2146846464"/>
            <ac:spMk id="13" creationId="{D9C7A36B-66C6-1C8F-CB63-0D7732DB0777}"/>
          </ac:spMkLst>
        </pc:spChg>
        <pc:spChg chg="add mod">
          <ac:chgData name="Theresa Bednarek" userId="8436dc10-b776-411d-8f17-d5ee08360d6a" providerId="ADAL" clId="{8394B11F-D3F8-3E4A-A36C-CB5795504928}" dt="2023-06-29T23:04:47.644" v="21083" actId="1076"/>
          <ac:spMkLst>
            <pc:docMk/>
            <pc:sldMk cId="1989416644" sldId="2146846464"/>
            <ac:spMk id="14" creationId="{CD2A9805-E03F-1756-9FF9-69CA87A89649}"/>
          </ac:spMkLst>
        </pc:spChg>
        <pc:spChg chg="mod topLvl">
          <ac:chgData name="Theresa Bednarek" userId="8436dc10-b776-411d-8f17-d5ee08360d6a" providerId="ADAL" clId="{8394B11F-D3F8-3E4A-A36C-CB5795504928}" dt="2023-06-29T22:57:55.784" v="21081" actId="14100"/>
          <ac:spMkLst>
            <pc:docMk/>
            <pc:sldMk cId="1989416644" sldId="2146846464"/>
            <ac:spMk id="18" creationId="{E7CAE47C-2CFF-2704-E916-C7753B327364}"/>
          </ac:spMkLst>
        </pc:spChg>
        <pc:grpChg chg="del mod">
          <ac:chgData name="Theresa Bednarek" userId="8436dc10-b776-411d-8f17-d5ee08360d6a" providerId="ADAL" clId="{8394B11F-D3F8-3E4A-A36C-CB5795504928}" dt="2023-06-29T22:56:18.799" v="21053" actId="165"/>
          <ac:grpSpMkLst>
            <pc:docMk/>
            <pc:sldMk cId="1989416644" sldId="2146846464"/>
            <ac:grpSpMk id="4" creationId="{0494DFEF-206D-7500-43F1-5E52D8BCBC9C}"/>
          </ac:grpSpMkLst>
        </pc:grpChg>
        <pc:grpChg chg="add del mod">
          <ac:chgData name="Theresa Bednarek" userId="8436dc10-b776-411d-8f17-d5ee08360d6a" providerId="ADAL" clId="{8394B11F-D3F8-3E4A-A36C-CB5795504928}" dt="2023-06-24T00:35:17.445" v="7064" actId="478"/>
          <ac:grpSpMkLst>
            <pc:docMk/>
            <pc:sldMk cId="1989416644" sldId="2146846464"/>
            <ac:grpSpMk id="7" creationId="{91630FAF-6288-D755-194B-32335EEB45A6}"/>
          </ac:grpSpMkLst>
        </pc:grpChg>
        <pc:picChg chg="del mod topLvl">
          <ac:chgData name="Theresa Bednarek" userId="8436dc10-b776-411d-8f17-d5ee08360d6a" providerId="ADAL" clId="{8394B11F-D3F8-3E4A-A36C-CB5795504928}" dt="2023-06-29T22:56:46.948" v="21066" actId="478"/>
          <ac:picMkLst>
            <pc:docMk/>
            <pc:sldMk cId="1989416644" sldId="2146846464"/>
            <ac:picMk id="5" creationId="{433AB248-FC46-A72F-37AC-A8915B16F95D}"/>
          </ac:picMkLst>
        </pc:picChg>
        <pc:picChg chg="mod">
          <ac:chgData name="Theresa Bednarek" userId="8436dc10-b776-411d-8f17-d5ee08360d6a" providerId="ADAL" clId="{8394B11F-D3F8-3E4A-A36C-CB5795504928}" dt="2023-06-23T20:23:48.284" v="4037"/>
          <ac:picMkLst>
            <pc:docMk/>
            <pc:sldMk cId="1989416644" sldId="2146846464"/>
            <ac:picMk id="8" creationId="{08AC775F-0D05-5683-09A9-CF2FD1217961}"/>
          </ac:picMkLst>
        </pc:picChg>
        <pc:picChg chg="add mod">
          <ac:chgData name="Theresa Bednarek" userId="8436dc10-b776-411d-8f17-d5ee08360d6a" providerId="ADAL" clId="{8394B11F-D3F8-3E4A-A36C-CB5795504928}" dt="2023-06-24T00:35:26.403" v="7068" actId="1076"/>
          <ac:picMkLst>
            <pc:docMk/>
            <pc:sldMk cId="1989416644" sldId="2146846464"/>
            <ac:picMk id="11" creationId="{3CE9344B-CEF1-B62A-AF5F-15B7EFC8C461}"/>
          </ac:picMkLst>
        </pc:picChg>
        <pc:picChg chg="add mod">
          <ac:chgData name="Theresa Bednarek" userId="8436dc10-b776-411d-8f17-d5ee08360d6a" providerId="ADAL" clId="{8394B11F-D3F8-3E4A-A36C-CB5795504928}" dt="2023-06-29T22:57:27.331" v="21075" actId="1076"/>
          <ac:picMkLst>
            <pc:docMk/>
            <pc:sldMk cId="1989416644" sldId="2146846464"/>
            <ac:picMk id="16" creationId="{AA22AD31-EA64-A6D3-0907-E2C3C7D4EE93}"/>
          </ac:picMkLst>
        </pc:picChg>
      </pc:sldChg>
      <pc:sldChg chg="addSp delSp modSp mod ord">
        <pc:chgData name="Theresa Bednarek" userId="8436dc10-b776-411d-8f17-d5ee08360d6a" providerId="ADAL" clId="{8394B11F-D3F8-3E4A-A36C-CB5795504928}" dt="2023-07-08T00:41:14.472" v="29628" actId="13926"/>
        <pc:sldMkLst>
          <pc:docMk/>
          <pc:sldMk cId="2984248064" sldId="2146846465"/>
        </pc:sldMkLst>
        <pc:spChg chg="mod">
          <ac:chgData name="Theresa Bednarek" userId="8436dc10-b776-411d-8f17-d5ee08360d6a" providerId="ADAL" clId="{8394B11F-D3F8-3E4A-A36C-CB5795504928}" dt="2023-07-08T00:41:14.472" v="29628" actId="13926"/>
          <ac:spMkLst>
            <pc:docMk/>
            <pc:sldMk cId="2984248064" sldId="2146846465"/>
            <ac:spMk id="2" creationId="{55DDD665-4C0F-A110-CF79-BB1AB38E0E5E}"/>
          </ac:spMkLst>
        </pc:spChg>
        <pc:spChg chg="add mod">
          <ac:chgData name="Theresa Bednarek" userId="8436dc10-b776-411d-8f17-d5ee08360d6a" providerId="ADAL" clId="{8394B11F-D3F8-3E4A-A36C-CB5795504928}" dt="2023-07-06T23:14:02.947" v="23290" actId="20577"/>
          <ac:spMkLst>
            <pc:docMk/>
            <pc:sldMk cId="2984248064" sldId="2146846465"/>
            <ac:spMk id="3" creationId="{750D5AAC-66E1-5626-25B9-51AFD471EAF7}"/>
          </ac:spMkLst>
        </pc:spChg>
        <pc:spChg chg="del">
          <ac:chgData name="Theresa Bednarek" userId="8436dc10-b776-411d-8f17-d5ee08360d6a" providerId="ADAL" clId="{8394B11F-D3F8-3E4A-A36C-CB5795504928}" dt="2023-07-07T20:10:34.225" v="27745" actId="478"/>
          <ac:spMkLst>
            <pc:docMk/>
            <pc:sldMk cId="2984248064" sldId="2146846465"/>
            <ac:spMk id="6" creationId="{96AEC9E8-C97F-7394-8E2A-96AA84A0786E}"/>
          </ac:spMkLst>
        </pc:spChg>
        <pc:spChg chg="del">
          <ac:chgData name="Theresa Bednarek" userId="8436dc10-b776-411d-8f17-d5ee08360d6a" providerId="ADAL" clId="{8394B11F-D3F8-3E4A-A36C-CB5795504928}" dt="2023-07-07T20:10:36.755" v="27746" actId="478"/>
          <ac:spMkLst>
            <pc:docMk/>
            <pc:sldMk cId="2984248064" sldId="2146846465"/>
            <ac:spMk id="13" creationId="{179AABD6-6A58-BE22-A930-CD0F18DD98E5}"/>
          </ac:spMkLst>
        </pc:spChg>
        <pc:spChg chg="del">
          <ac:chgData name="Theresa Bednarek" userId="8436dc10-b776-411d-8f17-d5ee08360d6a" providerId="ADAL" clId="{8394B11F-D3F8-3E4A-A36C-CB5795504928}" dt="2023-07-07T20:10:38.795" v="27747" actId="478"/>
          <ac:spMkLst>
            <pc:docMk/>
            <pc:sldMk cId="2984248064" sldId="2146846465"/>
            <ac:spMk id="14" creationId="{286B16E7-9C9A-B299-2A55-F6FC304A164B}"/>
          </ac:spMkLst>
        </pc:spChg>
        <pc:spChg chg="mod">
          <ac:chgData name="Theresa Bednarek" userId="8436dc10-b776-411d-8f17-d5ee08360d6a" providerId="ADAL" clId="{8394B11F-D3F8-3E4A-A36C-CB5795504928}" dt="2023-07-08T00:40:09.944" v="29627" actId="113"/>
          <ac:spMkLst>
            <pc:docMk/>
            <pc:sldMk cId="2984248064" sldId="2146846465"/>
            <ac:spMk id="17" creationId="{5E974C85-833E-B040-BC1C-5883B03AEA34}"/>
          </ac:spMkLst>
        </pc:spChg>
      </pc:sldChg>
      <pc:sldChg chg="addSp delSp modSp mod">
        <pc:chgData name="Theresa Bednarek" userId="8436dc10-b776-411d-8f17-d5ee08360d6a" providerId="ADAL" clId="{8394B11F-D3F8-3E4A-A36C-CB5795504928}" dt="2023-06-24T01:06:31.046" v="7283" actId="14100"/>
        <pc:sldMkLst>
          <pc:docMk/>
          <pc:sldMk cId="3347250664" sldId="2146846466"/>
        </pc:sldMkLst>
        <pc:picChg chg="del">
          <ac:chgData name="Theresa Bednarek" userId="8436dc10-b776-411d-8f17-d5ee08360d6a" providerId="ADAL" clId="{8394B11F-D3F8-3E4A-A36C-CB5795504928}" dt="2023-06-24T01:06:14.427" v="7277" actId="478"/>
          <ac:picMkLst>
            <pc:docMk/>
            <pc:sldMk cId="3347250664" sldId="2146846466"/>
            <ac:picMk id="6" creationId="{9A9EFACB-3223-4F18-AA7D-8BF1E1C27CEF}"/>
          </ac:picMkLst>
        </pc:picChg>
        <pc:picChg chg="add mod">
          <ac:chgData name="Theresa Bednarek" userId="8436dc10-b776-411d-8f17-d5ee08360d6a" providerId="ADAL" clId="{8394B11F-D3F8-3E4A-A36C-CB5795504928}" dt="2023-06-24T01:06:31.046" v="7283" actId="14100"/>
          <ac:picMkLst>
            <pc:docMk/>
            <pc:sldMk cId="3347250664" sldId="2146846466"/>
            <ac:picMk id="7" creationId="{87FF9832-F922-FA50-214C-D03C0EEFE2A5}"/>
          </ac:picMkLst>
        </pc:picChg>
      </pc:sldChg>
      <pc:sldChg chg="addSp delSp modSp mod">
        <pc:chgData name="Theresa Bednarek" userId="8436dc10-b776-411d-8f17-d5ee08360d6a" providerId="ADAL" clId="{8394B11F-D3F8-3E4A-A36C-CB5795504928}" dt="2023-06-25T20:03:26.948" v="7584" actId="13926"/>
        <pc:sldMkLst>
          <pc:docMk/>
          <pc:sldMk cId="508377618" sldId="2146846467"/>
        </pc:sldMkLst>
        <pc:spChg chg="mod">
          <ac:chgData name="Theresa Bednarek" userId="8436dc10-b776-411d-8f17-d5ee08360d6a" providerId="ADAL" clId="{8394B11F-D3F8-3E4A-A36C-CB5795504928}" dt="2023-06-25T20:03:26.948" v="7584" actId="13926"/>
          <ac:spMkLst>
            <pc:docMk/>
            <pc:sldMk cId="508377618" sldId="2146846467"/>
            <ac:spMk id="2" creationId="{55DDD665-4C0F-A110-CF79-BB1AB38E0E5E}"/>
          </ac:spMkLst>
        </pc:spChg>
        <pc:spChg chg="add del mod">
          <ac:chgData name="Theresa Bednarek" userId="8436dc10-b776-411d-8f17-d5ee08360d6a" providerId="ADAL" clId="{8394B11F-D3F8-3E4A-A36C-CB5795504928}" dt="2023-06-25T20:03:22.291" v="7583" actId="478"/>
          <ac:spMkLst>
            <pc:docMk/>
            <pc:sldMk cId="508377618" sldId="2146846467"/>
            <ac:spMk id="4" creationId="{F7F8511D-5F42-C3E2-6D01-CB628236D8E5}"/>
          </ac:spMkLst>
        </pc:spChg>
      </pc:sldChg>
      <pc:sldChg chg="addSp delSp modSp mod">
        <pc:chgData name="Theresa Bednarek" userId="8436dc10-b776-411d-8f17-d5ee08360d6a" providerId="ADAL" clId="{8394B11F-D3F8-3E4A-A36C-CB5795504928}" dt="2023-07-08T00:57:51.318" v="29644" actId="1076"/>
        <pc:sldMkLst>
          <pc:docMk/>
          <pc:sldMk cId="610752872" sldId="2146846468"/>
        </pc:sldMkLst>
        <pc:spChg chg="mod">
          <ac:chgData name="Theresa Bednarek" userId="8436dc10-b776-411d-8f17-d5ee08360d6a" providerId="ADAL" clId="{8394B11F-D3F8-3E4A-A36C-CB5795504928}" dt="2023-07-08T00:57:48.564" v="29643" actId="1076"/>
          <ac:spMkLst>
            <pc:docMk/>
            <pc:sldMk cId="610752872" sldId="2146846468"/>
            <ac:spMk id="2" creationId="{55DDD665-4C0F-A110-CF79-BB1AB38E0E5E}"/>
          </ac:spMkLst>
        </pc:spChg>
        <pc:spChg chg="mod">
          <ac:chgData name="Theresa Bednarek" userId="8436dc10-b776-411d-8f17-d5ee08360d6a" providerId="ADAL" clId="{8394B11F-D3F8-3E4A-A36C-CB5795504928}" dt="2023-07-08T00:57:51.318" v="29644" actId="1076"/>
          <ac:spMkLst>
            <pc:docMk/>
            <pc:sldMk cId="610752872" sldId="2146846468"/>
            <ac:spMk id="3" creationId="{F8264340-48D4-F564-4CFE-D33728819AF1}"/>
          </ac:spMkLst>
        </pc:spChg>
        <pc:spChg chg="mod">
          <ac:chgData name="Theresa Bednarek" userId="8436dc10-b776-411d-8f17-d5ee08360d6a" providerId="ADAL" clId="{8394B11F-D3F8-3E4A-A36C-CB5795504928}" dt="2023-06-24T01:13:36.880" v="7376" actId="14100"/>
          <ac:spMkLst>
            <pc:docMk/>
            <pc:sldMk cId="610752872" sldId="2146846468"/>
            <ac:spMk id="6" creationId="{1DCA8A62-2CC1-0D97-967C-00AF05F63417}"/>
          </ac:spMkLst>
        </pc:spChg>
        <pc:spChg chg="mod">
          <ac:chgData name="Theresa Bednarek" userId="8436dc10-b776-411d-8f17-d5ee08360d6a" providerId="ADAL" clId="{8394B11F-D3F8-3E4A-A36C-CB5795504928}" dt="2023-07-07T20:18:43.090" v="28014" actId="13926"/>
          <ac:spMkLst>
            <pc:docMk/>
            <pc:sldMk cId="610752872" sldId="2146846468"/>
            <ac:spMk id="17" creationId="{5E974C85-833E-B040-BC1C-5883B03AEA34}"/>
          </ac:spMkLst>
        </pc:spChg>
        <pc:picChg chg="del">
          <ac:chgData name="Theresa Bednarek" userId="8436dc10-b776-411d-8f17-d5ee08360d6a" providerId="ADAL" clId="{8394B11F-D3F8-3E4A-A36C-CB5795504928}" dt="2023-06-24T01:12:53.111" v="7366" actId="478"/>
          <ac:picMkLst>
            <pc:docMk/>
            <pc:sldMk cId="610752872" sldId="2146846468"/>
            <ac:picMk id="4" creationId="{7BC4FB3A-D224-C064-8FBB-A184E354855C}"/>
          </ac:picMkLst>
        </pc:picChg>
        <pc:picChg chg="add mod">
          <ac:chgData name="Theresa Bednarek" userId="8436dc10-b776-411d-8f17-d5ee08360d6a" providerId="ADAL" clId="{8394B11F-D3F8-3E4A-A36C-CB5795504928}" dt="2023-06-24T01:13:09.284" v="7370" actId="14100"/>
          <ac:picMkLst>
            <pc:docMk/>
            <pc:sldMk cId="610752872" sldId="2146846468"/>
            <ac:picMk id="5" creationId="{8A8F3EAE-AEE3-D64F-2AFA-E19016F9B08E}"/>
          </ac:picMkLst>
        </pc:picChg>
      </pc:sldChg>
      <pc:sldChg chg="modSp mod ord">
        <pc:chgData name="Theresa Bednarek" userId="8436dc10-b776-411d-8f17-d5ee08360d6a" providerId="ADAL" clId="{8394B11F-D3F8-3E4A-A36C-CB5795504928}" dt="2023-07-07T20:17:55.087" v="28010" actId="13926"/>
        <pc:sldMkLst>
          <pc:docMk/>
          <pc:sldMk cId="1311267723" sldId="2146846476"/>
        </pc:sldMkLst>
        <pc:spChg chg="mod">
          <ac:chgData name="Theresa Bednarek" userId="8436dc10-b776-411d-8f17-d5ee08360d6a" providerId="ADAL" clId="{8394B11F-D3F8-3E4A-A36C-CB5795504928}" dt="2023-07-07T20:17:41.509" v="28008" actId="13926"/>
          <ac:spMkLst>
            <pc:docMk/>
            <pc:sldMk cId="1311267723" sldId="2146846476"/>
            <ac:spMk id="2" creationId="{55DDD665-4C0F-A110-CF79-BB1AB38E0E5E}"/>
          </ac:spMkLst>
        </pc:spChg>
        <pc:spChg chg="mod">
          <ac:chgData name="Theresa Bednarek" userId="8436dc10-b776-411d-8f17-d5ee08360d6a" providerId="ADAL" clId="{8394B11F-D3F8-3E4A-A36C-CB5795504928}" dt="2023-07-07T20:17:55.087" v="28010" actId="13926"/>
          <ac:spMkLst>
            <pc:docMk/>
            <pc:sldMk cId="1311267723" sldId="2146846476"/>
            <ac:spMk id="17" creationId="{5E974C85-833E-B040-BC1C-5883B03AEA34}"/>
          </ac:spMkLst>
        </pc:spChg>
      </pc:sldChg>
      <pc:sldChg chg="modSp mod ord">
        <pc:chgData name="Theresa Bednarek" userId="8436dc10-b776-411d-8f17-d5ee08360d6a" providerId="ADAL" clId="{8394B11F-D3F8-3E4A-A36C-CB5795504928}" dt="2023-07-08T00:54:45.939" v="29642" actId="1076"/>
        <pc:sldMkLst>
          <pc:docMk/>
          <pc:sldMk cId="2222632" sldId="2146846477"/>
        </pc:sldMkLst>
        <pc:spChg chg="mod">
          <ac:chgData name="Theresa Bednarek" userId="8436dc10-b776-411d-8f17-d5ee08360d6a" providerId="ADAL" clId="{8394B11F-D3F8-3E4A-A36C-CB5795504928}" dt="2023-06-23T20:27:01.493" v="4139" actId="20577"/>
          <ac:spMkLst>
            <pc:docMk/>
            <pc:sldMk cId="2222632" sldId="2146846477"/>
            <ac:spMk id="3" creationId="{F8264340-48D4-F564-4CFE-D33728819AF1}"/>
          </ac:spMkLst>
        </pc:spChg>
        <pc:spChg chg="mod">
          <ac:chgData name="Theresa Bednarek" userId="8436dc10-b776-411d-8f17-d5ee08360d6a" providerId="ADAL" clId="{8394B11F-D3F8-3E4A-A36C-CB5795504928}" dt="2023-07-08T00:54:45.939" v="29642" actId="1076"/>
          <ac:spMkLst>
            <pc:docMk/>
            <pc:sldMk cId="2222632" sldId="2146846477"/>
            <ac:spMk id="17" creationId="{5E974C85-833E-B040-BC1C-5883B03AEA34}"/>
          </ac:spMkLst>
        </pc:spChg>
      </pc:sldChg>
      <pc:sldChg chg="addSp delSp modSp mod">
        <pc:chgData name="Theresa Bednarek" userId="8436dc10-b776-411d-8f17-d5ee08360d6a" providerId="ADAL" clId="{8394B11F-D3F8-3E4A-A36C-CB5795504928}" dt="2023-07-10T17:42:09.380" v="30262" actId="20577"/>
        <pc:sldMkLst>
          <pc:docMk/>
          <pc:sldMk cId="1888288559" sldId="2146846478"/>
        </pc:sldMkLst>
        <pc:spChg chg="mod">
          <ac:chgData name="Theresa Bednarek" userId="8436dc10-b776-411d-8f17-d5ee08360d6a" providerId="ADAL" clId="{8394B11F-D3F8-3E4A-A36C-CB5795504928}" dt="2023-07-10T17:34:08.747" v="30103" actId="1076"/>
          <ac:spMkLst>
            <pc:docMk/>
            <pc:sldMk cId="1888288559" sldId="2146846478"/>
            <ac:spMk id="2" creationId="{55DDD665-4C0F-A110-CF79-BB1AB38E0E5E}"/>
          </ac:spMkLst>
        </pc:spChg>
        <pc:spChg chg="mod">
          <ac:chgData name="Theresa Bednarek" userId="8436dc10-b776-411d-8f17-d5ee08360d6a" providerId="ADAL" clId="{8394B11F-D3F8-3E4A-A36C-CB5795504928}" dt="2023-07-10T17:42:09.380" v="30262" actId="20577"/>
          <ac:spMkLst>
            <pc:docMk/>
            <pc:sldMk cId="1888288559" sldId="2146846478"/>
            <ac:spMk id="3" creationId="{F8264340-48D4-F564-4CFE-D33728819AF1}"/>
          </ac:spMkLst>
        </pc:spChg>
        <pc:spChg chg="add del mod">
          <ac:chgData name="Theresa Bednarek" userId="8436dc10-b776-411d-8f17-d5ee08360d6a" providerId="ADAL" clId="{8394B11F-D3F8-3E4A-A36C-CB5795504928}" dt="2023-06-24T00:41:23.889" v="7222" actId="478"/>
          <ac:spMkLst>
            <pc:docMk/>
            <pc:sldMk cId="1888288559" sldId="2146846478"/>
            <ac:spMk id="5" creationId="{4CA3819D-DEA2-90D4-AE82-6B6A125FDEAB}"/>
          </ac:spMkLst>
        </pc:spChg>
        <pc:spChg chg="add mod">
          <ac:chgData name="Theresa Bednarek" userId="8436dc10-b776-411d-8f17-d5ee08360d6a" providerId="ADAL" clId="{8394B11F-D3F8-3E4A-A36C-CB5795504928}" dt="2023-07-06T22:59:33.747" v="23103" actId="1076"/>
          <ac:spMkLst>
            <pc:docMk/>
            <pc:sldMk cId="1888288559" sldId="2146846478"/>
            <ac:spMk id="13" creationId="{DA9E088F-BB71-1B0A-C98A-30338935A061}"/>
          </ac:spMkLst>
        </pc:spChg>
        <pc:spChg chg="add mod">
          <ac:chgData name="Theresa Bednarek" userId="8436dc10-b776-411d-8f17-d5ee08360d6a" providerId="ADAL" clId="{8394B11F-D3F8-3E4A-A36C-CB5795504928}" dt="2023-07-06T22:59:30.299" v="23102" actId="1076"/>
          <ac:spMkLst>
            <pc:docMk/>
            <pc:sldMk cId="1888288559" sldId="2146846478"/>
            <ac:spMk id="14" creationId="{3760F306-2D4A-F32F-5C15-0E411DC445BF}"/>
          </ac:spMkLst>
        </pc:spChg>
        <pc:grpChg chg="add del mod">
          <ac:chgData name="Theresa Bednarek" userId="8436dc10-b776-411d-8f17-d5ee08360d6a" providerId="ADAL" clId="{8394B11F-D3F8-3E4A-A36C-CB5795504928}" dt="2023-06-24T01:16:56.984" v="7391" actId="478"/>
          <ac:grpSpMkLst>
            <pc:docMk/>
            <pc:sldMk cId="1888288559" sldId="2146846478"/>
            <ac:grpSpMk id="7" creationId="{524FD42A-8DB5-4013-9909-59C259AF424A}"/>
          </ac:grpSpMkLst>
        </pc:grpChg>
        <pc:picChg chg="add mod">
          <ac:chgData name="Theresa Bednarek" userId="8436dc10-b776-411d-8f17-d5ee08360d6a" providerId="ADAL" clId="{8394B11F-D3F8-3E4A-A36C-CB5795504928}" dt="2023-07-06T22:59:23.490" v="23101" actId="1076"/>
          <ac:picMkLst>
            <pc:docMk/>
            <pc:sldMk cId="1888288559" sldId="2146846478"/>
            <ac:picMk id="9" creationId="{6C0A7FE2-476B-616B-8041-0ACF0BCC0B9A}"/>
          </ac:picMkLst>
        </pc:picChg>
        <pc:picChg chg="add mod">
          <ac:chgData name="Theresa Bednarek" userId="8436dc10-b776-411d-8f17-d5ee08360d6a" providerId="ADAL" clId="{8394B11F-D3F8-3E4A-A36C-CB5795504928}" dt="2023-07-06T22:59:52.228" v="23107" actId="14100"/>
          <ac:picMkLst>
            <pc:docMk/>
            <pc:sldMk cId="1888288559" sldId="2146846478"/>
            <ac:picMk id="12" creationId="{E4A9712F-7D66-3AF7-8A40-26D770268B96}"/>
          </ac:picMkLst>
        </pc:picChg>
        <pc:picChg chg="add mod">
          <ac:chgData name="Theresa Bednarek" userId="8436dc10-b776-411d-8f17-d5ee08360d6a" providerId="ADAL" clId="{8394B11F-D3F8-3E4A-A36C-CB5795504928}" dt="2023-07-06T22:59:20.029" v="23100" actId="1076"/>
          <ac:picMkLst>
            <pc:docMk/>
            <pc:sldMk cId="1888288559" sldId="2146846478"/>
            <ac:picMk id="16" creationId="{3EBB2C87-8AD6-2E75-22B7-F5D2BB262DB1}"/>
          </ac:picMkLst>
        </pc:picChg>
      </pc:sldChg>
      <pc:sldChg chg="modSp mod">
        <pc:chgData name="Theresa Bednarek" userId="8436dc10-b776-411d-8f17-d5ee08360d6a" providerId="ADAL" clId="{8394B11F-D3F8-3E4A-A36C-CB5795504928}" dt="2023-07-07T14:01:47.843" v="26312" actId="20577"/>
        <pc:sldMkLst>
          <pc:docMk/>
          <pc:sldMk cId="2624289564" sldId="2146846479"/>
        </pc:sldMkLst>
        <pc:spChg chg="mod">
          <ac:chgData name="Theresa Bednarek" userId="8436dc10-b776-411d-8f17-d5ee08360d6a" providerId="ADAL" clId="{8394B11F-D3F8-3E4A-A36C-CB5795504928}" dt="2023-07-07T14:01:47.843" v="26312" actId="20577"/>
          <ac:spMkLst>
            <pc:docMk/>
            <pc:sldMk cId="2624289564" sldId="2146846479"/>
            <ac:spMk id="3" creationId="{F8264340-48D4-F564-4CFE-D33728819AF1}"/>
          </ac:spMkLst>
        </pc:spChg>
      </pc:sldChg>
      <pc:sldChg chg="addSp delSp modSp mod">
        <pc:chgData name="Theresa Bednarek" userId="8436dc10-b776-411d-8f17-d5ee08360d6a" providerId="ADAL" clId="{8394B11F-D3F8-3E4A-A36C-CB5795504928}" dt="2023-07-08T01:43:49.680" v="29664" actId="115"/>
        <pc:sldMkLst>
          <pc:docMk/>
          <pc:sldMk cId="2227913053" sldId="2146846480"/>
        </pc:sldMkLst>
        <pc:spChg chg="mod">
          <ac:chgData name="Theresa Bednarek" userId="8436dc10-b776-411d-8f17-d5ee08360d6a" providerId="ADAL" clId="{8394B11F-D3F8-3E4A-A36C-CB5795504928}" dt="2023-07-07T20:20:22.736" v="28018" actId="13926"/>
          <ac:spMkLst>
            <pc:docMk/>
            <pc:sldMk cId="2227913053" sldId="2146846480"/>
            <ac:spMk id="2" creationId="{55DDD665-4C0F-A110-CF79-BB1AB38E0E5E}"/>
          </ac:spMkLst>
        </pc:spChg>
        <pc:spChg chg="mod">
          <ac:chgData name="Theresa Bednarek" userId="8436dc10-b776-411d-8f17-d5ee08360d6a" providerId="ADAL" clId="{8394B11F-D3F8-3E4A-A36C-CB5795504928}" dt="2023-07-08T01:43:49.680" v="29664" actId="115"/>
          <ac:spMkLst>
            <pc:docMk/>
            <pc:sldMk cId="2227913053" sldId="2146846480"/>
            <ac:spMk id="3" creationId="{F8264340-48D4-F564-4CFE-D33728819AF1}"/>
          </ac:spMkLst>
        </pc:spChg>
        <pc:spChg chg="mod">
          <ac:chgData name="Theresa Bednarek" userId="8436dc10-b776-411d-8f17-d5ee08360d6a" providerId="ADAL" clId="{8394B11F-D3F8-3E4A-A36C-CB5795504928}" dt="2023-07-07T00:45:10.919" v="25199" actId="14100"/>
          <ac:spMkLst>
            <pc:docMk/>
            <pc:sldMk cId="2227913053" sldId="2146846480"/>
            <ac:spMk id="6" creationId="{1DCA8A62-2CC1-0D97-967C-00AF05F63417}"/>
          </ac:spMkLst>
        </pc:spChg>
        <pc:picChg chg="del mod">
          <ac:chgData name="Theresa Bednarek" userId="8436dc10-b776-411d-8f17-d5ee08360d6a" providerId="ADAL" clId="{8394B11F-D3F8-3E4A-A36C-CB5795504928}" dt="2023-07-07T00:44:31.869" v="25189" actId="478"/>
          <ac:picMkLst>
            <pc:docMk/>
            <pc:sldMk cId="2227913053" sldId="2146846480"/>
            <ac:picMk id="7" creationId="{BA436C80-CA9F-868B-DBE4-5DBEDCCE8962}"/>
          </ac:picMkLst>
        </pc:picChg>
        <pc:picChg chg="add mod">
          <ac:chgData name="Theresa Bednarek" userId="8436dc10-b776-411d-8f17-d5ee08360d6a" providerId="ADAL" clId="{8394B11F-D3F8-3E4A-A36C-CB5795504928}" dt="2023-07-07T00:45:02.975" v="25197" actId="14100"/>
          <ac:picMkLst>
            <pc:docMk/>
            <pc:sldMk cId="2227913053" sldId="2146846480"/>
            <ac:picMk id="11" creationId="{544C0022-B3BD-4EB8-A06E-E0F31E6D5D24}"/>
          </ac:picMkLst>
        </pc:picChg>
      </pc:sldChg>
      <pc:sldChg chg="modSp mod">
        <pc:chgData name="Theresa Bednarek" userId="8436dc10-b776-411d-8f17-d5ee08360d6a" providerId="ADAL" clId="{8394B11F-D3F8-3E4A-A36C-CB5795504928}" dt="2023-07-07T13:57:17.745" v="26298" actId="1076"/>
        <pc:sldMkLst>
          <pc:docMk/>
          <pc:sldMk cId="3912794240" sldId="2146846481"/>
        </pc:sldMkLst>
        <pc:spChg chg="mod">
          <ac:chgData name="Theresa Bednarek" userId="8436dc10-b776-411d-8f17-d5ee08360d6a" providerId="ADAL" clId="{8394B11F-D3F8-3E4A-A36C-CB5795504928}" dt="2023-07-07T00:57:53.252" v="25213" actId="20577"/>
          <ac:spMkLst>
            <pc:docMk/>
            <pc:sldMk cId="3912794240" sldId="2146846481"/>
            <ac:spMk id="2" creationId="{55DDD665-4C0F-A110-CF79-BB1AB38E0E5E}"/>
          </ac:spMkLst>
        </pc:spChg>
        <pc:spChg chg="mod">
          <ac:chgData name="Theresa Bednarek" userId="8436dc10-b776-411d-8f17-d5ee08360d6a" providerId="ADAL" clId="{8394B11F-D3F8-3E4A-A36C-CB5795504928}" dt="2023-07-07T13:56:41.251" v="26290" actId="20577"/>
          <ac:spMkLst>
            <pc:docMk/>
            <pc:sldMk cId="3912794240" sldId="2146846481"/>
            <ac:spMk id="3" creationId="{F8264340-48D4-F564-4CFE-D33728819AF1}"/>
          </ac:spMkLst>
        </pc:spChg>
        <pc:grpChg chg="mod">
          <ac:chgData name="Theresa Bednarek" userId="8436dc10-b776-411d-8f17-d5ee08360d6a" providerId="ADAL" clId="{8394B11F-D3F8-3E4A-A36C-CB5795504928}" dt="2023-07-07T13:57:17.745" v="26298" actId="1076"/>
          <ac:grpSpMkLst>
            <pc:docMk/>
            <pc:sldMk cId="3912794240" sldId="2146846481"/>
            <ac:grpSpMk id="11" creationId="{B7B38107-8009-3043-C9F4-97F50DED10F9}"/>
          </ac:grpSpMkLst>
        </pc:grpChg>
      </pc:sldChg>
      <pc:sldChg chg="modSp mod">
        <pc:chgData name="Theresa Bednarek" userId="8436dc10-b776-411d-8f17-d5ee08360d6a" providerId="ADAL" clId="{8394B11F-D3F8-3E4A-A36C-CB5795504928}" dt="2023-07-08T01:43:41.936" v="29663" actId="115"/>
        <pc:sldMkLst>
          <pc:docMk/>
          <pc:sldMk cId="3524269926" sldId="2146846482"/>
        </pc:sldMkLst>
        <pc:spChg chg="mod">
          <ac:chgData name="Theresa Bednarek" userId="8436dc10-b776-411d-8f17-d5ee08360d6a" providerId="ADAL" clId="{8394B11F-D3F8-3E4A-A36C-CB5795504928}" dt="2023-07-08T01:25:37.091" v="29650" actId="13926"/>
          <ac:spMkLst>
            <pc:docMk/>
            <pc:sldMk cId="3524269926" sldId="2146846482"/>
            <ac:spMk id="2" creationId="{55DDD665-4C0F-A110-CF79-BB1AB38E0E5E}"/>
          </ac:spMkLst>
        </pc:spChg>
        <pc:spChg chg="mod">
          <ac:chgData name="Theresa Bednarek" userId="8436dc10-b776-411d-8f17-d5ee08360d6a" providerId="ADAL" clId="{8394B11F-D3F8-3E4A-A36C-CB5795504928}" dt="2023-07-08T01:43:41.936" v="29663" actId="115"/>
          <ac:spMkLst>
            <pc:docMk/>
            <pc:sldMk cId="3524269926" sldId="2146846482"/>
            <ac:spMk id="3" creationId="{F8264340-48D4-F564-4CFE-D33728819AF1}"/>
          </ac:spMkLst>
        </pc:spChg>
        <pc:spChg chg="mod">
          <ac:chgData name="Theresa Bednarek" userId="8436dc10-b776-411d-8f17-d5ee08360d6a" providerId="ADAL" clId="{8394B11F-D3F8-3E4A-A36C-CB5795504928}" dt="2023-07-08T01:25:31.635" v="29648" actId="1076"/>
          <ac:spMkLst>
            <pc:docMk/>
            <pc:sldMk cId="3524269926" sldId="2146846482"/>
            <ac:spMk id="9" creationId="{6AB465AE-ECFA-D0E7-32DE-B07AAF5C5EB4}"/>
          </ac:spMkLst>
        </pc:spChg>
        <pc:grpChg chg="mod">
          <ac:chgData name="Theresa Bednarek" userId="8436dc10-b776-411d-8f17-d5ee08360d6a" providerId="ADAL" clId="{8394B11F-D3F8-3E4A-A36C-CB5795504928}" dt="2023-07-08T01:25:34.175" v="29649" actId="1076"/>
          <ac:grpSpMkLst>
            <pc:docMk/>
            <pc:sldMk cId="3524269926" sldId="2146846482"/>
            <ac:grpSpMk id="8" creationId="{29A7697D-0948-6713-BB01-7AC502729505}"/>
          </ac:grpSpMkLst>
        </pc:grpChg>
        <pc:grpChg chg="mod">
          <ac:chgData name="Theresa Bednarek" userId="8436dc10-b776-411d-8f17-d5ee08360d6a" providerId="ADAL" clId="{8394B11F-D3F8-3E4A-A36C-CB5795504928}" dt="2023-07-08T01:25:28.839" v="29647" actId="1076"/>
          <ac:grpSpMkLst>
            <pc:docMk/>
            <pc:sldMk cId="3524269926" sldId="2146846482"/>
            <ac:grpSpMk id="13" creationId="{172CC61F-69BD-0471-051E-0C6048F9C98B}"/>
          </ac:grpSpMkLst>
        </pc:grpChg>
      </pc:sldChg>
      <pc:sldChg chg="addSp delSp modSp mod modCm">
        <pc:chgData name="Theresa Bednarek" userId="8436dc10-b776-411d-8f17-d5ee08360d6a" providerId="ADAL" clId="{8394B11F-D3F8-3E4A-A36C-CB5795504928}" dt="2023-07-10T14:48:34.939" v="30100" actId="20577"/>
        <pc:sldMkLst>
          <pc:docMk/>
          <pc:sldMk cId="3341276782" sldId="2146846483"/>
        </pc:sldMkLst>
        <pc:spChg chg="mod">
          <ac:chgData name="Theresa Bednarek" userId="8436dc10-b776-411d-8f17-d5ee08360d6a" providerId="ADAL" clId="{8394B11F-D3F8-3E4A-A36C-CB5795504928}" dt="2023-06-25T20:02:58.115" v="7579" actId="13926"/>
          <ac:spMkLst>
            <pc:docMk/>
            <pc:sldMk cId="3341276782" sldId="2146846483"/>
            <ac:spMk id="2" creationId="{55DDD665-4C0F-A110-CF79-BB1AB38E0E5E}"/>
          </ac:spMkLst>
        </pc:spChg>
        <pc:spChg chg="mod">
          <ac:chgData name="Theresa Bednarek" userId="8436dc10-b776-411d-8f17-d5ee08360d6a" providerId="ADAL" clId="{8394B11F-D3F8-3E4A-A36C-CB5795504928}" dt="2023-07-10T14:48:34.939" v="30100" actId="20577"/>
          <ac:spMkLst>
            <pc:docMk/>
            <pc:sldMk cId="3341276782" sldId="2146846483"/>
            <ac:spMk id="3" creationId="{F8264340-48D4-F564-4CFE-D33728819AF1}"/>
          </ac:spMkLst>
        </pc:spChg>
        <pc:spChg chg="add del mod">
          <ac:chgData name="Theresa Bednarek" userId="8436dc10-b776-411d-8f17-d5ee08360d6a" providerId="ADAL" clId="{8394B11F-D3F8-3E4A-A36C-CB5795504928}" dt="2023-06-25T20:02:03.298" v="7565" actId="478"/>
          <ac:spMkLst>
            <pc:docMk/>
            <pc:sldMk cId="3341276782" sldId="2146846483"/>
            <ac:spMk id="5" creationId="{D1A1CC9D-FDAE-6209-4BB9-E61D48902B0B}"/>
          </ac:spMkLst>
        </pc:spChg>
        <pc:spChg chg="mod">
          <ac:chgData name="Theresa Bednarek" userId="8436dc10-b776-411d-8f17-d5ee08360d6a" providerId="ADAL" clId="{8394B11F-D3F8-3E4A-A36C-CB5795504928}" dt="2023-06-25T20:01:43.296" v="7559" actId="14100"/>
          <ac:spMkLst>
            <pc:docMk/>
            <pc:sldMk cId="3341276782" sldId="2146846483"/>
            <ac:spMk id="6" creationId="{26C5A167-E039-4A57-B43E-3106F44AA492}"/>
          </ac:spMkLst>
        </pc:spChg>
        <pc:picChg chg="mod">
          <ac:chgData name="Theresa Bednarek" userId="8436dc10-b776-411d-8f17-d5ee08360d6a" providerId="ADAL" clId="{8394B11F-D3F8-3E4A-A36C-CB5795504928}" dt="2023-06-25T20:01:34.470" v="7557" actId="1076"/>
          <ac:picMkLst>
            <pc:docMk/>
            <pc:sldMk cId="3341276782" sldId="2146846483"/>
            <ac:picMk id="4" creationId="{84C77C19-AA45-5EF5-7334-24696EAAB4B0}"/>
          </ac:picMkLst>
        </pc:picChg>
        <pc:picChg chg="add mod">
          <ac:chgData name="Theresa Bednarek" userId="8436dc10-b776-411d-8f17-d5ee08360d6a" providerId="ADAL" clId="{8394B11F-D3F8-3E4A-A36C-CB5795504928}" dt="2023-07-07T13:30:46.672" v="25679" actId="1076"/>
          <ac:picMkLst>
            <pc:docMk/>
            <pc:sldMk cId="3341276782" sldId="2146846483"/>
            <ac:picMk id="8" creationId="{367ED60E-904F-5EE4-FA96-862F2060FD78}"/>
          </ac:picMkLst>
        </pc:picChg>
        <pc:extLst>
          <p:ext xmlns:p="http://schemas.openxmlformats.org/presentationml/2006/main" uri="{D6D511B9-2390-475A-947B-AFAB55BFBCF1}">
            <pc226:cmChg xmlns:pc226="http://schemas.microsoft.com/office/powerpoint/2022/06/main/command" chg="mod">
              <pc226:chgData name="Theresa Bednarek" userId="8436dc10-b776-411d-8f17-d5ee08360d6a" providerId="ADAL" clId="{8394B11F-D3F8-3E4A-A36C-CB5795504928}" dt="2023-07-10T14:48:34.939" v="30100" actId="20577"/>
              <pc2:cmMkLst xmlns:pc2="http://schemas.microsoft.com/office/powerpoint/2019/9/main/command">
                <pc:docMk/>
                <pc:sldMk cId="3341276782" sldId="2146846483"/>
                <pc2:cmMk id="{3E0554E5-D63E-44A4-85DB-423041A161D0}"/>
              </pc2:cmMkLst>
            </pc226:cmChg>
          </p:ext>
        </pc:extLst>
      </pc:sldChg>
      <pc:sldChg chg="addSp delSp modSp mod">
        <pc:chgData name="Theresa Bednarek" userId="8436dc10-b776-411d-8f17-d5ee08360d6a" providerId="ADAL" clId="{8394B11F-D3F8-3E4A-A36C-CB5795504928}" dt="2023-07-10T01:46:43.942" v="29929" actId="6549"/>
        <pc:sldMkLst>
          <pc:docMk/>
          <pc:sldMk cId="498149402" sldId="2146846484"/>
        </pc:sldMkLst>
        <pc:spChg chg="mod">
          <ac:chgData name="Theresa Bednarek" userId="8436dc10-b776-411d-8f17-d5ee08360d6a" providerId="ADAL" clId="{8394B11F-D3F8-3E4A-A36C-CB5795504928}" dt="2023-07-08T01:43:01.927" v="29660" actId="13926"/>
          <ac:spMkLst>
            <pc:docMk/>
            <pc:sldMk cId="498149402" sldId="2146846484"/>
            <ac:spMk id="2" creationId="{55DDD665-4C0F-A110-CF79-BB1AB38E0E5E}"/>
          </ac:spMkLst>
        </pc:spChg>
        <pc:spChg chg="mod">
          <ac:chgData name="Theresa Bednarek" userId="8436dc10-b776-411d-8f17-d5ee08360d6a" providerId="ADAL" clId="{8394B11F-D3F8-3E4A-A36C-CB5795504928}" dt="2023-07-10T01:46:43.942" v="29929" actId="6549"/>
          <ac:spMkLst>
            <pc:docMk/>
            <pc:sldMk cId="498149402" sldId="2146846484"/>
            <ac:spMk id="3" creationId="{F8264340-48D4-F564-4CFE-D33728819AF1}"/>
          </ac:spMkLst>
        </pc:spChg>
        <pc:spChg chg="add del mod">
          <ac:chgData name="Theresa Bednarek" userId="8436dc10-b776-411d-8f17-d5ee08360d6a" providerId="ADAL" clId="{8394B11F-D3F8-3E4A-A36C-CB5795504928}" dt="2023-06-25T20:04:12.033" v="7586" actId="478"/>
          <ac:spMkLst>
            <pc:docMk/>
            <pc:sldMk cId="498149402" sldId="2146846484"/>
            <ac:spMk id="5" creationId="{D0097CC0-BA6E-3BED-73C1-6C767F6B4D9B}"/>
          </ac:spMkLst>
        </pc:spChg>
        <pc:grpChg chg="mod">
          <ac:chgData name="Theresa Bednarek" userId="8436dc10-b776-411d-8f17-d5ee08360d6a" providerId="ADAL" clId="{8394B11F-D3F8-3E4A-A36C-CB5795504928}" dt="2023-06-25T20:04:38.298" v="7596" actId="14100"/>
          <ac:grpSpMkLst>
            <pc:docMk/>
            <pc:sldMk cId="498149402" sldId="2146846484"/>
            <ac:grpSpMk id="6" creationId="{F90A623F-A644-0832-6381-A8A25C112E72}"/>
          </ac:grpSpMkLst>
        </pc:grpChg>
        <pc:picChg chg="add mod">
          <ac:chgData name="Theresa Bednarek" userId="8436dc10-b776-411d-8f17-d5ee08360d6a" providerId="ADAL" clId="{8394B11F-D3F8-3E4A-A36C-CB5795504928}" dt="2023-07-07T13:37:16.686" v="25697" actId="1076"/>
          <ac:picMkLst>
            <pc:docMk/>
            <pc:sldMk cId="498149402" sldId="2146846484"/>
            <ac:picMk id="9" creationId="{62D25384-9A21-DB5B-0D53-09D2D01F5B35}"/>
          </ac:picMkLst>
        </pc:picChg>
        <pc:picChg chg="add mod">
          <ac:chgData name="Theresa Bednarek" userId="8436dc10-b776-411d-8f17-d5ee08360d6a" providerId="ADAL" clId="{8394B11F-D3F8-3E4A-A36C-CB5795504928}" dt="2023-06-25T20:05:00.687" v="7605" actId="1076"/>
          <ac:picMkLst>
            <pc:docMk/>
            <pc:sldMk cId="498149402" sldId="2146846484"/>
            <ac:picMk id="11" creationId="{BC199495-E08E-2C86-6DBE-E0384A6AF67A}"/>
          </ac:picMkLst>
        </pc:picChg>
      </pc:sldChg>
      <pc:sldChg chg="addSp delSp modSp mod">
        <pc:chgData name="Theresa Bednarek" userId="8436dc10-b776-411d-8f17-d5ee08360d6a" providerId="ADAL" clId="{8394B11F-D3F8-3E4A-A36C-CB5795504928}" dt="2023-07-10T01:53:28.877" v="30002" actId="20577"/>
        <pc:sldMkLst>
          <pc:docMk/>
          <pc:sldMk cId="250143937" sldId="2146846485"/>
        </pc:sldMkLst>
        <pc:spChg chg="mod">
          <ac:chgData name="Theresa Bednarek" userId="8436dc10-b776-411d-8f17-d5ee08360d6a" providerId="ADAL" clId="{8394B11F-D3F8-3E4A-A36C-CB5795504928}" dt="2023-07-10T01:53:28.877" v="30002" actId="20577"/>
          <ac:spMkLst>
            <pc:docMk/>
            <pc:sldMk cId="250143937" sldId="2146846485"/>
            <ac:spMk id="2" creationId="{55DDD665-4C0F-A110-CF79-BB1AB38E0E5E}"/>
          </ac:spMkLst>
        </pc:spChg>
        <pc:spChg chg="mod">
          <ac:chgData name="Theresa Bednarek" userId="8436dc10-b776-411d-8f17-d5ee08360d6a" providerId="ADAL" clId="{8394B11F-D3F8-3E4A-A36C-CB5795504928}" dt="2023-07-10T01:48:51.053" v="29979" actId="6549"/>
          <ac:spMkLst>
            <pc:docMk/>
            <pc:sldMk cId="250143937" sldId="2146846485"/>
            <ac:spMk id="3" creationId="{F8264340-48D4-F564-4CFE-D33728819AF1}"/>
          </ac:spMkLst>
        </pc:spChg>
        <pc:grpChg chg="del">
          <ac:chgData name="Theresa Bednarek" userId="8436dc10-b776-411d-8f17-d5ee08360d6a" providerId="ADAL" clId="{8394B11F-D3F8-3E4A-A36C-CB5795504928}" dt="2023-07-10T01:52:33.995" v="29993" actId="478"/>
          <ac:grpSpMkLst>
            <pc:docMk/>
            <pc:sldMk cId="250143937" sldId="2146846485"/>
            <ac:grpSpMk id="11" creationId="{B7B38107-8009-3043-C9F4-97F50DED10F9}"/>
          </ac:grpSpMkLst>
        </pc:grpChg>
        <pc:picChg chg="add mod">
          <ac:chgData name="Theresa Bednarek" userId="8436dc10-b776-411d-8f17-d5ee08360d6a" providerId="ADAL" clId="{8394B11F-D3F8-3E4A-A36C-CB5795504928}" dt="2023-07-10T01:53:10.374" v="30000" actId="208"/>
          <ac:picMkLst>
            <pc:docMk/>
            <pc:sldMk cId="250143937" sldId="2146846485"/>
            <ac:picMk id="7" creationId="{DFC5C2BA-0843-C5C3-B35D-557CF6A0D65C}"/>
          </ac:picMkLst>
        </pc:picChg>
      </pc:sldChg>
      <pc:sldChg chg="addSp delSp modSp mod ord">
        <pc:chgData name="Theresa Bednarek" userId="8436dc10-b776-411d-8f17-d5ee08360d6a" providerId="ADAL" clId="{8394B11F-D3F8-3E4A-A36C-CB5795504928}" dt="2023-07-06T23:05:52.529" v="23155"/>
        <pc:sldMkLst>
          <pc:docMk/>
          <pc:sldMk cId="3736448028" sldId="2146846486"/>
        </pc:sldMkLst>
        <pc:spChg chg="mod">
          <ac:chgData name="Theresa Bednarek" userId="8436dc10-b776-411d-8f17-d5ee08360d6a" providerId="ADAL" clId="{8394B11F-D3F8-3E4A-A36C-CB5795504928}" dt="2023-06-29T02:11:55.897" v="20479" actId="13926"/>
          <ac:spMkLst>
            <pc:docMk/>
            <pc:sldMk cId="3736448028" sldId="2146846486"/>
            <ac:spMk id="2" creationId="{55DDD665-4C0F-A110-CF79-BB1AB38E0E5E}"/>
          </ac:spMkLst>
        </pc:spChg>
        <pc:spChg chg="mod">
          <ac:chgData name="Theresa Bednarek" userId="8436dc10-b776-411d-8f17-d5ee08360d6a" providerId="ADAL" clId="{8394B11F-D3F8-3E4A-A36C-CB5795504928}" dt="2023-06-29T02:12:16.869" v="20533" actId="20577"/>
          <ac:spMkLst>
            <pc:docMk/>
            <pc:sldMk cId="3736448028" sldId="2146846486"/>
            <ac:spMk id="3" creationId="{F8264340-48D4-F564-4CFE-D33728819AF1}"/>
          </ac:spMkLst>
        </pc:spChg>
        <pc:spChg chg="add mod">
          <ac:chgData name="Theresa Bednarek" userId="8436dc10-b776-411d-8f17-d5ee08360d6a" providerId="ADAL" clId="{8394B11F-D3F8-3E4A-A36C-CB5795504928}" dt="2023-06-23T19:56:18.081" v="3184" actId="1076"/>
          <ac:spMkLst>
            <pc:docMk/>
            <pc:sldMk cId="3736448028" sldId="2146846486"/>
            <ac:spMk id="4" creationId="{2119C2D8-9E37-4D98-4C2A-7AEFFA133C1C}"/>
          </ac:spMkLst>
        </pc:spChg>
        <pc:spChg chg="add mod">
          <ac:chgData name="Theresa Bednarek" userId="8436dc10-b776-411d-8f17-d5ee08360d6a" providerId="ADAL" clId="{8394B11F-D3F8-3E4A-A36C-CB5795504928}" dt="2023-06-23T19:56:32.989" v="3187" actId="1076"/>
          <ac:spMkLst>
            <pc:docMk/>
            <pc:sldMk cId="3736448028" sldId="2146846486"/>
            <ac:spMk id="6" creationId="{88F710E8-F43E-B234-74F1-78DD8CA12CEE}"/>
          </ac:spMkLst>
        </pc:spChg>
        <pc:spChg chg="mod">
          <ac:chgData name="Theresa Bednarek" userId="8436dc10-b776-411d-8f17-d5ee08360d6a" providerId="ADAL" clId="{8394B11F-D3F8-3E4A-A36C-CB5795504928}" dt="2023-06-29T02:11:39.118" v="20462" actId="1076"/>
          <ac:spMkLst>
            <pc:docMk/>
            <pc:sldMk cId="3736448028" sldId="2146846486"/>
            <ac:spMk id="8" creationId="{6BCB1071-1EE7-A1C7-5758-FDAB3938A348}"/>
          </ac:spMkLst>
        </pc:spChg>
        <pc:spChg chg="mod">
          <ac:chgData name="Theresa Bednarek" userId="8436dc10-b776-411d-8f17-d5ee08360d6a" providerId="ADAL" clId="{8394B11F-D3F8-3E4A-A36C-CB5795504928}" dt="2023-06-23T19:56:37.721" v="3190" actId="20577"/>
          <ac:spMkLst>
            <pc:docMk/>
            <pc:sldMk cId="3736448028" sldId="2146846486"/>
            <ac:spMk id="23" creationId="{130B8423-E05F-29FE-F75C-3C69F212659D}"/>
          </ac:spMkLst>
        </pc:spChg>
        <pc:picChg chg="del">
          <ac:chgData name="Theresa Bednarek" userId="8436dc10-b776-411d-8f17-d5ee08360d6a" providerId="ADAL" clId="{8394B11F-D3F8-3E4A-A36C-CB5795504928}" dt="2023-06-29T02:11:13.182" v="20456" actId="478"/>
          <ac:picMkLst>
            <pc:docMk/>
            <pc:sldMk cId="3736448028" sldId="2146846486"/>
            <ac:picMk id="5" creationId="{80331249-C897-96D1-62F7-B75B3B89E8DC}"/>
          </ac:picMkLst>
        </pc:picChg>
        <pc:picChg chg="mod">
          <ac:chgData name="Theresa Bednarek" userId="8436dc10-b776-411d-8f17-d5ee08360d6a" providerId="ADAL" clId="{8394B11F-D3F8-3E4A-A36C-CB5795504928}" dt="2023-06-23T19:56:41.722" v="3192" actId="1076"/>
          <ac:picMkLst>
            <pc:docMk/>
            <pc:sldMk cId="3736448028" sldId="2146846486"/>
            <ac:picMk id="7" creationId="{7B2610B6-6E83-02E4-D15C-B496BDB26A91}"/>
          </ac:picMkLst>
        </pc:picChg>
        <pc:picChg chg="add mod">
          <ac:chgData name="Theresa Bednarek" userId="8436dc10-b776-411d-8f17-d5ee08360d6a" providerId="ADAL" clId="{8394B11F-D3F8-3E4A-A36C-CB5795504928}" dt="2023-06-29T02:11:34.869" v="20461" actId="167"/>
          <ac:picMkLst>
            <pc:docMk/>
            <pc:sldMk cId="3736448028" sldId="2146846486"/>
            <ac:picMk id="11" creationId="{05164C57-1414-F48E-2EA9-A5A05CB95DBB}"/>
          </ac:picMkLst>
        </pc:picChg>
      </pc:sldChg>
      <pc:sldChg chg="modSp mod">
        <pc:chgData name="Theresa Bednarek" userId="8436dc10-b776-411d-8f17-d5ee08360d6a" providerId="ADAL" clId="{8394B11F-D3F8-3E4A-A36C-CB5795504928}" dt="2023-06-26T20:34:19.161" v="13943" actId="20577"/>
        <pc:sldMkLst>
          <pc:docMk/>
          <pc:sldMk cId="2239058322" sldId="2146846487"/>
        </pc:sldMkLst>
        <pc:spChg chg="mod">
          <ac:chgData name="Theresa Bednarek" userId="8436dc10-b776-411d-8f17-d5ee08360d6a" providerId="ADAL" clId="{8394B11F-D3F8-3E4A-A36C-CB5795504928}" dt="2023-06-26T20:34:19.161" v="13943" actId="20577"/>
          <ac:spMkLst>
            <pc:docMk/>
            <pc:sldMk cId="2239058322" sldId="2146846487"/>
            <ac:spMk id="827" creationId="{00000000-0000-0000-0000-000000000000}"/>
          </ac:spMkLst>
        </pc:spChg>
      </pc:sldChg>
      <pc:sldChg chg="modSp mod">
        <pc:chgData name="Theresa Bednarek" userId="8436dc10-b776-411d-8f17-d5ee08360d6a" providerId="ADAL" clId="{8394B11F-D3F8-3E4A-A36C-CB5795504928}" dt="2023-06-25T20:08:39.754" v="7940" actId="6549"/>
        <pc:sldMkLst>
          <pc:docMk/>
          <pc:sldMk cId="2705093073" sldId="2146846488"/>
        </pc:sldMkLst>
        <pc:spChg chg="mod">
          <ac:chgData name="Theresa Bednarek" userId="8436dc10-b776-411d-8f17-d5ee08360d6a" providerId="ADAL" clId="{8394B11F-D3F8-3E4A-A36C-CB5795504928}" dt="2023-06-25T20:07:59.530" v="7865" actId="20577"/>
          <ac:spMkLst>
            <pc:docMk/>
            <pc:sldMk cId="2705093073" sldId="2146846488"/>
            <ac:spMk id="2" creationId="{B67427F1-593D-4DCD-8B11-16C40D84F7B8}"/>
          </ac:spMkLst>
        </pc:spChg>
        <pc:spChg chg="mod">
          <ac:chgData name="Theresa Bednarek" userId="8436dc10-b776-411d-8f17-d5ee08360d6a" providerId="ADAL" clId="{8394B11F-D3F8-3E4A-A36C-CB5795504928}" dt="2023-06-25T20:08:39.754" v="7940" actId="6549"/>
          <ac:spMkLst>
            <pc:docMk/>
            <pc:sldMk cId="2705093073" sldId="2146846488"/>
            <ac:spMk id="11" creationId="{75A89BE7-60DB-1E50-C444-65AB970E1CE9}"/>
          </ac:spMkLst>
        </pc:spChg>
      </pc:sldChg>
      <pc:sldChg chg="modSp del mod">
        <pc:chgData name="Theresa Bednarek" userId="8436dc10-b776-411d-8f17-d5ee08360d6a" providerId="ADAL" clId="{8394B11F-D3F8-3E4A-A36C-CB5795504928}" dt="2023-06-23T19:57:41.306" v="3195" actId="2696"/>
        <pc:sldMkLst>
          <pc:docMk/>
          <pc:sldMk cId="503699664" sldId="2146846489"/>
        </pc:sldMkLst>
        <pc:spChg chg="mod">
          <ac:chgData name="Theresa Bednarek" userId="8436dc10-b776-411d-8f17-d5ee08360d6a" providerId="ADAL" clId="{8394B11F-D3F8-3E4A-A36C-CB5795504928}" dt="2023-06-21T20:32:08.159" v="266" actId="20577"/>
          <ac:spMkLst>
            <pc:docMk/>
            <pc:sldMk cId="503699664" sldId="2146846489"/>
            <ac:spMk id="62" creationId="{00000000-0000-0000-0000-000000000000}"/>
          </ac:spMkLst>
        </pc:spChg>
      </pc:sldChg>
      <pc:sldChg chg="addSp modSp del mod">
        <pc:chgData name="Theresa Bednarek" userId="8436dc10-b776-411d-8f17-d5ee08360d6a" providerId="ADAL" clId="{8394B11F-D3F8-3E4A-A36C-CB5795504928}" dt="2023-07-07T17:38:24.044" v="27609" actId="2696"/>
        <pc:sldMkLst>
          <pc:docMk/>
          <pc:sldMk cId="1927071387" sldId="2146846490"/>
        </pc:sldMkLst>
        <pc:spChg chg="mod">
          <ac:chgData name="Theresa Bednarek" userId="8436dc10-b776-411d-8f17-d5ee08360d6a" providerId="ADAL" clId="{8394B11F-D3F8-3E4A-A36C-CB5795504928}" dt="2023-06-27T01:21:40.999" v="20089" actId="13926"/>
          <ac:spMkLst>
            <pc:docMk/>
            <pc:sldMk cId="1927071387" sldId="2146846490"/>
            <ac:spMk id="2" creationId="{00000000-0000-0000-0000-000000000000}"/>
          </ac:spMkLst>
        </pc:spChg>
        <pc:spChg chg="add mod">
          <ac:chgData name="Theresa Bednarek" userId="8436dc10-b776-411d-8f17-d5ee08360d6a" providerId="ADAL" clId="{8394B11F-D3F8-3E4A-A36C-CB5795504928}" dt="2023-06-26T20:32:10.592" v="13903"/>
          <ac:spMkLst>
            <pc:docMk/>
            <pc:sldMk cId="1927071387" sldId="2146846490"/>
            <ac:spMk id="5" creationId="{6896F3C1-AA8A-F119-82BA-0BF8B5A750FB}"/>
          </ac:spMkLst>
        </pc:spChg>
        <pc:spChg chg="mod">
          <ac:chgData name="Theresa Bednarek" userId="8436dc10-b776-411d-8f17-d5ee08360d6a" providerId="ADAL" clId="{8394B11F-D3F8-3E4A-A36C-CB5795504928}" dt="2023-06-21T20:32:19.144" v="297" actId="20577"/>
          <ac:spMkLst>
            <pc:docMk/>
            <pc:sldMk cId="1927071387" sldId="2146846490"/>
            <ac:spMk id="62" creationId="{00000000-0000-0000-0000-000000000000}"/>
          </ac:spMkLst>
        </pc:spChg>
        <pc:spChg chg="mod">
          <ac:chgData name="Theresa Bednarek" userId="8436dc10-b776-411d-8f17-d5ee08360d6a" providerId="ADAL" clId="{8394B11F-D3F8-3E4A-A36C-CB5795504928}" dt="2023-07-07T15:56:09.513" v="26594" actId="13926"/>
          <ac:spMkLst>
            <pc:docMk/>
            <pc:sldMk cId="1927071387" sldId="2146846490"/>
            <ac:spMk id="63" creationId="{912AC2C5-97CB-4F70-B7E7-88CF2E477DF9}"/>
          </ac:spMkLst>
        </pc:spChg>
        <pc:spChg chg="mod">
          <ac:chgData name="Theresa Bednarek" userId="8436dc10-b776-411d-8f17-d5ee08360d6a" providerId="ADAL" clId="{8394B11F-D3F8-3E4A-A36C-CB5795504928}" dt="2023-06-26T16:18:36.932" v="10010" actId="20577"/>
          <ac:spMkLst>
            <pc:docMk/>
            <pc:sldMk cId="1927071387" sldId="2146846490"/>
            <ac:spMk id="65" creationId="{61A9EFE7-4054-4664-A5C5-64A5EFAD0342}"/>
          </ac:spMkLst>
        </pc:spChg>
        <pc:spChg chg="mod">
          <ac:chgData name="Theresa Bednarek" userId="8436dc10-b776-411d-8f17-d5ee08360d6a" providerId="ADAL" clId="{8394B11F-D3F8-3E4A-A36C-CB5795504928}" dt="2023-06-27T17:37:42.815" v="20095" actId="20577"/>
          <ac:spMkLst>
            <pc:docMk/>
            <pc:sldMk cId="1927071387" sldId="2146846490"/>
            <ac:spMk id="66" creationId="{DA0AA160-A992-4C94-85F7-E1B28973A67A}"/>
          </ac:spMkLst>
        </pc:spChg>
        <pc:spChg chg="mod">
          <ac:chgData name="Theresa Bednarek" userId="8436dc10-b776-411d-8f17-d5ee08360d6a" providerId="ADAL" clId="{8394B11F-D3F8-3E4A-A36C-CB5795504928}" dt="2023-06-26T16:10:33.962" v="9998"/>
          <ac:spMkLst>
            <pc:docMk/>
            <pc:sldMk cId="1927071387" sldId="2146846490"/>
            <ac:spMk id="67" creationId="{5F709C18-5FAB-4A86-AD97-80782DC89D0C}"/>
          </ac:spMkLst>
        </pc:spChg>
        <pc:spChg chg="mod">
          <ac:chgData name="Theresa Bednarek" userId="8436dc10-b776-411d-8f17-d5ee08360d6a" providerId="ADAL" clId="{8394B11F-D3F8-3E4A-A36C-CB5795504928}" dt="2023-06-27T17:39:56.691" v="20104"/>
          <ac:spMkLst>
            <pc:docMk/>
            <pc:sldMk cId="1927071387" sldId="2146846490"/>
            <ac:spMk id="69" creationId="{2AF038CC-DADB-487F-9001-0C1538B58EFD}"/>
          </ac:spMkLst>
        </pc:spChg>
      </pc:sldChg>
      <pc:sldChg chg="addSp modSp del mod modShow">
        <pc:chgData name="Theresa Bednarek" userId="8436dc10-b776-411d-8f17-d5ee08360d6a" providerId="ADAL" clId="{8394B11F-D3F8-3E4A-A36C-CB5795504928}" dt="2023-07-07T17:45:40.215" v="27717" actId="2696"/>
        <pc:sldMkLst>
          <pc:docMk/>
          <pc:sldMk cId="1651906826" sldId="2146846491"/>
        </pc:sldMkLst>
        <pc:spChg chg="mod">
          <ac:chgData name="Theresa Bednarek" userId="8436dc10-b776-411d-8f17-d5ee08360d6a" providerId="ADAL" clId="{8394B11F-D3F8-3E4A-A36C-CB5795504928}" dt="2023-06-26T20:55:36.755" v="14127" actId="13926"/>
          <ac:spMkLst>
            <pc:docMk/>
            <pc:sldMk cId="1651906826" sldId="2146846491"/>
            <ac:spMk id="2" creationId="{00000000-0000-0000-0000-000000000000}"/>
          </ac:spMkLst>
        </pc:spChg>
        <pc:spChg chg="add mod">
          <ac:chgData name="Theresa Bednarek" userId="8436dc10-b776-411d-8f17-d5ee08360d6a" providerId="ADAL" clId="{8394B11F-D3F8-3E4A-A36C-CB5795504928}" dt="2023-06-26T20:32:50.438" v="13904"/>
          <ac:spMkLst>
            <pc:docMk/>
            <pc:sldMk cId="1651906826" sldId="2146846491"/>
            <ac:spMk id="5" creationId="{9EF89762-D9F4-FC53-C9A8-D68D88A9DDCD}"/>
          </ac:spMkLst>
        </pc:spChg>
        <pc:spChg chg="mod">
          <ac:chgData name="Theresa Bednarek" userId="8436dc10-b776-411d-8f17-d5ee08360d6a" providerId="ADAL" clId="{8394B11F-D3F8-3E4A-A36C-CB5795504928}" dt="2023-06-21T20:35:53.316" v="314" actId="20577"/>
          <ac:spMkLst>
            <pc:docMk/>
            <pc:sldMk cId="1651906826" sldId="2146846491"/>
            <ac:spMk id="62" creationId="{00000000-0000-0000-0000-000000000000}"/>
          </ac:spMkLst>
        </pc:spChg>
        <pc:spChg chg="mod">
          <ac:chgData name="Theresa Bednarek" userId="8436dc10-b776-411d-8f17-d5ee08360d6a" providerId="ADAL" clId="{8394B11F-D3F8-3E4A-A36C-CB5795504928}" dt="2023-07-07T16:09:21.480" v="27070" actId="20577"/>
          <ac:spMkLst>
            <pc:docMk/>
            <pc:sldMk cId="1651906826" sldId="2146846491"/>
            <ac:spMk id="63" creationId="{912AC2C5-97CB-4F70-B7E7-88CF2E477DF9}"/>
          </ac:spMkLst>
        </pc:spChg>
        <pc:spChg chg="mod">
          <ac:chgData name="Theresa Bednarek" userId="8436dc10-b776-411d-8f17-d5ee08360d6a" providerId="ADAL" clId="{8394B11F-D3F8-3E4A-A36C-CB5795504928}" dt="2023-06-26T16:18:50.291" v="10011"/>
          <ac:spMkLst>
            <pc:docMk/>
            <pc:sldMk cId="1651906826" sldId="2146846491"/>
            <ac:spMk id="65" creationId="{61A9EFE7-4054-4664-A5C5-64A5EFAD0342}"/>
          </ac:spMkLst>
        </pc:spChg>
        <pc:spChg chg="mod">
          <ac:chgData name="Theresa Bednarek" userId="8436dc10-b776-411d-8f17-d5ee08360d6a" providerId="ADAL" clId="{8394B11F-D3F8-3E4A-A36C-CB5795504928}" dt="2023-06-27T17:38:34.866" v="20099" actId="20577"/>
          <ac:spMkLst>
            <pc:docMk/>
            <pc:sldMk cId="1651906826" sldId="2146846491"/>
            <ac:spMk id="66" creationId="{DA0AA160-A992-4C94-85F7-E1B28973A67A}"/>
          </ac:spMkLst>
        </pc:spChg>
        <pc:spChg chg="mod">
          <ac:chgData name="Theresa Bednarek" userId="8436dc10-b776-411d-8f17-d5ee08360d6a" providerId="ADAL" clId="{8394B11F-D3F8-3E4A-A36C-CB5795504928}" dt="2023-06-26T16:10:49.939" v="9999"/>
          <ac:spMkLst>
            <pc:docMk/>
            <pc:sldMk cId="1651906826" sldId="2146846491"/>
            <ac:spMk id="67" creationId="{5F709C18-5FAB-4A86-AD97-80782DC89D0C}"/>
          </ac:spMkLst>
        </pc:spChg>
        <pc:spChg chg="mod">
          <ac:chgData name="Theresa Bednarek" userId="8436dc10-b776-411d-8f17-d5ee08360d6a" providerId="ADAL" clId="{8394B11F-D3F8-3E4A-A36C-CB5795504928}" dt="2023-06-27T17:40:07.863" v="20106"/>
          <ac:spMkLst>
            <pc:docMk/>
            <pc:sldMk cId="1651906826" sldId="2146846491"/>
            <ac:spMk id="69" creationId="{2AF038CC-DADB-487F-9001-0C1538B58EFD}"/>
          </ac:spMkLst>
        </pc:spChg>
      </pc:sldChg>
      <pc:sldChg chg="addSp modSp del mod">
        <pc:chgData name="Theresa Bednarek" userId="8436dc10-b776-411d-8f17-d5ee08360d6a" providerId="ADAL" clId="{8394B11F-D3F8-3E4A-A36C-CB5795504928}" dt="2023-07-07T17:57:57.833" v="27726" actId="2696"/>
        <pc:sldMkLst>
          <pc:docMk/>
          <pc:sldMk cId="1443979404" sldId="2146846492"/>
        </pc:sldMkLst>
        <pc:spChg chg="mod">
          <ac:chgData name="Theresa Bednarek" userId="8436dc10-b776-411d-8f17-d5ee08360d6a" providerId="ADAL" clId="{8394B11F-D3F8-3E4A-A36C-CB5795504928}" dt="2023-06-26T20:56:04.523" v="14128" actId="13926"/>
          <ac:spMkLst>
            <pc:docMk/>
            <pc:sldMk cId="1443979404" sldId="2146846492"/>
            <ac:spMk id="2" creationId="{00000000-0000-0000-0000-000000000000}"/>
          </ac:spMkLst>
        </pc:spChg>
        <pc:spChg chg="add mod">
          <ac:chgData name="Theresa Bednarek" userId="8436dc10-b776-411d-8f17-d5ee08360d6a" providerId="ADAL" clId="{8394B11F-D3F8-3E4A-A36C-CB5795504928}" dt="2023-06-26T20:33:05.033" v="13905"/>
          <ac:spMkLst>
            <pc:docMk/>
            <pc:sldMk cId="1443979404" sldId="2146846492"/>
            <ac:spMk id="5" creationId="{638DDD71-FEBE-2353-AB5A-5B1AA49E2E84}"/>
          </ac:spMkLst>
        </pc:spChg>
        <pc:spChg chg="mod">
          <ac:chgData name="Theresa Bednarek" userId="8436dc10-b776-411d-8f17-d5ee08360d6a" providerId="ADAL" clId="{8394B11F-D3F8-3E4A-A36C-CB5795504928}" dt="2023-06-21T20:36:03.003" v="331" actId="20577"/>
          <ac:spMkLst>
            <pc:docMk/>
            <pc:sldMk cId="1443979404" sldId="2146846492"/>
            <ac:spMk id="62" creationId="{00000000-0000-0000-0000-000000000000}"/>
          </ac:spMkLst>
        </pc:spChg>
        <pc:spChg chg="mod">
          <ac:chgData name="Theresa Bednarek" userId="8436dc10-b776-411d-8f17-d5ee08360d6a" providerId="ADAL" clId="{8394B11F-D3F8-3E4A-A36C-CB5795504928}" dt="2023-07-07T16:11:46.381" v="27082" actId="20577"/>
          <ac:spMkLst>
            <pc:docMk/>
            <pc:sldMk cId="1443979404" sldId="2146846492"/>
            <ac:spMk id="63" creationId="{912AC2C5-97CB-4F70-B7E7-88CF2E477DF9}"/>
          </ac:spMkLst>
        </pc:spChg>
        <pc:spChg chg="mod">
          <ac:chgData name="Theresa Bednarek" userId="8436dc10-b776-411d-8f17-d5ee08360d6a" providerId="ADAL" clId="{8394B11F-D3F8-3E4A-A36C-CB5795504928}" dt="2023-06-26T16:19:02.075" v="10012"/>
          <ac:spMkLst>
            <pc:docMk/>
            <pc:sldMk cId="1443979404" sldId="2146846492"/>
            <ac:spMk id="65" creationId="{61A9EFE7-4054-4664-A5C5-64A5EFAD0342}"/>
          </ac:spMkLst>
        </pc:spChg>
        <pc:spChg chg="mod">
          <ac:chgData name="Theresa Bednarek" userId="8436dc10-b776-411d-8f17-d5ee08360d6a" providerId="ADAL" clId="{8394B11F-D3F8-3E4A-A36C-CB5795504928}" dt="2023-06-26T16:23:11.721" v="10051"/>
          <ac:spMkLst>
            <pc:docMk/>
            <pc:sldMk cId="1443979404" sldId="2146846492"/>
            <ac:spMk id="66" creationId="{DA0AA160-A992-4C94-85F7-E1B28973A67A}"/>
          </ac:spMkLst>
        </pc:spChg>
        <pc:spChg chg="mod">
          <ac:chgData name="Theresa Bednarek" userId="8436dc10-b776-411d-8f17-d5ee08360d6a" providerId="ADAL" clId="{8394B11F-D3F8-3E4A-A36C-CB5795504928}" dt="2023-06-26T16:12:28.169" v="10001"/>
          <ac:spMkLst>
            <pc:docMk/>
            <pc:sldMk cId="1443979404" sldId="2146846492"/>
            <ac:spMk id="67" creationId="{5F709C18-5FAB-4A86-AD97-80782DC89D0C}"/>
          </ac:spMkLst>
        </pc:spChg>
        <pc:spChg chg="mod">
          <ac:chgData name="Theresa Bednarek" userId="8436dc10-b776-411d-8f17-d5ee08360d6a" providerId="ADAL" clId="{8394B11F-D3F8-3E4A-A36C-CB5795504928}" dt="2023-06-27T17:39:18.099" v="20100" actId="20577"/>
          <ac:spMkLst>
            <pc:docMk/>
            <pc:sldMk cId="1443979404" sldId="2146846492"/>
            <ac:spMk id="69" creationId="{2AF038CC-DADB-487F-9001-0C1538B58EFD}"/>
          </ac:spMkLst>
        </pc:spChg>
      </pc:sldChg>
      <pc:sldChg chg="addSp modSp del mod">
        <pc:chgData name="Theresa Bednarek" userId="8436dc10-b776-411d-8f17-d5ee08360d6a" providerId="ADAL" clId="{8394B11F-D3F8-3E4A-A36C-CB5795504928}" dt="2023-07-07T17:58:29.377" v="27731" actId="2696"/>
        <pc:sldMkLst>
          <pc:docMk/>
          <pc:sldMk cId="4278442677" sldId="2146846493"/>
        </pc:sldMkLst>
        <pc:spChg chg="mod">
          <ac:chgData name="Theresa Bednarek" userId="8436dc10-b776-411d-8f17-d5ee08360d6a" providerId="ADAL" clId="{8394B11F-D3F8-3E4A-A36C-CB5795504928}" dt="2023-06-27T17:45:37.930" v="20126" actId="13926"/>
          <ac:spMkLst>
            <pc:docMk/>
            <pc:sldMk cId="4278442677" sldId="2146846493"/>
            <ac:spMk id="2" creationId="{00000000-0000-0000-0000-000000000000}"/>
          </ac:spMkLst>
        </pc:spChg>
        <pc:spChg chg="add mod">
          <ac:chgData name="Theresa Bednarek" userId="8436dc10-b776-411d-8f17-d5ee08360d6a" providerId="ADAL" clId="{8394B11F-D3F8-3E4A-A36C-CB5795504928}" dt="2023-06-26T20:33:23.556" v="13906"/>
          <ac:spMkLst>
            <pc:docMk/>
            <pc:sldMk cId="4278442677" sldId="2146846493"/>
            <ac:spMk id="5" creationId="{AD0C3ED7-F9BB-235B-6CDF-CD818DC10B94}"/>
          </ac:spMkLst>
        </pc:spChg>
        <pc:spChg chg="mod">
          <ac:chgData name="Theresa Bednarek" userId="8436dc10-b776-411d-8f17-d5ee08360d6a" providerId="ADAL" clId="{8394B11F-D3F8-3E4A-A36C-CB5795504928}" dt="2023-06-21T20:36:14.343" v="348" actId="20577"/>
          <ac:spMkLst>
            <pc:docMk/>
            <pc:sldMk cId="4278442677" sldId="2146846493"/>
            <ac:spMk id="62" creationId="{00000000-0000-0000-0000-000000000000}"/>
          </ac:spMkLst>
        </pc:spChg>
        <pc:spChg chg="mod">
          <ac:chgData name="Theresa Bednarek" userId="8436dc10-b776-411d-8f17-d5ee08360d6a" providerId="ADAL" clId="{8394B11F-D3F8-3E4A-A36C-CB5795504928}" dt="2023-06-26T16:19:18.297" v="10013"/>
          <ac:spMkLst>
            <pc:docMk/>
            <pc:sldMk cId="4278442677" sldId="2146846493"/>
            <ac:spMk id="65" creationId="{61A9EFE7-4054-4664-A5C5-64A5EFAD0342}"/>
          </ac:spMkLst>
        </pc:spChg>
        <pc:spChg chg="mod">
          <ac:chgData name="Theresa Bednarek" userId="8436dc10-b776-411d-8f17-d5ee08360d6a" providerId="ADAL" clId="{8394B11F-D3F8-3E4A-A36C-CB5795504928}" dt="2023-06-27T17:40:40.031" v="20108" actId="20577"/>
          <ac:spMkLst>
            <pc:docMk/>
            <pc:sldMk cId="4278442677" sldId="2146846493"/>
            <ac:spMk id="66" creationId="{DA0AA160-A992-4C94-85F7-E1B28973A67A}"/>
          </ac:spMkLst>
        </pc:spChg>
        <pc:spChg chg="mod">
          <ac:chgData name="Theresa Bednarek" userId="8436dc10-b776-411d-8f17-d5ee08360d6a" providerId="ADAL" clId="{8394B11F-D3F8-3E4A-A36C-CB5795504928}" dt="2023-06-26T16:14:36.827" v="10005"/>
          <ac:spMkLst>
            <pc:docMk/>
            <pc:sldMk cId="4278442677" sldId="2146846493"/>
            <ac:spMk id="67" creationId="{5F709C18-5FAB-4A86-AD97-80782DC89D0C}"/>
          </ac:spMkLst>
        </pc:spChg>
        <pc:spChg chg="mod">
          <ac:chgData name="Theresa Bednarek" userId="8436dc10-b776-411d-8f17-d5ee08360d6a" providerId="ADAL" clId="{8394B11F-D3F8-3E4A-A36C-CB5795504928}" dt="2023-06-27T17:40:44.802" v="20110"/>
          <ac:spMkLst>
            <pc:docMk/>
            <pc:sldMk cId="4278442677" sldId="2146846493"/>
            <ac:spMk id="69" creationId="{2AF038CC-DADB-487F-9001-0C1538B58EFD}"/>
          </ac:spMkLst>
        </pc:spChg>
      </pc:sldChg>
      <pc:sldChg chg="addSp modSp del mod modNotesTx">
        <pc:chgData name="Theresa Bednarek" userId="8436dc10-b776-411d-8f17-d5ee08360d6a" providerId="ADAL" clId="{8394B11F-D3F8-3E4A-A36C-CB5795504928}" dt="2023-07-07T17:59:02.305" v="27735" actId="2696"/>
        <pc:sldMkLst>
          <pc:docMk/>
          <pc:sldMk cId="2637997680" sldId="2146846494"/>
        </pc:sldMkLst>
        <pc:spChg chg="mod">
          <ac:chgData name="Theresa Bednarek" userId="8436dc10-b776-411d-8f17-d5ee08360d6a" providerId="ADAL" clId="{8394B11F-D3F8-3E4A-A36C-CB5795504928}" dt="2023-06-27T17:43:02.366" v="20124" actId="13926"/>
          <ac:spMkLst>
            <pc:docMk/>
            <pc:sldMk cId="2637997680" sldId="2146846494"/>
            <ac:spMk id="2" creationId="{00000000-0000-0000-0000-000000000000}"/>
          </ac:spMkLst>
        </pc:spChg>
        <pc:spChg chg="add mod">
          <ac:chgData name="Theresa Bednarek" userId="8436dc10-b776-411d-8f17-d5ee08360d6a" providerId="ADAL" clId="{8394B11F-D3F8-3E4A-A36C-CB5795504928}" dt="2023-06-26T20:33:35.125" v="13908" actId="1036"/>
          <ac:spMkLst>
            <pc:docMk/>
            <pc:sldMk cId="2637997680" sldId="2146846494"/>
            <ac:spMk id="5" creationId="{9D0D9182-E4C4-1FDE-449A-8187C141A02B}"/>
          </ac:spMkLst>
        </pc:spChg>
        <pc:spChg chg="mod">
          <ac:chgData name="Theresa Bednarek" userId="8436dc10-b776-411d-8f17-d5ee08360d6a" providerId="ADAL" clId="{8394B11F-D3F8-3E4A-A36C-CB5795504928}" dt="2023-06-21T20:36:24.685" v="365" actId="20577"/>
          <ac:spMkLst>
            <pc:docMk/>
            <pc:sldMk cId="2637997680" sldId="2146846494"/>
            <ac:spMk id="62" creationId="{00000000-0000-0000-0000-000000000000}"/>
          </ac:spMkLst>
        </pc:spChg>
        <pc:spChg chg="mod">
          <ac:chgData name="Theresa Bednarek" userId="8436dc10-b776-411d-8f17-d5ee08360d6a" providerId="ADAL" clId="{8394B11F-D3F8-3E4A-A36C-CB5795504928}" dt="2023-06-26T16:19:30.092" v="10014"/>
          <ac:spMkLst>
            <pc:docMk/>
            <pc:sldMk cId="2637997680" sldId="2146846494"/>
            <ac:spMk id="65" creationId="{61A9EFE7-4054-4664-A5C5-64A5EFAD0342}"/>
          </ac:spMkLst>
        </pc:spChg>
        <pc:spChg chg="mod">
          <ac:chgData name="Theresa Bednarek" userId="8436dc10-b776-411d-8f17-d5ee08360d6a" providerId="ADAL" clId="{8394B11F-D3F8-3E4A-A36C-CB5795504928}" dt="2023-06-27T17:40:56.527" v="20112" actId="20577"/>
          <ac:spMkLst>
            <pc:docMk/>
            <pc:sldMk cId="2637997680" sldId="2146846494"/>
            <ac:spMk id="66" creationId="{DA0AA160-A992-4C94-85F7-E1B28973A67A}"/>
          </ac:spMkLst>
        </pc:spChg>
        <pc:spChg chg="mod">
          <ac:chgData name="Theresa Bednarek" userId="8436dc10-b776-411d-8f17-d5ee08360d6a" providerId="ADAL" clId="{8394B11F-D3F8-3E4A-A36C-CB5795504928}" dt="2023-06-26T16:15:02.479" v="10006"/>
          <ac:spMkLst>
            <pc:docMk/>
            <pc:sldMk cId="2637997680" sldId="2146846494"/>
            <ac:spMk id="67" creationId="{5F709C18-5FAB-4A86-AD97-80782DC89D0C}"/>
          </ac:spMkLst>
        </pc:spChg>
        <pc:spChg chg="mod">
          <ac:chgData name="Theresa Bednarek" userId="8436dc10-b776-411d-8f17-d5ee08360d6a" providerId="ADAL" clId="{8394B11F-D3F8-3E4A-A36C-CB5795504928}" dt="2023-06-27T17:41:00.652" v="20114"/>
          <ac:spMkLst>
            <pc:docMk/>
            <pc:sldMk cId="2637997680" sldId="2146846494"/>
            <ac:spMk id="69" creationId="{2AF038CC-DADB-487F-9001-0C1538B58EFD}"/>
          </ac:spMkLst>
        </pc:spChg>
      </pc:sldChg>
      <pc:sldChg chg="addSp modSp del mod">
        <pc:chgData name="Theresa Bednarek" userId="8436dc10-b776-411d-8f17-d5ee08360d6a" providerId="ADAL" clId="{8394B11F-D3F8-3E4A-A36C-CB5795504928}" dt="2023-07-07T18:01:04.109" v="27739" actId="2696"/>
        <pc:sldMkLst>
          <pc:docMk/>
          <pc:sldMk cId="1924605851" sldId="2146846495"/>
        </pc:sldMkLst>
        <pc:spChg chg="mod">
          <ac:chgData name="Theresa Bednarek" userId="8436dc10-b776-411d-8f17-d5ee08360d6a" providerId="ADAL" clId="{8394B11F-D3F8-3E4A-A36C-CB5795504928}" dt="2023-06-27T17:45:20.550" v="20125" actId="13926"/>
          <ac:spMkLst>
            <pc:docMk/>
            <pc:sldMk cId="1924605851" sldId="2146846495"/>
            <ac:spMk id="2" creationId="{00000000-0000-0000-0000-000000000000}"/>
          </ac:spMkLst>
        </pc:spChg>
        <pc:spChg chg="add mod">
          <ac:chgData name="Theresa Bednarek" userId="8436dc10-b776-411d-8f17-d5ee08360d6a" providerId="ADAL" clId="{8394B11F-D3F8-3E4A-A36C-CB5795504928}" dt="2023-06-26T20:33:46.232" v="13909"/>
          <ac:spMkLst>
            <pc:docMk/>
            <pc:sldMk cId="1924605851" sldId="2146846495"/>
            <ac:spMk id="5" creationId="{389D08DA-0B2C-246F-5B5F-051048C3068B}"/>
          </ac:spMkLst>
        </pc:spChg>
        <pc:spChg chg="mod">
          <ac:chgData name="Theresa Bednarek" userId="8436dc10-b776-411d-8f17-d5ee08360d6a" providerId="ADAL" clId="{8394B11F-D3F8-3E4A-A36C-CB5795504928}" dt="2023-06-21T20:36:35.469" v="382" actId="20577"/>
          <ac:spMkLst>
            <pc:docMk/>
            <pc:sldMk cId="1924605851" sldId="2146846495"/>
            <ac:spMk id="62" creationId="{00000000-0000-0000-0000-000000000000}"/>
          </ac:spMkLst>
        </pc:spChg>
        <pc:spChg chg="mod">
          <ac:chgData name="Theresa Bednarek" userId="8436dc10-b776-411d-8f17-d5ee08360d6a" providerId="ADAL" clId="{8394B11F-D3F8-3E4A-A36C-CB5795504928}" dt="2023-06-26T16:19:42.699" v="10015"/>
          <ac:spMkLst>
            <pc:docMk/>
            <pc:sldMk cId="1924605851" sldId="2146846495"/>
            <ac:spMk id="65" creationId="{61A9EFE7-4054-4664-A5C5-64A5EFAD0342}"/>
          </ac:spMkLst>
        </pc:spChg>
        <pc:spChg chg="mod">
          <ac:chgData name="Theresa Bednarek" userId="8436dc10-b776-411d-8f17-d5ee08360d6a" providerId="ADAL" clId="{8394B11F-D3F8-3E4A-A36C-CB5795504928}" dt="2023-06-27T17:41:11.317" v="20116" actId="20577"/>
          <ac:spMkLst>
            <pc:docMk/>
            <pc:sldMk cId="1924605851" sldId="2146846495"/>
            <ac:spMk id="66" creationId="{DA0AA160-A992-4C94-85F7-E1B28973A67A}"/>
          </ac:spMkLst>
        </pc:spChg>
        <pc:spChg chg="mod">
          <ac:chgData name="Theresa Bednarek" userId="8436dc10-b776-411d-8f17-d5ee08360d6a" providerId="ADAL" clId="{8394B11F-D3F8-3E4A-A36C-CB5795504928}" dt="2023-06-26T16:15:29.615" v="10007"/>
          <ac:spMkLst>
            <pc:docMk/>
            <pc:sldMk cId="1924605851" sldId="2146846495"/>
            <ac:spMk id="67" creationId="{5F709C18-5FAB-4A86-AD97-80782DC89D0C}"/>
          </ac:spMkLst>
        </pc:spChg>
        <pc:spChg chg="mod">
          <ac:chgData name="Theresa Bednarek" userId="8436dc10-b776-411d-8f17-d5ee08360d6a" providerId="ADAL" clId="{8394B11F-D3F8-3E4A-A36C-CB5795504928}" dt="2023-06-27T17:41:14.554" v="20118"/>
          <ac:spMkLst>
            <pc:docMk/>
            <pc:sldMk cId="1924605851" sldId="2146846495"/>
            <ac:spMk id="69" creationId="{2AF038CC-DADB-487F-9001-0C1538B58EFD}"/>
          </ac:spMkLst>
        </pc:spChg>
      </pc:sldChg>
      <pc:sldChg chg="addSp modSp del mod">
        <pc:chgData name="Theresa Bednarek" userId="8436dc10-b776-411d-8f17-d5ee08360d6a" providerId="ADAL" clId="{8394B11F-D3F8-3E4A-A36C-CB5795504928}" dt="2023-07-07T18:01:30.612" v="27743" actId="2696"/>
        <pc:sldMkLst>
          <pc:docMk/>
          <pc:sldMk cId="2279802309" sldId="2146846496"/>
        </pc:sldMkLst>
        <pc:spChg chg="mod">
          <ac:chgData name="Theresa Bednarek" userId="8436dc10-b776-411d-8f17-d5ee08360d6a" providerId="ADAL" clId="{8394B11F-D3F8-3E4A-A36C-CB5795504928}" dt="2023-06-27T17:42:47.729" v="20123" actId="13926"/>
          <ac:spMkLst>
            <pc:docMk/>
            <pc:sldMk cId="2279802309" sldId="2146846496"/>
            <ac:spMk id="2" creationId="{00000000-0000-0000-0000-000000000000}"/>
          </ac:spMkLst>
        </pc:spChg>
        <pc:spChg chg="add mod">
          <ac:chgData name="Theresa Bednarek" userId="8436dc10-b776-411d-8f17-d5ee08360d6a" providerId="ADAL" clId="{8394B11F-D3F8-3E4A-A36C-CB5795504928}" dt="2023-06-26T20:33:56.853" v="13910"/>
          <ac:spMkLst>
            <pc:docMk/>
            <pc:sldMk cId="2279802309" sldId="2146846496"/>
            <ac:spMk id="5" creationId="{B2FF9105-7C27-39ED-F4A8-8063703FA1FA}"/>
          </ac:spMkLst>
        </pc:spChg>
        <pc:spChg chg="mod">
          <ac:chgData name="Theresa Bednarek" userId="8436dc10-b776-411d-8f17-d5ee08360d6a" providerId="ADAL" clId="{8394B11F-D3F8-3E4A-A36C-CB5795504928}" dt="2023-06-21T20:37:20.441" v="445" actId="20577"/>
          <ac:spMkLst>
            <pc:docMk/>
            <pc:sldMk cId="2279802309" sldId="2146846496"/>
            <ac:spMk id="62" creationId="{00000000-0000-0000-0000-000000000000}"/>
          </ac:spMkLst>
        </pc:spChg>
        <pc:spChg chg="mod">
          <ac:chgData name="Theresa Bednarek" userId="8436dc10-b776-411d-8f17-d5ee08360d6a" providerId="ADAL" clId="{8394B11F-D3F8-3E4A-A36C-CB5795504928}" dt="2023-06-26T16:19:54.615" v="10016"/>
          <ac:spMkLst>
            <pc:docMk/>
            <pc:sldMk cId="2279802309" sldId="2146846496"/>
            <ac:spMk id="65" creationId="{61A9EFE7-4054-4664-A5C5-64A5EFAD0342}"/>
          </ac:spMkLst>
        </pc:spChg>
        <pc:spChg chg="mod">
          <ac:chgData name="Theresa Bednarek" userId="8436dc10-b776-411d-8f17-d5ee08360d6a" providerId="ADAL" clId="{8394B11F-D3F8-3E4A-A36C-CB5795504928}" dt="2023-06-27T17:41:26.214" v="20120" actId="20577"/>
          <ac:spMkLst>
            <pc:docMk/>
            <pc:sldMk cId="2279802309" sldId="2146846496"/>
            <ac:spMk id="66" creationId="{DA0AA160-A992-4C94-85F7-E1B28973A67A}"/>
          </ac:spMkLst>
        </pc:spChg>
        <pc:spChg chg="mod">
          <ac:chgData name="Theresa Bednarek" userId="8436dc10-b776-411d-8f17-d5ee08360d6a" providerId="ADAL" clId="{8394B11F-D3F8-3E4A-A36C-CB5795504928}" dt="2023-06-26T16:16:08.063" v="10008"/>
          <ac:spMkLst>
            <pc:docMk/>
            <pc:sldMk cId="2279802309" sldId="2146846496"/>
            <ac:spMk id="67" creationId="{5F709C18-5FAB-4A86-AD97-80782DC89D0C}"/>
          </ac:spMkLst>
        </pc:spChg>
        <pc:spChg chg="mod">
          <ac:chgData name="Theresa Bednarek" userId="8436dc10-b776-411d-8f17-d5ee08360d6a" providerId="ADAL" clId="{8394B11F-D3F8-3E4A-A36C-CB5795504928}" dt="2023-06-27T17:41:28.979" v="20122"/>
          <ac:spMkLst>
            <pc:docMk/>
            <pc:sldMk cId="2279802309" sldId="2146846496"/>
            <ac:spMk id="69" creationId="{2AF038CC-DADB-487F-9001-0C1538B58EFD}"/>
          </ac:spMkLst>
        </pc:spChg>
      </pc:sldChg>
      <pc:sldChg chg="modSp mod">
        <pc:chgData name="Theresa Bednarek" userId="8436dc10-b776-411d-8f17-d5ee08360d6a" providerId="ADAL" clId="{8394B11F-D3F8-3E4A-A36C-CB5795504928}" dt="2023-06-25T20:08:46.647" v="7951" actId="20577"/>
        <pc:sldMkLst>
          <pc:docMk/>
          <pc:sldMk cId="1492851086" sldId="2146846497"/>
        </pc:sldMkLst>
        <pc:spChg chg="mod">
          <ac:chgData name="Theresa Bednarek" userId="8436dc10-b776-411d-8f17-d5ee08360d6a" providerId="ADAL" clId="{8394B11F-D3F8-3E4A-A36C-CB5795504928}" dt="2023-06-25T20:08:46.647" v="7951" actId="20577"/>
          <ac:spMkLst>
            <pc:docMk/>
            <pc:sldMk cId="1492851086" sldId="2146846497"/>
            <ac:spMk id="2" creationId="{B67427F1-593D-4DCD-8B11-16C40D84F7B8}"/>
          </ac:spMkLst>
        </pc:spChg>
        <pc:spChg chg="mod">
          <ac:chgData name="Theresa Bednarek" userId="8436dc10-b776-411d-8f17-d5ee08360d6a" providerId="ADAL" clId="{8394B11F-D3F8-3E4A-A36C-CB5795504928}" dt="2023-06-25T20:07:06.253" v="7802" actId="20577"/>
          <ac:spMkLst>
            <pc:docMk/>
            <pc:sldMk cId="1492851086" sldId="2146846497"/>
            <ac:spMk id="4" creationId="{9C81DF65-4292-7057-CFA6-6ECA78C2C778}"/>
          </ac:spMkLst>
        </pc:spChg>
      </pc:sldChg>
      <pc:sldChg chg="modSp mod">
        <pc:chgData name="Theresa Bednarek" userId="8436dc10-b776-411d-8f17-d5ee08360d6a" providerId="ADAL" clId="{8394B11F-D3F8-3E4A-A36C-CB5795504928}" dt="2023-06-25T20:08:53.010" v="7962" actId="20577"/>
        <pc:sldMkLst>
          <pc:docMk/>
          <pc:sldMk cId="2546844451" sldId="2146846498"/>
        </pc:sldMkLst>
        <pc:spChg chg="mod">
          <ac:chgData name="Theresa Bednarek" userId="8436dc10-b776-411d-8f17-d5ee08360d6a" providerId="ADAL" clId="{8394B11F-D3F8-3E4A-A36C-CB5795504928}" dt="2023-06-25T20:08:53.010" v="7962" actId="20577"/>
          <ac:spMkLst>
            <pc:docMk/>
            <pc:sldMk cId="2546844451" sldId="2146846498"/>
            <ac:spMk id="2" creationId="{B67427F1-593D-4DCD-8B11-16C40D84F7B8}"/>
          </ac:spMkLst>
        </pc:spChg>
        <pc:spChg chg="mod">
          <ac:chgData name="Theresa Bednarek" userId="8436dc10-b776-411d-8f17-d5ee08360d6a" providerId="ADAL" clId="{8394B11F-D3F8-3E4A-A36C-CB5795504928}" dt="2023-06-25T20:07:46.632" v="7853" actId="20577"/>
          <ac:spMkLst>
            <pc:docMk/>
            <pc:sldMk cId="2546844451" sldId="2146846498"/>
            <ac:spMk id="4" creationId="{9C81DF65-4292-7057-CFA6-6ECA78C2C778}"/>
          </ac:spMkLst>
        </pc:spChg>
      </pc:sldChg>
      <pc:sldChg chg="addSp delSp modSp add mod">
        <pc:chgData name="Theresa Bednarek" userId="8436dc10-b776-411d-8f17-d5ee08360d6a" providerId="ADAL" clId="{8394B11F-D3F8-3E4A-A36C-CB5795504928}" dt="2023-06-29T19:05:13.232" v="20671" actId="20577"/>
        <pc:sldMkLst>
          <pc:docMk/>
          <pc:sldMk cId="2439763484" sldId="2146846499"/>
        </pc:sldMkLst>
        <pc:spChg chg="add mod">
          <ac:chgData name="Theresa Bednarek" userId="8436dc10-b776-411d-8f17-d5ee08360d6a" providerId="ADAL" clId="{8394B11F-D3F8-3E4A-A36C-CB5795504928}" dt="2023-06-29T19:00:51.874" v="20669" actId="1582"/>
          <ac:spMkLst>
            <pc:docMk/>
            <pc:sldMk cId="2439763484" sldId="2146846499"/>
            <ac:spMk id="2" creationId="{6733F2AD-0114-0AA0-6505-7AEC491385DA}"/>
          </ac:spMkLst>
        </pc:spChg>
        <pc:spChg chg="mod">
          <ac:chgData name="Theresa Bednarek" userId="8436dc10-b776-411d-8f17-d5ee08360d6a" providerId="ADAL" clId="{8394B11F-D3F8-3E4A-A36C-CB5795504928}" dt="2023-06-21T20:46:38.412" v="483" actId="13926"/>
          <ac:spMkLst>
            <pc:docMk/>
            <pc:sldMk cId="2439763484" sldId="2146846499"/>
            <ac:spMk id="4" creationId="{0824B2A2-9B06-599D-FB11-CD2B9C50907C}"/>
          </ac:spMkLst>
        </pc:spChg>
        <pc:spChg chg="mod">
          <ac:chgData name="Theresa Bednarek" userId="8436dc10-b776-411d-8f17-d5ee08360d6a" providerId="ADAL" clId="{8394B11F-D3F8-3E4A-A36C-CB5795504928}" dt="2023-06-29T19:05:13.232" v="20671" actId="20577"/>
          <ac:spMkLst>
            <pc:docMk/>
            <pc:sldMk cId="2439763484" sldId="2146846499"/>
            <ac:spMk id="10" creationId="{70DC2EB0-C6C8-7399-773B-EF5F5E8E86EF}"/>
          </ac:spMkLst>
        </pc:spChg>
        <pc:spChg chg="del mod topLvl">
          <ac:chgData name="Theresa Bednarek" userId="8436dc10-b776-411d-8f17-d5ee08360d6a" providerId="ADAL" clId="{8394B11F-D3F8-3E4A-A36C-CB5795504928}" dt="2023-06-21T21:50:33.467" v="1448" actId="478"/>
          <ac:spMkLst>
            <pc:docMk/>
            <pc:sldMk cId="2439763484" sldId="2146846499"/>
            <ac:spMk id="11" creationId="{2C772480-B0CA-771D-EC91-983F190A9B32}"/>
          </ac:spMkLst>
        </pc:spChg>
        <pc:spChg chg="mod topLvl">
          <ac:chgData name="Theresa Bednarek" userId="8436dc10-b776-411d-8f17-d5ee08360d6a" providerId="ADAL" clId="{8394B11F-D3F8-3E4A-A36C-CB5795504928}" dt="2023-06-29T18:59:58.262" v="20664" actId="1076"/>
          <ac:spMkLst>
            <pc:docMk/>
            <pc:sldMk cId="2439763484" sldId="2146846499"/>
            <ac:spMk id="14" creationId="{1599ACA2-8992-6B7E-B2CA-91C9822CA336}"/>
          </ac:spMkLst>
        </pc:spChg>
        <pc:spChg chg="mod">
          <ac:chgData name="Theresa Bednarek" userId="8436dc10-b776-411d-8f17-d5ee08360d6a" providerId="ADAL" clId="{8394B11F-D3F8-3E4A-A36C-CB5795504928}" dt="2023-06-21T21:48:00.522" v="1421" actId="14100"/>
          <ac:spMkLst>
            <pc:docMk/>
            <pc:sldMk cId="2439763484" sldId="2146846499"/>
            <ac:spMk id="15" creationId="{C7E52B34-1F07-3DDC-675F-EAFCAF39F70A}"/>
          </ac:spMkLst>
        </pc:spChg>
        <pc:spChg chg="del mod topLvl">
          <ac:chgData name="Theresa Bednarek" userId="8436dc10-b776-411d-8f17-d5ee08360d6a" providerId="ADAL" clId="{8394B11F-D3F8-3E4A-A36C-CB5795504928}" dt="2023-06-21T21:50:30.666" v="1447" actId="478"/>
          <ac:spMkLst>
            <pc:docMk/>
            <pc:sldMk cId="2439763484" sldId="2146846499"/>
            <ac:spMk id="16" creationId="{B818A0E3-8A5E-5166-5410-ED70453203A1}"/>
          </ac:spMkLst>
        </pc:spChg>
        <pc:spChg chg="mod">
          <ac:chgData name="Theresa Bednarek" userId="8436dc10-b776-411d-8f17-d5ee08360d6a" providerId="ADAL" clId="{8394B11F-D3F8-3E4A-A36C-CB5795504928}" dt="2023-06-21T21:18:35.657" v="669" actId="1076"/>
          <ac:spMkLst>
            <pc:docMk/>
            <pc:sldMk cId="2439763484" sldId="2146846499"/>
            <ac:spMk id="18" creationId="{66F08F6B-70BB-D2FC-A185-4367291F5A67}"/>
          </ac:spMkLst>
        </pc:spChg>
        <pc:spChg chg="mod topLvl">
          <ac:chgData name="Theresa Bednarek" userId="8436dc10-b776-411d-8f17-d5ee08360d6a" providerId="ADAL" clId="{8394B11F-D3F8-3E4A-A36C-CB5795504928}" dt="2023-06-29T19:01:11.489" v="20670" actId="1076"/>
          <ac:spMkLst>
            <pc:docMk/>
            <pc:sldMk cId="2439763484" sldId="2146846499"/>
            <ac:spMk id="19" creationId="{170510BE-44B6-B8C7-2025-5644B3FCFCC8}"/>
          </ac:spMkLst>
        </pc:spChg>
        <pc:spChg chg="mod">
          <ac:chgData name="Theresa Bednarek" userId="8436dc10-b776-411d-8f17-d5ee08360d6a" providerId="ADAL" clId="{8394B11F-D3F8-3E4A-A36C-CB5795504928}" dt="2023-06-21T21:47:54.497" v="1419" actId="14100"/>
          <ac:spMkLst>
            <pc:docMk/>
            <pc:sldMk cId="2439763484" sldId="2146846499"/>
            <ac:spMk id="22" creationId="{FC3D0D4A-C08B-9298-D1DB-74E82F4EF1C2}"/>
          </ac:spMkLst>
        </pc:spChg>
        <pc:grpChg chg="add del mod">
          <ac:chgData name="Theresa Bednarek" userId="8436dc10-b776-411d-8f17-d5ee08360d6a" providerId="ADAL" clId="{8394B11F-D3F8-3E4A-A36C-CB5795504928}" dt="2023-06-21T21:21:44.342" v="957" actId="165"/>
          <ac:grpSpMkLst>
            <pc:docMk/>
            <pc:sldMk cId="2439763484" sldId="2146846499"/>
            <ac:grpSpMk id="12" creationId="{8EA83E42-C03F-4FC0-1065-231380F3349B}"/>
          </ac:grpSpMkLst>
        </pc:grpChg>
        <pc:grpChg chg="add del mod">
          <ac:chgData name="Theresa Bednarek" userId="8436dc10-b776-411d-8f17-d5ee08360d6a" providerId="ADAL" clId="{8394B11F-D3F8-3E4A-A36C-CB5795504928}" dt="2023-06-21T21:49:26.876" v="1433" actId="165"/>
          <ac:grpSpMkLst>
            <pc:docMk/>
            <pc:sldMk cId="2439763484" sldId="2146846499"/>
            <ac:grpSpMk id="13" creationId="{9A9210B2-D96A-FCCE-9AB6-FC4D36482C74}"/>
          </ac:grpSpMkLst>
        </pc:grpChg>
        <pc:grpChg chg="add mod">
          <ac:chgData name="Theresa Bednarek" userId="8436dc10-b776-411d-8f17-d5ee08360d6a" providerId="ADAL" clId="{8394B11F-D3F8-3E4A-A36C-CB5795504928}" dt="2023-06-21T21:51:01.208" v="1450" actId="1076"/>
          <ac:grpSpMkLst>
            <pc:docMk/>
            <pc:sldMk cId="2439763484" sldId="2146846499"/>
            <ac:grpSpMk id="17" creationId="{3C9B326E-9516-27E7-E0C6-9E8902AA353F}"/>
          </ac:grpSpMkLst>
        </pc:grpChg>
        <pc:grpChg chg="add del mod">
          <ac:chgData name="Theresa Bednarek" userId="8436dc10-b776-411d-8f17-d5ee08360d6a" providerId="ADAL" clId="{8394B11F-D3F8-3E4A-A36C-CB5795504928}" dt="2023-06-21T21:48:21.009" v="1425" actId="165"/>
          <ac:grpSpMkLst>
            <pc:docMk/>
            <pc:sldMk cId="2439763484" sldId="2146846499"/>
            <ac:grpSpMk id="20" creationId="{4ACA99B8-3E5D-4008-9E29-548C339E95DC}"/>
          </ac:grpSpMkLst>
        </pc:grpChg>
        <pc:grpChg chg="add mod">
          <ac:chgData name="Theresa Bednarek" userId="8436dc10-b776-411d-8f17-d5ee08360d6a" providerId="ADAL" clId="{8394B11F-D3F8-3E4A-A36C-CB5795504928}" dt="2023-06-21T21:50:15.370" v="1443" actId="167"/>
          <ac:grpSpMkLst>
            <pc:docMk/>
            <pc:sldMk cId="2439763484" sldId="2146846499"/>
            <ac:grpSpMk id="28" creationId="{45154347-A19D-748C-DE88-8AA5FEFEC7B0}"/>
          </ac:grpSpMkLst>
        </pc:grpChg>
        <pc:picChg chg="add del mod topLvl">
          <ac:chgData name="Theresa Bednarek" userId="8436dc10-b776-411d-8f17-d5ee08360d6a" providerId="ADAL" clId="{8394B11F-D3F8-3E4A-A36C-CB5795504928}" dt="2023-06-21T21:49:39.167" v="1434" actId="478"/>
          <ac:picMkLst>
            <pc:docMk/>
            <pc:sldMk cId="2439763484" sldId="2146846499"/>
            <ac:picMk id="3" creationId="{5B6E2E4A-8DE5-20AE-4FD1-E5B17E66DBAA}"/>
          </ac:picMkLst>
        </pc:picChg>
        <pc:picChg chg="add mod">
          <ac:chgData name="Theresa Bednarek" userId="8436dc10-b776-411d-8f17-d5ee08360d6a" providerId="ADAL" clId="{8394B11F-D3F8-3E4A-A36C-CB5795504928}" dt="2023-06-21T21:18:08.089" v="661" actId="1076"/>
          <ac:picMkLst>
            <pc:docMk/>
            <pc:sldMk cId="2439763484" sldId="2146846499"/>
            <ac:picMk id="6" creationId="{A19A44B7-1091-E9A5-D371-4116B9541C21}"/>
          </ac:picMkLst>
        </pc:picChg>
        <pc:picChg chg="del">
          <ac:chgData name="Theresa Bednarek" userId="8436dc10-b776-411d-8f17-d5ee08360d6a" providerId="ADAL" clId="{8394B11F-D3F8-3E4A-A36C-CB5795504928}" dt="2023-06-21T21:02:03.268" v="528" actId="478"/>
          <ac:picMkLst>
            <pc:docMk/>
            <pc:sldMk cId="2439763484" sldId="2146846499"/>
            <ac:picMk id="7" creationId="{F927B683-D542-7F35-74F9-5CA0F2CD38B2}"/>
          </ac:picMkLst>
        </pc:picChg>
        <pc:picChg chg="add del mod topLvl">
          <ac:chgData name="Theresa Bednarek" userId="8436dc10-b776-411d-8f17-d5ee08360d6a" providerId="ADAL" clId="{8394B11F-D3F8-3E4A-A36C-CB5795504928}" dt="2023-06-21T21:48:39.766" v="1428" actId="478"/>
          <ac:picMkLst>
            <pc:docMk/>
            <pc:sldMk cId="2439763484" sldId="2146846499"/>
            <ac:picMk id="9" creationId="{68C0D59C-01EB-EC97-D466-3959C92782E0}"/>
          </ac:picMkLst>
        </pc:picChg>
        <pc:picChg chg="del">
          <ac:chgData name="Theresa Bednarek" userId="8436dc10-b776-411d-8f17-d5ee08360d6a" providerId="ADAL" clId="{8394B11F-D3F8-3E4A-A36C-CB5795504928}" dt="2023-06-21T21:02:05.984" v="529" actId="478"/>
          <ac:picMkLst>
            <pc:docMk/>
            <pc:sldMk cId="2439763484" sldId="2146846499"/>
            <ac:picMk id="21" creationId="{67757934-DA64-7DE1-88CA-2BCE0C969644}"/>
          </ac:picMkLst>
        </pc:picChg>
        <pc:picChg chg="add mod">
          <ac:chgData name="Theresa Bednarek" userId="8436dc10-b776-411d-8f17-d5ee08360d6a" providerId="ADAL" clId="{8394B11F-D3F8-3E4A-A36C-CB5795504928}" dt="2023-06-21T21:50:27.729" v="1446" actId="208"/>
          <ac:picMkLst>
            <pc:docMk/>
            <pc:sldMk cId="2439763484" sldId="2146846499"/>
            <ac:picMk id="25" creationId="{E1B7F8E2-7CE4-D24E-CA71-84474212997F}"/>
          </ac:picMkLst>
        </pc:picChg>
        <pc:cxnChg chg="mod">
          <ac:chgData name="Theresa Bednarek" userId="8436dc10-b776-411d-8f17-d5ee08360d6a" providerId="ADAL" clId="{8394B11F-D3F8-3E4A-A36C-CB5795504928}" dt="2023-06-21T21:48:10.981" v="1424" actId="14100"/>
          <ac:cxnSpMkLst>
            <pc:docMk/>
            <pc:sldMk cId="2439763484" sldId="2146846499"/>
            <ac:cxnSpMk id="23" creationId="{767DE759-BC67-A8DF-1A32-36B0BE21ED78}"/>
          </ac:cxnSpMkLst>
        </pc:cxnChg>
      </pc:sldChg>
      <pc:sldChg chg="addSp delSp modSp add mod">
        <pc:chgData name="Theresa Bednarek" userId="8436dc10-b776-411d-8f17-d5ee08360d6a" providerId="ADAL" clId="{8394B11F-D3F8-3E4A-A36C-CB5795504928}" dt="2023-06-29T19:29:54.675" v="20680" actId="208"/>
        <pc:sldMkLst>
          <pc:docMk/>
          <pc:sldMk cId="1641843738" sldId="2146846500"/>
        </pc:sldMkLst>
        <pc:spChg chg="mod">
          <ac:chgData name="Theresa Bednarek" userId="8436dc10-b776-411d-8f17-d5ee08360d6a" providerId="ADAL" clId="{8394B11F-D3F8-3E4A-A36C-CB5795504928}" dt="2023-06-27T01:17:18.882" v="20010" actId="13926"/>
          <ac:spMkLst>
            <pc:docMk/>
            <pc:sldMk cId="1641843738" sldId="2146846500"/>
            <ac:spMk id="2" creationId="{55DDD665-4C0F-A110-CF79-BB1AB38E0E5E}"/>
          </ac:spMkLst>
        </pc:spChg>
        <pc:spChg chg="mod">
          <ac:chgData name="Theresa Bednarek" userId="8436dc10-b776-411d-8f17-d5ee08360d6a" providerId="ADAL" clId="{8394B11F-D3F8-3E4A-A36C-CB5795504928}" dt="2023-06-27T01:17:09.448" v="20008" actId="20577"/>
          <ac:spMkLst>
            <pc:docMk/>
            <pc:sldMk cId="1641843738" sldId="2146846500"/>
            <ac:spMk id="3" creationId="{F8264340-48D4-F564-4CFE-D33728819AF1}"/>
          </ac:spMkLst>
        </pc:spChg>
        <pc:spChg chg="add del">
          <ac:chgData name="Theresa Bednarek" userId="8436dc10-b776-411d-8f17-d5ee08360d6a" providerId="ADAL" clId="{8394B11F-D3F8-3E4A-A36C-CB5795504928}" dt="2023-06-23T22:40:06.983" v="5411" actId="21"/>
          <ac:spMkLst>
            <pc:docMk/>
            <pc:sldMk cId="1641843738" sldId="2146846500"/>
            <ac:spMk id="4" creationId="{C4610C43-360F-EFCE-0C00-CE6F4D873E12}"/>
          </ac:spMkLst>
        </pc:spChg>
        <pc:spChg chg="del mod">
          <ac:chgData name="Theresa Bednarek" userId="8436dc10-b776-411d-8f17-d5ee08360d6a" providerId="ADAL" clId="{8394B11F-D3F8-3E4A-A36C-CB5795504928}" dt="2023-06-22T18:44:22.492" v="1603" actId="478"/>
          <ac:spMkLst>
            <pc:docMk/>
            <pc:sldMk cId="1641843738" sldId="2146846500"/>
            <ac:spMk id="5" creationId="{00DBC32B-B29E-2D5A-CDDE-E769FA57A279}"/>
          </ac:spMkLst>
        </pc:spChg>
        <pc:spChg chg="add del mod">
          <ac:chgData name="Theresa Bednarek" userId="8436dc10-b776-411d-8f17-d5ee08360d6a" providerId="ADAL" clId="{8394B11F-D3F8-3E4A-A36C-CB5795504928}" dt="2023-06-23T22:40:48.422" v="5420" actId="11529"/>
          <ac:spMkLst>
            <pc:docMk/>
            <pc:sldMk cId="1641843738" sldId="2146846500"/>
            <ac:spMk id="5" creationId="{17A31187-D8F1-3B6E-A7ED-B1C6BD52AB4C}"/>
          </ac:spMkLst>
        </pc:spChg>
        <pc:spChg chg="mod">
          <ac:chgData name="Theresa Bednarek" userId="8436dc10-b776-411d-8f17-d5ee08360d6a" providerId="ADAL" clId="{8394B11F-D3F8-3E4A-A36C-CB5795504928}" dt="2023-06-22T19:00:22.387" v="2370" actId="1076"/>
          <ac:spMkLst>
            <pc:docMk/>
            <pc:sldMk cId="1641843738" sldId="2146846500"/>
            <ac:spMk id="6" creationId="{0E7CF57C-6067-60D3-7C04-DBA90B11C88E}"/>
          </ac:spMkLst>
        </pc:spChg>
        <pc:spChg chg="del mod">
          <ac:chgData name="Theresa Bednarek" userId="8436dc10-b776-411d-8f17-d5ee08360d6a" providerId="ADAL" clId="{8394B11F-D3F8-3E4A-A36C-CB5795504928}" dt="2023-06-22T19:00:04.535" v="2368" actId="478"/>
          <ac:spMkLst>
            <pc:docMk/>
            <pc:sldMk cId="1641843738" sldId="2146846500"/>
            <ac:spMk id="7" creationId="{03A283A8-5F9E-0A23-BCB5-A39135BC146C}"/>
          </ac:spMkLst>
        </pc:spChg>
        <pc:spChg chg="add del mod">
          <ac:chgData name="Theresa Bednarek" userId="8436dc10-b776-411d-8f17-d5ee08360d6a" providerId="ADAL" clId="{8394B11F-D3F8-3E4A-A36C-CB5795504928}" dt="2023-06-27T01:17:13.143" v="20009" actId="478"/>
          <ac:spMkLst>
            <pc:docMk/>
            <pc:sldMk cId="1641843738" sldId="2146846500"/>
            <ac:spMk id="7" creationId="{96514A78-C65C-A5A5-6B34-C5F25DFB1A18}"/>
          </ac:spMkLst>
        </pc:spChg>
        <pc:spChg chg="add del mod">
          <ac:chgData name="Theresa Bednarek" userId="8436dc10-b776-411d-8f17-d5ee08360d6a" providerId="ADAL" clId="{8394B11F-D3F8-3E4A-A36C-CB5795504928}" dt="2023-06-22T18:44:23.106" v="1605"/>
          <ac:spMkLst>
            <pc:docMk/>
            <pc:sldMk cId="1641843738" sldId="2146846500"/>
            <ac:spMk id="8" creationId="{36DBFCB3-D3CF-04EE-5490-08434AED3382}"/>
          </ac:spMkLst>
        </pc:spChg>
        <pc:spChg chg="add mod topLvl">
          <ac:chgData name="Theresa Bednarek" userId="8436dc10-b776-411d-8f17-d5ee08360d6a" providerId="ADAL" clId="{8394B11F-D3F8-3E4A-A36C-CB5795504928}" dt="2023-06-29T19:29:35.486" v="20674" actId="208"/>
          <ac:spMkLst>
            <pc:docMk/>
            <pc:sldMk cId="1641843738" sldId="2146846500"/>
            <ac:spMk id="9" creationId="{FD50CAAA-1123-0719-CBF9-02E49807B5B9}"/>
          </ac:spMkLst>
        </pc:spChg>
        <pc:spChg chg="add mod">
          <ac:chgData name="Theresa Bednarek" userId="8436dc10-b776-411d-8f17-d5ee08360d6a" providerId="ADAL" clId="{8394B11F-D3F8-3E4A-A36C-CB5795504928}" dt="2023-06-29T19:29:38.891" v="20675" actId="208"/>
          <ac:spMkLst>
            <pc:docMk/>
            <pc:sldMk cId="1641843738" sldId="2146846500"/>
            <ac:spMk id="10" creationId="{E9FA72D4-DD08-DDB9-5746-AE30F1F3850E}"/>
          </ac:spMkLst>
        </pc:spChg>
        <pc:spChg chg="add mod">
          <ac:chgData name="Theresa Bednarek" userId="8436dc10-b776-411d-8f17-d5ee08360d6a" providerId="ADAL" clId="{8394B11F-D3F8-3E4A-A36C-CB5795504928}" dt="2023-06-29T19:29:41.079" v="20676" actId="208"/>
          <ac:spMkLst>
            <pc:docMk/>
            <pc:sldMk cId="1641843738" sldId="2146846500"/>
            <ac:spMk id="11" creationId="{F1993A70-158F-56C9-0394-874532A7CD38}"/>
          </ac:spMkLst>
        </pc:spChg>
        <pc:spChg chg="add mod">
          <ac:chgData name="Theresa Bednarek" userId="8436dc10-b776-411d-8f17-d5ee08360d6a" providerId="ADAL" clId="{8394B11F-D3F8-3E4A-A36C-CB5795504928}" dt="2023-06-29T19:29:43.548" v="20677" actId="208"/>
          <ac:spMkLst>
            <pc:docMk/>
            <pc:sldMk cId="1641843738" sldId="2146846500"/>
            <ac:spMk id="12" creationId="{B8500858-B3DE-07A9-7123-8DBC877F443A}"/>
          </ac:spMkLst>
        </pc:spChg>
        <pc:spChg chg="add mod">
          <ac:chgData name="Theresa Bednarek" userId="8436dc10-b776-411d-8f17-d5ee08360d6a" providerId="ADAL" clId="{8394B11F-D3F8-3E4A-A36C-CB5795504928}" dt="2023-06-29T19:29:46.372" v="20678" actId="208"/>
          <ac:spMkLst>
            <pc:docMk/>
            <pc:sldMk cId="1641843738" sldId="2146846500"/>
            <ac:spMk id="13" creationId="{412AEF39-54D9-B901-35D5-7519A73EFC53}"/>
          </ac:spMkLst>
        </pc:spChg>
        <pc:spChg chg="add mod">
          <ac:chgData name="Theresa Bednarek" userId="8436dc10-b776-411d-8f17-d5ee08360d6a" providerId="ADAL" clId="{8394B11F-D3F8-3E4A-A36C-CB5795504928}" dt="2023-06-26T20:52:30.710" v="14105" actId="167"/>
          <ac:spMkLst>
            <pc:docMk/>
            <pc:sldMk cId="1641843738" sldId="2146846500"/>
            <ac:spMk id="14" creationId="{4ABE08C3-61F4-8A42-7096-75D2D4406B52}"/>
          </ac:spMkLst>
        </pc:spChg>
        <pc:spChg chg="del">
          <ac:chgData name="Theresa Bednarek" userId="8436dc10-b776-411d-8f17-d5ee08360d6a" providerId="ADAL" clId="{8394B11F-D3F8-3E4A-A36C-CB5795504928}" dt="2023-06-22T18:44:20.324" v="1601" actId="478"/>
          <ac:spMkLst>
            <pc:docMk/>
            <pc:sldMk cId="1641843738" sldId="2146846500"/>
            <ac:spMk id="14" creationId="{FDF6239A-7F21-7EC2-FB13-2A0A6582667C}"/>
          </ac:spMkLst>
        </pc:spChg>
        <pc:spChg chg="del mod">
          <ac:chgData name="Theresa Bednarek" userId="8436dc10-b776-411d-8f17-d5ee08360d6a" providerId="ADAL" clId="{8394B11F-D3F8-3E4A-A36C-CB5795504928}" dt="2023-06-22T19:00:02.937" v="2367" actId="478"/>
          <ac:spMkLst>
            <pc:docMk/>
            <pc:sldMk cId="1641843738" sldId="2146846500"/>
            <ac:spMk id="15" creationId="{01C1639D-A74E-77C3-8E9E-28B3139A3C7E}"/>
          </ac:spMkLst>
        </pc:spChg>
        <pc:spChg chg="del">
          <ac:chgData name="Theresa Bednarek" userId="8436dc10-b776-411d-8f17-d5ee08360d6a" providerId="ADAL" clId="{8394B11F-D3F8-3E4A-A36C-CB5795504928}" dt="2023-06-22T18:44:21.339" v="1602" actId="478"/>
          <ac:spMkLst>
            <pc:docMk/>
            <pc:sldMk cId="1641843738" sldId="2146846500"/>
            <ac:spMk id="16" creationId="{906E81C3-FCBE-5869-0A3D-C936292F0D1D}"/>
          </ac:spMkLst>
        </pc:spChg>
        <pc:spChg chg="add mod">
          <ac:chgData name="Theresa Bednarek" userId="8436dc10-b776-411d-8f17-d5ee08360d6a" providerId="ADAL" clId="{8394B11F-D3F8-3E4A-A36C-CB5795504928}" dt="2023-06-29T19:29:51.502" v="20679" actId="208"/>
          <ac:spMkLst>
            <pc:docMk/>
            <pc:sldMk cId="1641843738" sldId="2146846500"/>
            <ac:spMk id="17" creationId="{8EA4D5D1-EDC5-DC3B-4416-3FC6EAE27DAE}"/>
          </ac:spMkLst>
        </pc:spChg>
        <pc:spChg chg="add mod">
          <ac:chgData name="Theresa Bednarek" userId="8436dc10-b776-411d-8f17-d5ee08360d6a" providerId="ADAL" clId="{8394B11F-D3F8-3E4A-A36C-CB5795504928}" dt="2023-06-29T19:29:54.675" v="20680" actId="208"/>
          <ac:spMkLst>
            <pc:docMk/>
            <pc:sldMk cId="1641843738" sldId="2146846500"/>
            <ac:spMk id="18" creationId="{7E4D0A51-3ACF-4976-7C0A-C2355CD2D1F3}"/>
          </ac:spMkLst>
        </pc:spChg>
        <pc:spChg chg="add mod">
          <ac:chgData name="Theresa Bednarek" userId="8436dc10-b776-411d-8f17-d5ee08360d6a" providerId="ADAL" clId="{8394B11F-D3F8-3E4A-A36C-CB5795504928}" dt="2023-06-22T19:00:15.595" v="2369" actId="1076"/>
          <ac:spMkLst>
            <pc:docMk/>
            <pc:sldMk cId="1641843738" sldId="2146846500"/>
            <ac:spMk id="19" creationId="{60DD01C9-6865-C6C6-DC3C-D91B89CCD76D}"/>
          </ac:spMkLst>
        </pc:spChg>
        <pc:spChg chg="add mod">
          <ac:chgData name="Theresa Bednarek" userId="8436dc10-b776-411d-8f17-d5ee08360d6a" providerId="ADAL" clId="{8394B11F-D3F8-3E4A-A36C-CB5795504928}" dt="2023-06-22T18:59:12.291" v="2353" actId="20577"/>
          <ac:spMkLst>
            <pc:docMk/>
            <pc:sldMk cId="1641843738" sldId="2146846500"/>
            <ac:spMk id="20" creationId="{6445BFB9-3A69-33E2-3BB2-A356E6BE138E}"/>
          </ac:spMkLst>
        </pc:spChg>
        <pc:spChg chg="add mod">
          <ac:chgData name="Theresa Bednarek" userId="8436dc10-b776-411d-8f17-d5ee08360d6a" providerId="ADAL" clId="{8394B11F-D3F8-3E4A-A36C-CB5795504928}" dt="2023-06-22T18:59:22.324" v="2356" actId="20577"/>
          <ac:spMkLst>
            <pc:docMk/>
            <pc:sldMk cId="1641843738" sldId="2146846500"/>
            <ac:spMk id="21" creationId="{624D48EF-0ADF-0BEB-3F8C-EE658947DF3B}"/>
          </ac:spMkLst>
        </pc:spChg>
        <pc:spChg chg="add mod">
          <ac:chgData name="Theresa Bednarek" userId="8436dc10-b776-411d-8f17-d5ee08360d6a" providerId="ADAL" clId="{8394B11F-D3F8-3E4A-A36C-CB5795504928}" dt="2023-06-22T19:00:30.036" v="2371" actId="1076"/>
          <ac:spMkLst>
            <pc:docMk/>
            <pc:sldMk cId="1641843738" sldId="2146846500"/>
            <ac:spMk id="22" creationId="{1737EF04-079A-A4F6-D441-88DEEF35B7D6}"/>
          </ac:spMkLst>
        </pc:spChg>
        <pc:spChg chg="add mod">
          <ac:chgData name="Theresa Bednarek" userId="8436dc10-b776-411d-8f17-d5ee08360d6a" providerId="ADAL" clId="{8394B11F-D3F8-3E4A-A36C-CB5795504928}" dt="2023-06-22T18:59:55.653" v="2365" actId="1076"/>
          <ac:spMkLst>
            <pc:docMk/>
            <pc:sldMk cId="1641843738" sldId="2146846500"/>
            <ac:spMk id="23" creationId="{3FF741AD-0E95-20AE-F47D-8E77A03FDC9E}"/>
          </ac:spMkLst>
        </pc:spChg>
        <pc:grpChg chg="add mod topLvl">
          <ac:chgData name="Theresa Bednarek" userId="8436dc10-b776-411d-8f17-d5ee08360d6a" providerId="ADAL" clId="{8394B11F-D3F8-3E4A-A36C-CB5795504928}" dt="2023-06-26T20:52:06.593" v="14103" actId="14100"/>
          <ac:grpSpMkLst>
            <pc:docMk/>
            <pc:sldMk cId="1641843738" sldId="2146846500"/>
            <ac:grpSpMk id="34" creationId="{2151AABF-DEF7-E512-0946-998840D74BB3}"/>
          </ac:grpSpMkLst>
        </pc:grpChg>
        <pc:grpChg chg="add del mod">
          <ac:chgData name="Theresa Bednarek" userId="8436dc10-b776-411d-8f17-d5ee08360d6a" providerId="ADAL" clId="{8394B11F-D3F8-3E4A-A36C-CB5795504928}" dt="2023-06-26T20:52:00" v="14101" actId="165"/>
          <ac:grpSpMkLst>
            <pc:docMk/>
            <pc:sldMk cId="1641843738" sldId="2146846500"/>
            <ac:grpSpMk id="35" creationId="{7A3375B1-2E91-B9E3-4DF9-C403DBE0E5B8}"/>
          </ac:grpSpMkLst>
        </pc:grpChg>
        <pc:picChg chg="del">
          <ac:chgData name="Theresa Bednarek" userId="8436dc10-b776-411d-8f17-d5ee08360d6a" providerId="ADAL" clId="{8394B11F-D3F8-3E4A-A36C-CB5795504928}" dt="2023-06-22T18:42:14.576" v="1552" actId="478"/>
          <ac:picMkLst>
            <pc:docMk/>
            <pc:sldMk cId="1641843738" sldId="2146846500"/>
            <ac:picMk id="4" creationId="{4F29C219-9CFB-5F05-20A8-07166A8896D7}"/>
          </ac:picMkLst>
        </pc:picChg>
        <pc:cxnChg chg="add mod">
          <ac:chgData name="Theresa Bednarek" userId="8436dc10-b776-411d-8f17-d5ee08360d6a" providerId="ADAL" clId="{8394B11F-D3F8-3E4A-A36C-CB5795504928}" dt="2023-06-26T20:52:06.593" v="14103" actId="14100"/>
          <ac:cxnSpMkLst>
            <pc:docMk/>
            <pc:sldMk cId="1641843738" sldId="2146846500"/>
            <ac:cxnSpMk id="25" creationId="{E4E988FF-EB27-E5A7-F929-A0079F247F87}"/>
          </ac:cxnSpMkLst>
        </pc:cxnChg>
        <pc:cxnChg chg="add">
          <ac:chgData name="Theresa Bednarek" userId="8436dc10-b776-411d-8f17-d5ee08360d6a" providerId="ADAL" clId="{8394B11F-D3F8-3E4A-A36C-CB5795504928}" dt="2023-06-22T20:59:52.350" v="2789" actId="11529"/>
          <ac:cxnSpMkLst>
            <pc:docMk/>
            <pc:sldMk cId="1641843738" sldId="2146846500"/>
            <ac:cxnSpMk id="28" creationId="{4CD55131-C7AF-759C-9B88-C11DC4D7A037}"/>
          </ac:cxnSpMkLst>
        </pc:cxnChg>
        <pc:cxnChg chg="add mod">
          <ac:chgData name="Theresa Bednarek" userId="8436dc10-b776-411d-8f17-d5ee08360d6a" providerId="ADAL" clId="{8394B11F-D3F8-3E4A-A36C-CB5795504928}" dt="2023-06-22T21:01:09.710" v="2800" actId="1076"/>
          <ac:cxnSpMkLst>
            <pc:docMk/>
            <pc:sldMk cId="1641843738" sldId="2146846500"/>
            <ac:cxnSpMk id="30" creationId="{8DF318B8-F0AA-3C14-6556-9ACDD7F73B95}"/>
          </ac:cxnSpMkLst>
        </pc:cxnChg>
        <pc:cxnChg chg="add mod">
          <ac:chgData name="Theresa Bednarek" userId="8436dc10-b776-411d-8f17-d5ee08360d6a" providerId="ADAL" clId="{8394B11F-D3F8-3E4A-A36C-CB5795504928}" dt="2023-06-22T21:00:30.289" v="2793" actId="1076"/>
          <ac:cxnSpMkLst>
            <pc:docMk/>
            <pc:sldMk cId="1641843738" sldId="2146846500"/>
            <ac:cxnSpMk id="31" creationId="{6FA4D8DB-23F4-772B-6F6D-55FC974EC4C2}"/>
          </ac:cxnSpMkLst>
        </pc:cxnChg>
        <pc:cxnChg chg="add mod">
          <ac:chgData name="Theresa Bednarek" userId="8436dc10-b776-411d-8f17-d5ee08360d6a" providerId="ADAL" clId="{8394B11F-D3F8-3E4A-A36C-CB5795504928}" dt="2023-06-22T21:00:49.782" v="2797" actId="1076"/>
          <ac:cxnSpMkLst>
            <pc:docMk/>
            <pc:sldMk cId="1641843738" sldId="2146846500"/>
            <ac:cxnSpMk id="32" creationId="{E62E35EC-6555-77BB-4D19-CA66B61B6B2E}"/>
          </ac:cxnSpMkLst>
        </pc:cxnChg>
        <pc:cxnChg chg="add mod">
          <ac:chgData name="Theresa Bednarek" userId="8436dc10-b776-411d-8f17-d5ee08360d6a" providerId="ADAL" clId="{8394B11F-D3F8-3E4A-A36C-CB5795504928}" dt="2023-06-22T21:00:57.770" v="2799" actId="1076"/>
          <ac:cxnSpMkLst>
            <pc:docMk/>
            <pc:sldMk cId="1641843738" sldId="2146846500"/>
            <ac:cxnSpMk id="33" creationId="{5B172B95-BD42-1FEF-D309-70C7F860211A}"/>
          </ac:cxnSpMkLst>
        </pc:cxnChg>
      </pc:sldChg>
      <pc:sldChg chg="addSp delSp modSp add mod">
        <pc:chgData name="Theresa Bednarek" userId="8436dc10-b776-411d-8f17-d5ee08360d6a" providerId="ADAL" clId="{8394B11F-D3F8-3E4A-A36C-CB5795504928}" dt="2023-07-08T00:20:57.744" v="29419" actId="14100"/>
        <pc:sldMkLst>
          <pc:docMk/>
          <pc:sldMk cId="1276860430" sldId="2146846501"/>
        </pc:sldMkLst>
        <pc:spChg chg="mod">
          <ac:chgData name="Theresa Bednarek" userId="8436dc10-b776-411d-8f17-d5ee08360d6a" providerId="ADAL" clId="{8394B11F-D3F8-3E4A-A36C-CB5795504928}" dt="2023-07-06T23:08:53.529" v="23168" actId="207"/>
          <ac:spMkLst>
            <pc:docMk/>
            <pc:sldMk cId="1276860430" sldId="2146846501"/>
            <ac:spMk id="2" creationId="{B67427F1-593D-4DCD-8B11-16C40D84F7B8}"/>
          </ac:spMkLst>
        </pc:spChg>
        <pc:spChg chg="add mod">
          <ac:chgData name="Theresa Bednarek" userId="8436dc10-b776-411d-8f17-d5ee08360d6a" providerId="ADAL" clId="{8394B11F-D3F8-3E4A-A36C-CB5795504928}" dt="2023-06-24T00:28:38.768" v="7001" actId="1076"/>
          <ac:spMkLst>
            <pc:docMk/>
            <pc:sldMk cId="1276860430" sldId="2146846501"/>
            <ac:spMk id="3" creationId="{E91F79EE-DB82-5046-F7AC-D5728F05A9E6}"/>
          </ac:spMkLst>
        </pc:spChg>
        <pc:spChg chg="mod">
          <ac:chgData name="Theresa Bednarek" userId="8436dc10-b776-411d-8f17-d5ee08360d6a" providerId="ADAL" clId="{8394B11F-D3F8-3E4A-A36C-CB5795504928}" dt="2023-06-24T00:26:03.981" v="6863" actId="14100"/>
          <ac:spMkLst>
            <pc:docMk/>
            <pc:sldMk cId="1276860430" sldId="2146846501"/>
            <ac:spMk id="4" creationId="{9C81DF65-4292-7057-CFA6-6ECA78C2C778}"/>
          </ac:spMkLst>
        </pc:spChg>
        <pc:spChg chg="mod">
          <ac:chgData name="Theresa Bednarek" userId="8436dc10-b776-411d-8f17-d5ee08360d6a" providerId="ADAL" clId="{8394B11F-D3F8-3E4A-A36C-CB5795504928}" dt="2023-06-24T00:26:51.425" v="6874" actId="14100"/>
          <ac:spMkLst>
            <pc:docMk/>
            <pc:sldMk cId="1276860430" sldId="2146846501"/>
            <ac:spMk id="6" creationId="{E0923388-27D3-C7EE-F638-100524170522}"/>
          </ac:spMkLst>
        </pc:spChg>
        <pc:spChg chg="mod topLvl">
          <ac:chgData name="Theresa Bednarek" userId="8436dc10-b776-411d-8f17-d5ee08360d6a" providerId="ADAL" clId="{8394B11F-D3F8-3E4A-A36C-CB5795504928}" dt="2023-07-08T00:20:57.744" v="29419" actId="14100"/>
          <ac:spMkLst>
            <pc:docMk/>
            <pc:sldMk cId="1276860430" sldId="2146846501"/>
            <ac:spMk id="9" creationId="{3B050248-A0F6-7772-B06A-ADD5061CE7C8}"/>
          </ac:spMkLst>
        </pc:spChg>
        <pc:spChg chg="add mod">
          <ac:chgData name="Theresa Bednarek" userId="8436dc10-b776-411d-8f17-d5ee08360d6a" providerId="ADAL" clId="{8394B11F-D3F8-3E4A-A36C-CB5795504928}" dt="2023-07-08T00:20:49.991" v="29418" actId="14100"/>
          <ac:spMkLst>
            <pc:docMk/>
            <pc:sldMk cId="1276860430" sldId="2146846501"/>
            <ac:spMk id="15" creationId="{669171B2-D7B5-A71A-7013-4294F0E89F98}"/>
          </ac:spMkLst>
        </pc:spChg>
        <pc:grpChg chg="add del mod">
          <ac:chgData name="Theresa Bednarek" userId="8436dc10-b776-411d-8f17-d5ee08360d6a" providerId="ADAL" clId="{8394B11F-D3F8-3E4A-A36C-CB5795504928}" dt="2023-06-29T22:55:01.387" v="21041" actId="165"/>
          <ac:grpSpMkLst>
            <pc:docMk/>
            <pc:sldMk cId="1276860430" sldId="2146846501"/>
            <ac:grpSpMk id="7" creationId="{6E0A4659-945C-C0DA-A863-C2CAEBF5BFCA}"/>
          </ac:grpSpMkLst>
        </pc:grpChg>
        <pc:grpChg chg="add mod">
          <ac:chgData name="Theresa Bednarek" userId="8436dc10-b776-411d-8f17-d5ee08360d6a" providerId="ADAL" clId="{8394B11F-D3F8-3E4A-A36C-CB5795504928}" dt="2023-06-24T00:26:36.412" v="6873" actId="1076"/>
          <ac:grpSpMkLst>
            <pc:docMk/>
            <pc:sldMk cId="1276860430" sldId="2146846501"/>
            <ac:grpSpMk id="10" creationId="{F6348C50-13F7-8EE3-2C07-B7358F4BCB63}"/>
          </ac:grpSpMkLst>
        </pc:grpChg>
        <pc:grpChg chg="add mod">
          <ac:chgData name="Theresa Bednarek" userId="8436dc10-b776-411d-8f17-d5ee08360d6a" providerId="ADAL" clId="{8394B11F-D3F8-3E4A-A36C-CB5795504928}" dt="2023-06-24T00:26:11.666" v="6866" actId="1076"/>
          <ac:grpSpMkLst>
            <pc:docMk/>
            <pc:sldMk cId="1276860430" sldId="2146846501"/>
            <ac:grpSpMk id="16" creationId="{0039E577-3075-E2FD-9FF2-F8F31AFE6A2C}"/>
          </ac:grpSpMkLst>
        </pc:grpChg>
        <pc:picChg chg="mod">
          <ac:chgData name="Theresa Bednarek" userId="8436dc10-b776-411d-8f17-d5ee08360d6a" providerId="ADAL" clId="{8394B11F-D3F8-3E4A-A36C-CB5795504928}" dt="2023-06-24T00:10:37.677" v="6383" actId="1076"/>
          <ac:picMkLst>
            <pc:docMk/>
            <pc:sldMk cId="1276860430" sldId="2146846501"/>
            <ac:picMk id="5" creationId="{3A18C63E-E09C-3332-46FE-EF88F8F0C6A5}"/>
          </ac:picMkLst>
        </pc:picChg>
        <pc:picChg chg="del mod topLvl">
          <ac:chgData name="Theresa Bednarek" userId="8436dc10-b776-411d-8f17-d5ee08360d6a" providerId="ADAL" clId="{8394B11F-D3F8-3E4A-A36C-CB5795504928}" dt="2023-06-29T22:55:19.822" v="21046" actId="478"/>
          <ac:picMkLst>
            <pc:docMk/>
            <pc:sldMk cId="1276860430" sldId="2146846501"/>
            <ac:picMk id="8" creationId="{51A5EE0C-CABA-0E5E-0820-2F184A58EE51}"/>
          </ac:picMkLst>
        </pc:picChg>
        <pc:picChg chg="add del mod">
          <ac:chgData name="Theresa Bednarek" userId="8436dc10-b776-411d-8f17-d5ee08360d6a" providerId="ADAL" clId="{8394B11F-D3F8-3E4A-A36C-CB5795504928}" dt="2023-06-24T00:12:36.594" v="6393" actId="478"/>
          <ac:picMkLst>
            <pc:docMk/>
            <pc:sldMk cId="1276860430" sldId="2146846501"/>
            <ac:picMk id="12" creationId="{B31A1C2E-7F75-FC12-4E0A-9CEF0EE54724}"/>
          </ac:picMkLst>
        </pc:picChg>
        <pc:picChg chg="add mod">
          <ac:chgData name="Theresa Bednarek" userId="8436dc10-b776-411d-8f17-d5ee08360d6a" providerId="ADAL" clId="{8394B11F-D3F8-3E4A-A36C-CB5795504928}" dt="2023-06-24T00:15:24.556" v="6426" actId="1076"/>
          <ac:picMkLst>
            <pc:docMk/>
            <pc:sldMk cId="1276860430" sldId="2146846501"/>
            <ac:picMk id="14" creationId="{0B88D0ED-1599-2992-DFC5-B7134D55C7C2}"/>
          </ac:picMkLst>
        </pc:picChg>
        <pc:picChg chg="add mod">
          <ac:chgData name="Theresa Bednarek" userId="8436dc10-b776-411d-8f17-d5ee08360d6a" providerId="ADAL" clId="{8394B11F-D3F8-3E4A-A36C-CB5795504928}" dt="2023-06-29T22:55:31.926" v="21050" actId="167"/>
          <ac:picMkLst>
            <pc:docMk/>
            <pc:sldMk cId="1276860430" sldId="2146846501"/>
            <ac:picMk id="18" creationId="{E38381B1-24CE-4CA8-9332-28F60C9E82A5}"/>
          </ac:picMkLst>
        </pc:picChg>
      </pc:sldChg>
      <pc:sldChg chg="add del">
        <pc:chgData name="Theresa Bednarek" userId="8436dc10-b776-411d-8f17-d5ee08360d6a" providerId="ADAL" clId="{8394B11F-D3F8-3E4A-A36C-CB5795504928}" dt="2023-06-25T20:07:52.182" v="7854" actId="2696"/>
        <pc:sldMkLst>
          <pc:docMk/>
          <pc:sldMk cId="3046197635" sldId="2146846502"/>
        </pc:sldMkLst>
      </pc:sldChg>
      <pc:sldChg chg="addSp modSp new mod">
        <pc:chgData name="Theresa Bednarek" userId="8436dc10-b776-411d-8f17-d5ee08360d6a" providerId="ADAL" clId="{8394B11F-D3F8-3E4A-A36C-CB5795504928}" dt="2023-06-25T20:29:47.523" v="8686" actId="208"/>
        <pc:sldMkLst>
          <pc:docMk/>
          <pc:sldMk cId="75845871" sldId="2146846503"/>
        </pc:sldMkLst>
        <pc:spChg chg="mod">
          <ac:chgData name="Theresa Bednarek" userId="8436dc10-b776-411d-8f17-d5ee08360d6a" providerId="ADAL" clId="{8394B11F-D3F8-3E4A-A36C-CB5795504928}" dt="2023-06-25T20:11:40.136" v="7977" actId="13926"/>
          <ac:spMkLst>
            <pc:docMk/>
            <pc:sldMk cId="75845871" sldId="2146846503"/>
            <ac:spMk id="2" creationId="{E3E2BA71-3378-1269-139D-4837B19D6994}"/>
          </ac:spMkLst>
        </pc:spChg>
        <pc:spChg chg="mod">
          <ac:chgData name="Theresa Bednarek" userId="8436dc10-b776-411d-8f17-d5ee08360d6a" providerId="ADAL" clId="{8394B11F-D3F8-3E4A-A36C-CB5795504928}" dt="2023-06-25T20:29:28.457" v="8685" actId="20577"/>
          <ac:spMkLst>
            <pc:docMk/>
            <pc:sldMk cId="75845871" sldId="2146846503"/>
            <ac:spMk id="3" creationId="{B2C52A60-69EB-7E39-40E7-2F60A3A802FE}"/>
          </ac:spMkLst>
        </pc:spChg>
        <pc:spChg chg="add mod">
          <ac:chgData name="Theresa Bednarek" userId="8436dc10-b776-411d-8f17-d5ee08360d6a" providerId="ADAL" clId="{8394B11F-D3F8-3E4A-A36C-CB5795504928}" dt="2023-06-25T20:12:22.902" v="7989" actId="14100"/>
          <ac:spMkLst>
            <pc:docMk/>
            <pc:sldMk cId="75845871" sldId="2146846503"/>
            <ac:spMk id="10" creationId="{DDA48042-0EB2-80A4-959A-65ED1127DDE3}"/>
          </ac:spMkLst>
        </pc:spChg>
        <pc:spChg chg="add mod">
          <ac:chgData name="Theresa Bednarek" userId="8436dc10-b776-411d-8f17-d5ee08360d6a" providerId="ADAL" clId="{8394B11F-D3F8-3E4A-A36C-CB5795504928}" dt="2023-06-25T20:29:47.523" v="8686" actId="208"/>
          <ac:spMkLst>
            <pc:docMk/>
            <pc:sldMk cId="75845871" sldId="2146846503"/>
            <ac:spMk id="11" creationId="{3AFD81E7-EC1E-1B50-0B9B-CE67DBC02E64}"/>
          </ac:spMkLst>
        </pc:spChg>
        <pc:spChg chg="add mod">
          <ac:chgData name="Theresa Bednarek" userId="8436dc10-b776-411d-8f17-d5ee08360d6a" providerId="ADAL" clId="{8394B11F-D3F8-3E4A-A36C-CB5795504928}" dt="2023-06-25T20:22:45.340" v="8402" actId="14100"/>
          <ac:spMkLst>
            <pc:docMk/>
            <pc:sldMk cId="75845871" sldId="2146846503"/>
            <ac:spMk id="12" creationId="{B86EE97C-A29C-3C83-CD94-E818F7FC5143}"/>
          </ac:spMkLst>
        </pc:spChg>
        <pc:spChg chg="add mod">
          <ac:chgData name="Theresa Bednarek" userId="8436dc10-b776-411d-8f17-d5ee08360d6a" providerId="ADAL" clId="{8394B11F-D3F8-3E4A-A36C-CB5795504928}" dt="2023-06-25T20:24:45.236" v="8516" actId="1076"/>
          <ac:spMkLst>
            <pc:docMk/>
            <pc:sldMk cId="75845871" sldId="2146846503"/>
            <ac:spMk id="13" creationId="{D6483F11-8B41-FC85-88D6-CA2857C8600B}"/>
          </ac:spMkLst>
        </pc:spChg>
        <pc:spChg chg="add mod">
          <ac:chgData name="Theresa Bednarek" userId="8436dc10-b776-411d-8f17-d5ee08360d6a" providerId="ADAL" clId="{8394B11F-D3F8-3E4A-A36C-CB5795504928}" dt="2023-06-25T20:25:07.002" v="8522" actId="20577"/>
          <ac:spMkLst>
            <pc:docMk/>
            <pc:sldMk cId="75845871" sldId="2146846503"/>
            <ac:spMk id="14" creationId="{98E7D535-66F2-C098-F824-316F5348159B}"/>
          </ac:spMkLst>
        </pc:spChg>
        <pc:spChg chg="add mod">
          <ac:chgData name="Theresa Bednarek" userId="8436dc10-b776-411d-8f17-d5ee08360d6a" providerId="ADAL" clId="{8394B11F-D3F8-3E4A-A36C-CB5795504928}" dt="2023-06-25T20:25:03.942" v="8521" actId="20577"/>
          <ac:spMkLst>
            <pc:docMk/>
            <pc:sldMk cId="75845871" sldId="2146846503"/>
            <ac:spMk id="15" creationId="{3F925D88-8AC7-0AC0-3C74-BAD2F832A772}"/>
          </ac:spMkLst>
        </pc:spChg>
        <pc:picChg chg="add mod">
          <ac:chgData name="Theresa Bednarek" userId="8436dc10-b776-411d-8f17-d5ee08360d6a" providerId="ADAL" clId="{8394B11F-D3F8-3E4A-A36C-CB5795504928}" dt="2023-06-25T20:21:38.658" v="8310" actId="1076"/>
          <ac:picMkLst>
            <pc:docMk/>
            <pc:sldMk cId="75845871" sldId="2146846503"/>
            <ac:picMk id="5" creationId="{B8247353-A4A2-CA34-F687-FF095D36CF5D}"/>
          </ac:picMkLst>
        </pc:picChg>
        <pc:picChg chg="add mod">
          <ac:chgData name="Theresa Bednarek" userId="8436dc10-b776-411d-8f17-d5ee08360d6a" providerId="ADAL" clId="{8394B11F-D3F8-3E4A-A36C-CB5795504928}" dt="2023-06-25T20:11:52.842" v="7982" actId="1076"/>
          <ac:picMkLst>
            <pc:docMk/>
            <pc:sldMk cId="75845871" sldId="2146846503"/>
            <ac:picMk id="7" creationId="{FDE3F265-D902-E5C9-FCFC-B6EB61ED622D}"/>
          </ac:picMkLst>
        </pc:picChg>
        <pc:picChg chg="add mod">
          <ac:chgData name="Theresa Bednarek" userId="8436dc10-b776-411d-8f17-d5ee08360d6a" providerId="ADAL" clId="{8394B11F-D3F8-3E4A-A36C-CB5795504928}" dt="2023-06-25T20:12:01.794" v="7983" actId="1076"/>
          <ac:picMkLst>
            <pc:docMk/>
            <pc:sldMk cId="75845871" sldId="2146846503"/>
            <ac:picMk id="9" creationId="{7B762A5E-7844-B8FA-4CB7-F43BB47A026D}"/>
          </ac:picMkLst>
        </pc:picChg>
      </pc:sldChg>
      <pc:sldChg chg="addSp delSp modSp add mod">
        <pc:chgData name="Theresa Bednarek" userId="8436dc10-b776-411d-8f17-d5ee08360d6a" providerId="ADAL" clId="{8394B11F-D3F8-3E4A-A36C-CB5795504928}" dt="2023-06-23T23:51:38.141" v="6200" actId="20577"/>
        <pc:sldMkLst>
          <pc:docMk/>
          <pc:sldMk cId="402626126" sldId="2146846504"/>
        </pc:sldMkLst>
        <pc:spChg chg="mod">
          <ac:chgData name="Theresa Bednarek" userId="8436dc10-b776-411d-8f17-d5ee08360d6a" providerId="ADAL" clId="{8394B11F-D3F8-3E4A-A36C-CB5795504928}" dt="2023-06-23T23:51:38.141" v="6200" actId="20577"/>
          <ac:spMkLst>
            <pc:docMk/>
            <pc:sldMk cId="402626126" sldId="2146846504"/>
            <ac:spMk id="3" creationId="{F8264340-48D4-F564-4CFE-D33728819AF1}"/>
          </ac:spMkLst>
        </pc:spChg>
        <pc:spChg chg="del mod">
          <ac:chgData name="Theresa Bednarek" userId="8436dc10-b776-411d-8f17-d5ee08360d6a" providerId="ADAL" clId="{8394B11F-D3F8-3E4A-A36C-CB5795504928}" dt="2023-06-23T23:14:40.564" v="5838" actId="478"/>
          <ac:spMkLst>
            <pc:docMk/>
            <pc:sldMk cId="402626126" sldId="2146846504"/>
            <ac:spMk id="4" creationId="{5A222BCE-3E43-C127-55C8-1BFA1304F8D8}"/>
          </ac:spMkLst>
        </pc:spChg>
        <pc:grpChg chg="del">
          <ac:chgData name="Theresa Bednarek" userId="8436dc10-b776-411d-8f17-d5ee08360d6a" providerId="ADAL" clId="{8394B11F-D3F8-3E4A-A36C-CB5795504928}" dt="2023-06-23T23:07:28.417" v="5567" actId="478"/>
          <ac:grpSpMkLst>
            <pc:docMk/>
            <pc:sldMk cId="402626126" sldId="2146846504"/>
            <ac:grpSpMk id="12" creationId="{2D4C7DAE-F1E6-1EEC-0238-284C78F1DB89}"/>
          </ac:grpSpMkLst>
        </pc:grpChg>
        <pc:picChg chg="del">
          <ac:chgData name="Theresa Bednarek" userId="8436dc10-b776-411d-8f17-d5ee08360d6a" providerId="ADAL" clId="{8394B11F-D3F8-3E4A-A36C-CB5795504928}" dt="2023-06-23T23:07:19.091" v="5563" actId="478"/>
          <ac:picMkLst>
            <pc:docMk/>
            <pc:sldMk cId="402626126" sldId="2146846504"/>
            <ac:picMk id="5" creationId="{763BB940-6022-147E-D579-58B765857909}"/>
          </ac:picMkLst>
        </pc:picChg>
        <pc:picChg chg="add mod">
          <ac:chgData name="Theresa Bednarek" userId="8436dc10-b776-411d-8f17-d5ee08360d6a" providerId="ADAL" clId="{8394B11F-D3F8-3E4A-A36C-CB5795504928}" dt="2023-06-23T23:39:31.508" v="6053" actId="208"/>
          <ac:picMkLst>
            <pc:docMk/>
            <pc:sldMk cId="402626126" sldId="2146846504"/>
            <ac:picMk id="6" creationId="{993B68E9-C056-6370-1A2A-5E8D9C715794}"/>
          </ac:picMkLst>
        </pc:picChg>
        <pc:picChg chg="del">
          <ac:chgData name="Theresa Bednarek" userId="8436dc10-b776-411d-8f17-d5ee08360d6a" providerId="ADAL" clId="{8394B11F-D3F8-3E4A-A36C-CB5795504928}" dt="2023-06-23T23:07:19.683" v="5564" actId="478"/>
          <ac:picMkLst>
            <pc:docMk/>
            <pc:sldMk cId="402626126" sldId="2146846504"/>
            <ac:picMk id="14" creationId="{8CBDE163-27FF-1538-6589-3AF7B889DC42}"/>
          </ac:picMkLst>
        </pc:picChg>
      </pc:sldChg>
      <pc:sldChg chg="addSp delSp modSp add mod ord">
        <pc:chgData name="Theresa Bednarek" userId="8436dc10-b776-411d-8f17-d5ee08360d6a" providerId="ADAL" clId="{8394B11F-D3F8-3E4A-A36C-CB5795504928}" dt="2023-06-24T00:09:07.484" v="6381" actId="20577"/>
        <pc:sldMkLst>
          <pc:docMk/>
          <pc:sldMk cId="1156250919" sldId="2146846505"/>
        </pc:sldMkLst>
        <pc:spChg chg="mod">
          <ac:chgData name="Theresa Bednarek" userId="8436dc10-b776-411d-8f17-d5ee08360d6a" providerId="ADAL" clId="{8394B11F-D3F8-3E4A-A36C-CB5795504928}" dt="2023-06-23T23:40:21.578" v="6067" actId="20577"/>
          <ac:spMkLst>
            <pc:docMk/>
            <pc:sldMk cId="1156250919" sldId="2146846505"/>
            <ac:spMk id="2" creationId="{55DDD665-4C0F-A110-CF79-BB1AB38E0E5E}"/>
          </ac:spMkLst>
        </pc:spChg>
        <pc:spChg chg="mod">
          <ac:chgData name="Theresa Bednarek" userId="8436dc10-b776-411d-8f17-d5ee08360d6a" providerId="ADAL" clId="{8394B11F-D3F8-3E4A-A36C-CB5795504928}" dt="2023-06-24T00:09:07.484" v="6381" actId="20577"/>
          <ac:spMkLst>
            <pc:docMk/>
            <pc:sldMk cId="1156250919" sldId="2146846505"/>
            <ac:spMk id="3" creationId="{F8264340-48D4-F564-4CFE-D33728819AF1}"/>
          </ac:spMkLst>
        </pc:spChg>
        <pc:picChg chg="add mod">
          <ac:chgData name="Theresa Bednarek" userId="8436dc10-b776-411d-8f17-d5ee08360d6a" providerId="ADAL" clId="{8394B11F-D3F8-3E4A-A36C-CB5795504928}" dt="2023-06-23T23:44:17.772" v="6088" actId="208"/>
          <ac:picMkLst>
            <pc:docMk/>
            <pc:sldMk cId="1156250919" sldId="2146846505"/>
            <ac:picMk id="5" creationId="{96817F45-9C37-FD83-D74E-DAFDBADD910B}"/>
          </ac:picMkLst>
        </pc:picChg>
        <pc:picChg chg="del">
          <ac:chgData name="Theresa Bednarek" userId="8436dc10-b776-411d-8f17-d5ee08360d6a" providerId="ADAL" clId="{8394B11F-D3F8-3E4A-A36C-CB5795504928}" dt="2023-06-23T23:40:23.923" v="6068" actId="478"/>
          <ac:picMkLst>
            <pc:docMk/>
            <pc:sldMk cId="1156250919" sldId="2146846505"/>
            <ac:picMk id="6" creationId="{993B68E9-C056-6370-1A2A-5E8D9C715794}"/>
          </ac:picMkLst>
        </pc:picChg>
      </pc:sldChg>
      <pc:sldChg chg="addSp delSp modSp add mod modNotesTx">
        <pc:chgData name="Theresa Bednarek" userId="8436dc10-b776-411d-8f17-d5ee08360d6a" providerId="ADAL" clId="{8394B11F-D3F8-3E4A-A36C-CB5795504928}" dt="2023-07-08T00:58:00.289" v="29646" actId="1076"/>
        <pc:sldMkLst>
          <pc:docMk/>
          <pc:sldMk cId="886974516" sldId="2146846506"/>
        </pc:sldMkLst>
        <pc:spChg chg="mod">
          <ac:chgData name="Theresa Bednarek" userId="8436dc10-b776-411d-8f17-d5ee08360d6a" providerId="ADAL" clId="{8394B11F-D3F8-3E4A-A36C-CB5795504928}" dt="2023-07-08T00:57:56.378" v="29645" actId="1076"/>
          <ac:spMkLst>
            <pc:docMk/>
            <pc:sldMk cId="886974516" sldId="2146846506"/>
            <ac:spMk id="2" creationId="{55DDD665-4C0F-A110-CF79-BB1AB38E0E5E}"/>
          </ac:spMkLst>
        </pc:spChg>
        <pc:spChg chg="mod">
          <ac:chgData name="Theresa Bednarek" userId="8436dc10-b776-411d-8f17-d5ee08360d6a" providerId="ADAL" clId="{8394B11F-D3F8-3E4A-A36C-CB5795504928}" dt="2023-07-08T00:58:00.289" v="29646" actId="1076"/>
          <ac:spMkLst>
            <pc:docMk/>
            <pc:sldMk cId="886974516" sldId="2146846506"/>
            <ac:spMk id="3" creationId="{F8264340-48D4-F564-4CFE-D33728819AF1}"/>
          </ac:spMkLst>
        </pc:spChg>
        <pc:spChg chg="del mod topLvl">
          <ac:chgData name="Theresa Bednarek" userId="8436dc10-b776-411d-8f17-d5ee08360d6a" providerId="ADAL" clId="{8394B11F-D3F8-3E4A-A36C-CB5795504928}" dt="2023-06-24T01:08:04.910" v="7286" actId="478"/>
          <ac:spMkLst>
            <pc:docMk/>
            <pc:sldMk cId="886974516" sldId="2146846506"/>
            <ac:spMk id="6" creationId="{1DCA8A62-2CC1-0D97-967C-00AF05F63417}"/>
          </ac:spMkLst>
        </pc:spChg>
        <pc:spChg chg="add del mod">
          <ac:chgData name="Theresa Bednarek" userId="8436dc10-b776-411d-8f17-d5ee08360d6a" providerId="ADAL" clId="{8394B11F-D3F8-3E4A-A36C-CB5795504928}" dt="2023-06-24T01:12:17.891" v="7337" actId="478"/>
          <ac:spMkLst>
            <pc:docMk/>
            <pc:sldMk cId="886974516" sldId="2146846506"/>
            <ac:spMk id="9" creationId="{2CB506EC-D44F-1BC0-5513-3B13E3060AE7}"/>
          </ac:spMkLst>
        </pc:spChg>
        <pc:spChg chg="add mod">
          <ac:chgData name="Theresa Bednarek" userId="8436dc10-b776-411d-8f17-d5ee08360d6a" providerId="ADAL" clId="{8394B11F-D3F8-3E4A-A36C-CB5795504928}" dt="2023-06-24T01:13:29.469" v="7375" actId="14100"/>
          <ac:spMkLst>
            <pc:docMk/>
            <pc:sldMk cId="886974516" sldId="2146846506"/>
            <ac:spMk id="10" creationId="{661D20C4-A99F-D666-07CD-E24505A78512}"/>
          </ac:spMkLst>
        </pc:spChg>
        <pc:spChg chg="mod topLvl">
          <ac:chgData name="Theresa Bednarek" userId="8436dc10-b776-411d-8f17-d5ee08360d6a" providerId="ADAL" clId="{8394B11F-D3F8-3E4A-A36C-CB5795504928}" dt="2023-06-24T01:11:52.342" v="7330" actId="1076"/>
          <ac:spMkLst>
            <pc:docMk/>
            <pc:sldMk cId="886974516" sldId="2146846506"/>
            <ac:spMk id="13" creationId="{179AABD6-6A58-BE22-A930-CD0F18DD98E5}"/>
          </ac:spMkLst>
        </pc:spChg>
        <pc:spChg chg="mod topLvl">
          <ac:chgData name="Theresa Bednarek" userId="8436dc10-b776-411d-8f17-d5ee08360d6a" providerId="ADAL" clId="{8394B11F-D3F8-3E4A-A36C-CB5795504928}" dt="2023-06-24T01:11:52.342" v="7330" actId="1076"/>
          <ac:spMkLst>
            <pc:docMk/>
            <pc:sldMk cId="886974516" sldId="2146846506"/>
            <ac:spMk id="14" creationId="{286B16E7-9C9A-B299-2A55-F6FC304A164B}"/>
          </ac:spMkLst>
        </pc:spChg>
        <pc:spChg chg="mod">
          <ac:chgData name="Theresa Bednarek" userId="8436dc10-b776-411d-8f17-d5ee08360d6a" providerId="ADAL" clId="{8394B11F-D3F8-3E4A-A36C-CB5795504928}" dt="2023-07-07T20:18:23.266" v="28012" actId="13926"/>
          <ac:spMkLst>
            <pc:docMk/>
            <pc:sldMk cId="886974516" sldId="2146846506"/>
            <ac:spMk id="17" creationId="{5E974C85-833E-B040-BC1C-5883B03AEA34}"/>
          </ac:spMkLst>
        </pc:spChg>
        <pc:spChg chg="add mod">
          <ac:chgData name="Theresa Bednarek" userId="8436dc10-b776-411d-8f17-d5ee08360d6a" providerId="ADAL" clId="{8394B11F-D3F8-3E4A-A36C-CB5795504928}" dt="2023-06-24T01:14:35.710" v="7382" actId="14100"/>
          <ac:spMkLst>
            <pc:docMk/>
            <pc:sldMk cId="886974516" sldId="2146846506"/>
            <ac:spMk id="21" creationId="{4ED17FCA-EE1F-604C-2F8E-CB488D3AA917}"/>
          </ac:spMkLst>
        </pc:spChg>
        <pc:spChg chg="add mod">
          <ac:chgData name="Theresa Bednarek" userId="8436dc10-b776-411d-8f17-d5ee08360d6a" providerId="ADAL" clId="{8394B11F-D3F8-3E4A-A36C-CB5795504928}" dt="2023-06-24T01:14:47.356" v="7385" actId="14100"/>
          <ac:spMkLst>
            <pc:docMk/>
            <pc:sldMk cId="886974516" sldId="2146846506"/>
            <ac:spMk id="22" creationId="{6298126E-0F14-5E55-737D-061AEDA4EBEE}"/>
          </ac:spMkLst>
        </pc:spChg>
        <pc:grpChg chg="del">
          <ac:chgData name="Theresa Bednarek" userId="8436dc10-b776-411d-8f17-d5ee08360d6a" providerId="ADAL" clId="{8394B11F-D3F8-3E4A-A36C-CB5795504928}" dt="2023-06-24T01:08:02.731" v="7285" actId="165"/>
          <ac:grpSpMkLst>
            <pc:docMk/>
            <pc:sldMk cId="886974516" sldId="2146846506"/>
            <ac:grpSpMk id="7" creationId="{6E8A9E4F-3448-1532-0C8B-3036DE5DAD8F}"/>
          </ac:grpSpMkLst>
        </pc:grpChg>
        <pc:grpChg chg="del mod">
          <ac:chgData name="Theresa Bednarek" userId="8436dc10-b776-411d-8f17-d5ee08360d6a" providerId="ADAL" clId="{8394B11F-D3F8-3E4A-A36C-CB5795504928}" dt="2023-06-24T01:11:42.388" v="7327" actId="165"/>
          <ac:grpSpMkLst>
            <pc:docMk/>
            <pc:sldMk cId="886974516" sldId="2146846506"/>
            <ac:grpSpMk id="18" creationId="{36BBC9FB-08D9-3AAF-4208-736C1ED9B17A}"/>
          </ac:grpSpMkLst>
        </pc:grpChg>
        <pc:grpChg chg="add del mod">
          <ac:chgData name="Theresa Bednarek" userId="8436dc10-b776-411d-8f17-d5ee08360d6a" providerId="ADAL" clId="{8394B11F-D3F8-3E4A-A36C-CB5795504928}" dt="2023-06-24T01:12:01.837" v="7333" actId="478"/>
          <ac:grpSpMkLst>
            <pc:docMk/>
            <pc:sldMk cId="886974516" sldId="2146846506"/>
            <ac:grpSpMk id="20" creationId="{97D85398-A73C-41E5-E099-38A4495241CD}"/>
          </ac:grpSpMkLst>
        </pc:grpChg>
        <pc:grpChg chg="add mod">
          <ac:chgData name="Theresa Bednarek" userId="8436dc10-b776-411d-8f17-d5ee08360d6a" providerId="ADAL" clId="{8394B11F-D3F8-3E4A-A36C-CB5795504928}" dt="2023-07-06T22:55:50.415" v="23075" actId="1076"/>
          <ac:grpSpMkLst>
            <pc:docMk/>
            <pc:sldMk cId="886974516" sldId="2146846506"/>
            <ac:grpSpMk id="23" creationId="{E366926B-3B60-D2F0-2BEB-E16EFC20F0C5}"/>
          </ac:grpSpMkLst>
        </pc:grpChg>
        <pc:picChg chg="del topLvl">
          <ac:chgData name="Theresa Bednarek" userId="8436dc10-b776-411d-8f17-d5ee08360d6a" providerId="ADAL" clId="{8394B11F-D3F8-3E4A-A36C-CB5795504928}" dt="2023-06-24T01:08:04.910" v="7286" actId="478"/>
          <ac:picMkLst>
            <pc:docMk/>
            <pc:sldMk cId="886974516" sldId="2146846506"/>
            <ac:picMk id="5" creationId="{FB9201F8-BB0C-F363-1F9F-09348CE40D74}"/>
          </ac:picMkLst>
        </pc:picChg>
        <pc:picChg chg="add mod">
          <ac:chgData name="Theresa Bednarek" userId="8436dc10-b776-411d-8f17-d5ee08360d6a" providerId="ADAL" clId="{8394B11F-D3F8-3E4A-A36C-CB5795504928}" dt="2023-06-24T01:12:11.806" v="7335" actId="1076"/>
          <ac:picMkLst>
            <pc:docMk/>
            <pc:sldMk cId="886974516" sldId="2146846506"/>
            <ac:picMk id="8" creationId="{B0D53AC7-D163-538C-1CED-619DA56C10A1}"/>
          </ac:picMkLst>
        </pc:picChg>
        <pc:picChg chg="add del mod">
          <ac:chgData name="Theresa Bednarek" userId="8436dc10-b776-411d-8f17-d5ee08360d6a" providerId="ADAL" clId="{8394B11F-D3F8-3E4A-A36C-CB5795504928}" dt="2023-06-24T01:10:14.724" v="7309" actId="478"/>
          <ac:picMkLst>
            <pc:docMk/>
            <pc:sldMk cId="886974516" sldId="2146846506"/>
            <ac:picMk id="12" creationId="{36090878-7335-A7A4-6BEB-E500C76ED3E5}"/>
          </ac:picMkLst>
        </pc:picChg>
        <pc:picChg chg="del mod">
          <ac:chgData name="Theresa Bednarek" userId="8436dc10-b776-411d-8f17-d5ee08360d6a" providerId="ADAL" clId="{8394B11F-D3F8-3E4A-A36C-CB5795504928}" dt="2023-06-24T01:11:29.155" v="7325" actId="478"/>
          <ac:picMkLst>
            <pc:docMk/>
            <pc:sldMk cId="886974516" sldId="2146846506"/>
            <ac:picMk id="16" creationId="{8C7359A6-A08D-038B-38CD-B5158E740A89}"/>
          </ac:picMkLst>
        </pc:picChg>
        <pc:picChg chg="add mod">
          <ac:chgData name="Theresa Bednarek" userId="8436dc10-b776-411d-8f17-d5ee08360d6a" providerId="ADAL" clId="{8394B11F-D3F8-3E4A-A36C-CB5795504928}" dt="2023-06-24T01:14:17.032" v="7377" actId="167"/>
          <ac:picMkLst>
            <pc:docMk/>
            <pc:sldMk cId="886974516" sldId="2146846506"/>
            <ac:picMk id="19" creationId="{B9325DE1-C629-9550-E33C-76FB38E9E68C}"/>
          </ac:picMkLst>
        </pc:picChg>
      </pc:sldChg>
      <pc:sldChg chg="addSp delSp modSp add del mod ord">
        <pc:chgData name="Theresa Bednarek" userId="8436dc10-b776-411d-8f17-d5ee08360d6a" providerId="ADAL" clId="{8394B11F-D3F8-3E4A-A36C-CB5795504928}" dt="2023-06-24T00:33:22.454" v="7058" actId="2696"/>
        <pc:sldMkLst>
          <pc:docMk/>
          <pc:sldMk cId="3349781474" sldId="2146846506"/>
        </pc:sldMkLst>
        <pc:spChg chg="mod topLvl">
          <ac:chgData name="Theresa Bednarek" userId="8436dc10-b776-411d-8f17-d5ee08360d6a" providerId="ADAL" clId="{8394B11F-D3F8-3E4A-A36C-CB5795504928}" dt="2023-06-24T00:31:47.290" v="7057" actId="478"/>
          <ac:spMkLst>
            <pc:docMk/>
            <pc:sldMk cId="3349781474" sldId="2146846506"/>
            <ac:spMk id="6" creationId="{E0923388-27D3-C7EE-F638-100524170522}"/>
          </ac:spMkLst>
        </pc:spChg>
        <pc:grpChg chg="add del">
          <ac:chgData name="Theresa Bednarek" userId="8436dc10-b776-411d-8f17-d5ee08360d6a" providerId="ADAL" clId="{8394B11F-D3F8-3E4A-A36C-CB5795504928}" dt="2023-06-24T00:31:47.290" v="7057" actId="478"/>
          <ac:grpSpMkLst>
            <pc:docMk/>
            <pc:sldMk cId="3349781474" sldId="2146846506"/>
            <ac:grpSpMk id="10" creationId="{F6348C50-13F7-8EE3-2C07-B7358F4BCB63}"/>
          </ac:grpSpMkLst>
        </pc:grpChg>
        <pc:picChg chg="add del mod topLvl">
          <ac:chgData name="Theresa Bednarek" userId="8436dc10-b776-411d-8f17-d5ee08360d6a" providerId="ADAL" clId="{8394B11F-D3F8-3E4A-A36C-CB5795504928}" dt="2023-06-24T00:31:47.290" v="7057" actId="478"/>
          <ac:picMkLst>
            <pc:docMk/>
            <pc:sldMk cId="3349781474" sldId="2146846506"/>
            <ac:picMk id="5" creationId="{3A18C63E-E09C-3332-46FE-EF88F8F0C6A5}"/>
          </ac:picMkLst>
        </pc:picChg>
      </pc:sldChg>
      <pc:sldChg chg="addSp delSp modSp add mod">
        <pc:chgData name="Theresa Bednarek" userId="8436dc10-b776-411d-8f17-d5ee08360d6a" providerId="ADAL" clId="{8394B11F-D3F8-3E4A-A36C-CB5795504928}" dt="2023-06-25T20:35:39.873" v="9214" actId="14100"/>
        <pc:sldMkLst>
          <pc:docMk/>
          <pc:sldMk cId="745904562" sldId="2146846507"/>
        </pc:sldMkLst>
        <pc:spChg chg="del mod">
          <ac:chgData name="Theresa Bednarek" userId="8436dc10-b776-411d-8f17-d5ee08360d6a" providerId="ADAL" clId="{8394B11F-D3F8-3E4A-A36C-CB5795504928}" dt="2023-06-25T20:31:38.781" v="8754" actId="478"/>
          <ac:spMkLst>
            <pc:docMk/>
            <pc:sldMk cId="745904562" sldId="2146846507"/>
            <ac:spMk id="3" creationId="{B2C52A60-69EB-7E39-40E7-2F60A3A802FE}"/>
          </ac:spMkLst>
        </pc:spChg>
        <pc:spChg chg="add mod">
          <ac:chgData name="Theresa Bednarek" userId="8436dc10-b776-411d-8f17-d5ee08360d6a" providerId="ADAL" clId="{8394B11F-D3F8-3E4A-A36C-CB5795504928}" dt="2023-06-25T20:26:18.137" v="8591" actId="1076"/>
          <ac:spMkLst>
            <pc:docMk/>
            <pc:sldMk cId="745904562" sldId="2146846507"/>
            <ac:spMk id="8" creationId="{46EFC360-4D75-01BD-3D83-D65D443D255A}"/>
          </ac:spMkLst>
        </pc:spChg>
        <pc:spChg chg="del mod">
          <ac:chgData name="Theresa Bednarek" userId="8436dc10-b776-411d-8f17-d5ee08360d6a" providerId="ADAL" clId="{8394B11F-D3F8-3E4A-A36C-CB5795504928}" dt="2023-06-25T20:26:55.198" v="8598" actId="478"/>
          <ac:spMkLst>
            <pc:docMk/>
            <pc:sldMk cId="745904562" sldId="2146846507"/>
            <ac:spMk id="10" creationId="{DDA48042-0EB2-80A4-959A-65ED1127DDE3}"/>
          </ac:spMkLst>
        </pc:spChg>
        <pc:spChg chg="add mod">
          <ac:chgData name="Theresa Bednarek" userId="8436dc10-b776-411d-8f17-d5ee08360d6a" providerId="ADAL" clId="{8394B11F-D3F8-3E4A-A36C-CB5795504928}" dt="2023-06-25T20:35:39.873" v="9214" actId="14100"/>
          <ac:spMkLst>
            <pc:docMk/>
            <pc:sldMk cId="745904562" sldId="2146846507"/>
            <ac:spMk id="13" creationId="{387F48EA-976B-B8B2-0D97-1D21C0B67B91}"/>
          </ac:spMkLst>
        </pc:spChg>
        <pc:spChg chg="add mod">
          <ac:chgData name="Theresa Bednarek" userId="8436dc10-b776-411d-8f17-d5ee08360d6a" providerId="ADAL" clId="{8394B11F-D3F8-3E4A-A36C-CB5795504928}" dt="2023-06-25T20:27:01.046" v="8601" actId="1076"/>
          <ac:spMkLst>
            <pc:docMk/>
            <pc:sldMk cId="745904562" sldId="2146846507"/>
            <ac:spMk id="14" creationId="{8245F6A0-8A40-9BC3-D756-4EAEF38BEB13}"/>
          </ac:spMkLst>
        </pc:spChg>
        <pc:spChg chg="add del mod">
          <ac:chgData name="Theresa Bednarek" userId="8436dc10-b776-411d-8f17-d5ee08360d6a" providerId="ADAL" clId="{8394B11F-D3F8-3E4A-A36C-CB5795504928}" dt="2023-06-25T20:28:40.562" v="8678" actId="478"/>
          <ac:spMkLst>
            <pc:docMk/>
            <pc:sldMk cId="745904562" sldId="2146846507"/>
            <ac:spMk id="15" creationId="{68D4D699-73EE-1348-1197-CD6DC92AECD4}"/>
          </ac:spMkLst>
        </pc:spChg>
        <pc:spChg chg="add mod">
          <ac:chgData name="Theresa Bednarek" userId="8436dc10-b776-411d-8f17-d5ee08360d6a" providerId="ADAL" clId="{8394B11F-D3F8-3E4A-A36C-CB5795504928}" dt="2023-06-25T20:35:16.909" v="9207" actId="1076"/>
          <ac:spMkLst>
            <pc:docMk/>
            <pc:sldMk cId="745904562" sldId="2146846507"/>
            <ac:spMk id="16" creationId="{154C3877-87C0-5CEE-FAD9-CEAE97C82974}"/>
          </ac:spMkLst>
        </pc:spChg>
        <pc:spChg chg="add del mod">
          <ac:chgData name="Theresa Bednarek" userId="8436dc10-b776-411d-8f17-d5ee08360d6a" providerId="ADAL" clId="{8394B11F-D3F8-3E4A-A36C-CB5795504928}" dt="2023-06-25T20:31:45.479" v="8756" actId="478"/>
          <ac:spMkLst>
            <pc:docMk/>
            <pc:sldMk cId="745904562" sldId="2146846507"/>
            <ac:spMk id="18" creationId="{4745B37F-CB8E-DBF6-1E3F-6BA12B1484B1}"/>
          </ac:spMkLst>
        </pc:spChg>
        <pc:spChg chg="add mod">
          <ac:chgData name="Theresa Bednarek" userId="8436dc10-b776-411d-8f17-d5ee08360d6a" providerId="ADAL" clId="{8394B11F-D3F8-3E4A-A36C-CB5795504928}" dt="2023-06-25T20:35:11.616" v="9206" actId="113"/>
          <ac:spMkLst>
            <pc:docMk/>
            <pc:sldMk cId="745904562" sldId="2146846507"/>
            <ac:spMk id="19" creationId="{7AD1F8EF-8D9E-2843-A4BC-7D61A376E1FE}"/>
          </ac:spMkLst>
        </pc:spChg>
        <pc:spChg chg="add mod">
          <ac:chgData name="Theresa Bednarek" userId="8436dc10-b776-411d-8f17-d5ee08360d6a" providerId="ADAL" clId="{8394B11F-D3F8-3E4A-A36C-CB5795504928}" dt="2023-06-25T20:35:31.634" v="9212" actId="20577"/>
          <ac:spMkLst>
            <pc:docMk/>
            <pc:sldMk cId="745904562" sldId="2146846507"/>
            <ac:spMk id="20" creationId="{7B39F531-31FE-B927-4E0B-6AF11FB14C17}"/>
          </ac:spMkLst>
        </pc:spChg>
        <pc:spChg chg="add mod">
          <ac:chgData name="Theresa Bednarek" userId="8436dc10-b776-411d-8f17-d5ee08360d6a" providerId="ADAL" clId="{8394B11F-D3F8-3E4A-A36C-CB5795504928}" dt="2023-06-25T20:35:35.041" v="9213" actId="20577"/>
          <ac:spMkLst>
            <pc:docMk/>
            <pc:sldMk cId="745904562" sldId="2146846507"/>
            <ac:spMk id="21" creationId="{532ED1F5-3ED9-CEC0-8ED6-1DA14FC9A082}"/>
          </ac:spMkLst>
        </pc:spChg>
        <pc:picChg chg="del">
          <ac:chgData name="Theresa Bednarek" userId="8436dc10-b776-411d-8f17-d5ee08360d6a" providerId="ADAL" clId="{8394B11F-D3F8-3E4A-A36C-CB5795504928}" dt="2023-06-25T20:12:47.413" v="7991" actId="478"/>
          <ac:picMkLst>
            <pc:docMk/>
            <pc:sldMk cId="745904562" sldId="2146846507"/>
            <ac:picMk id="5" creationId="{B8247353-A4A2-CA34-F687-FF095D36CF5D}"/>
          </ac:picMkLst>
        </pc:picChg>
        <pc:picChg chg="add mod">
          <ac:chgData name="Theresa Bednarek" userId="8436dc10-b776-411d-8f17-d5ee08360d6a" providerId="ADAL" clId="{8394B11F-D3F8-3E4A-A36C-CB5795504928}" dt="2023-06-25T20:26:14.499" v="8590" actId="1076"/>
          <ac:picMkLst>
            <pc:docMk/>
            <pc:sldMk cId="745904562" sldId="2146846507"/>
            <ac:picMk id="6" creationId="{472138A1-8638-4B46-D341-4871C540A59F}"/>
          </ac:picMkLst>
        </pc:picChg>
        <pc:picChg chg="del">
          <ac:chgData name="Theresa Bednarek" userId="8436dc10-b776-411d-8f17-d5ee08360d6a" providerId="ADAL" clId="{8394B11F-D3F8-3E4A-A36C-CB5795504928}" dt="2023-06-25T20:12:48.359" v="7992" actId="478"/>
          <ac:picMkLst>
            <pc:docMk/>
            <pc:sldMk cId="745904562" sldId="2146846507"/>
            <ac:picMk id="7" creationId="{FDE3F265-D902-E5C9-FCFC-B6EB61ED622D}"/>
          </ac:picMkLst>
        </pc:picChg>
        <pc:picChg chg="del mod">
          <ac:chgData name="Theresa Bednarek" userId="8436dc10-b776-411d-8f17-d5ee08360d6a" providerId="ADAL" clId="{8394B11F-D3F8-3E4A-A36C-CB5795504928}" dt="2023-06-25T20:26:02.458" v="8586" actId="478"/>
          <ac:picMkLst>
            <pc:docMk/>
            <pc:sldMk cId="745904562" sldId="2146846507"/>
            <ac:picMk id="9" creationId="{7B762A5E-7844-B8FA-4CB7-F43BB47A026D}"/>
          </ac:picMkLst>
        </pc:picChg>
        <pc:picChg chg="add mod">
          <ac:chgData name="Theresa Bednarek" userId="8436dc10-b776-411d-8f17-d5ee08360d6a" providerId="ADAL" clId="{8394B11F-D3F8-3E4A-A36C-CB5795504928}" dt="2023-06-25T20:26:31.748" v="8593" actId="1076"/>
          <ac:picMkLst>
            <pc:docMk/>
            <pc:sldMk cId="745904562" sldId="2146846507"/>
            <ac:picMk id="11" creationId="{A8F5A682-EF38-B4F8-3F4A-D85C2A3CEE98}"/>
          </ac:picMkLst>
        </pc:picChg>
        <pc:picChg chg="add mod">
          <ac:chgData name="Theresa Bednarek" userId="8436dc10-b776-411d-8f17-d5ee08360d6a" providerId="ADAL" clId="{8394B11F-D3F8-3E4A-A36C-CB5795504928}" dt="2023-06-25T20:26:46.716" v="8595" actId="1076"/>
          <ac:picMkLst>
            <pc:docMk/>
            <pc:sldMk cId="745904562" sldId="2146846507"/>
            <ac:picMk id="12" creationId="{CC1D4E18-2FDF-7CA1-0403-8B7DBCDE7BFF}"/>
          </ac:picMkLst>
        </pc:picChg>
      </pc:sldChg>
      <pc:sldChg chg="addSp delSp modSp mod">
        <pc:chgData name="Theresa Bednarek" userId="8436dc10-b776-411d-8f17-d5ee08360d6a" providerId="ADAL" clId="{8394B11F-D3F8-3E4A-A36C-CB5795504928}" dt="2023-06-27T00:25:22.044" v="19152" actId="14100"/>
        <pc:sldMkLst>
          <pc:docMk/>
          <pc:sldMk cId="203737346" sldId="2146846508"/>
        </pc:sldMkLst>
        <pc:spChg chg="mod">
          <ac:chgData name="Theresa Bednarek" userId="8436dc10-b776-411d-8f17-d5ee08360d6a" providerId="ADAL" clId="{8394B11F-D3F8-3E4A-A36C-CB5795504928}" dt="2023-06-26T18:43:17.536" v="12511" actId="13926"/>
          <ac:spMkLst>
            <pc:docMk/>
            <pc:sldMk cId="203737346" sldId="2146846508"/>
            <ac:spMk id="2" creationId="{D6165F6D-2907-DF81-CAE7-6FA962FAF247}"/>
          </ac:spMkLst>
        </pc:spChg>
        <pc:spChg chg="mod">
          <ac:chgData name="Theresa Bednarek" userId="8436dc10-b776-411d-8f17-d5ee08360d6a" providerId="ADAL" clId="{8394B11F-D3F8-3E4A-A36C-CB5795504928}" dt="2023-06-27T00:21:45.730" v="19149" actId="20577"/>
          <ac:spMkLst>
            <pc:docMk/>
            <pc:sldMk cId="203737346" sldId="2146846508"/>
            <ac:spMk id="3" creationId="{3BAF151F-08E6-C42A-708F-62C066E522DD}"/>
          </ac:spMkLst>
        </pc:spChg>
        <pc:spChg chg="add del">
          <ac:chgData name="Theresa Bednarek" userId="8436dc10-b776-411d-8f17-d5ee08360d6a" providerId="ADAL" clId="{8394B11F-D3F8-3E4A-A36C-CB5795504928}" dt="2023-06-26T16:40:35.878" v="10101" actId="22"/>
          <ac:spMkLst>
            <pc:docMk/>
            <pc:sldMk cId="203737346" sldId="2146846508"/>
            <ac:spMk id="7" creationId="{56822C00-B91D-AD5F-164B-DA415FAAF1D7}"/>
          </ac:spMkLst>
        </pc:spChg>
        <pc:spChg chg="add mod">
          <ac:chgData name="Theresa Bednarek" userId="8436dc10-b776-411d-8f17-d5ee08360d6a" providerId="ADAL" clId="{8394B11F-D3F8-3E4A-A36C-CB5795504928}" dt="2023-06-27T00:25:11.807" v="19151" actId="1076"/>
          <ac:spMkLst>
            <pc:docMk/>
            <pc:sldMk cId="203737346" sldId="2146846508"/>
            <ac:spMk id="8" creationId="{A21E2C53-5ADA-D8E5-5082-1E1168D671CF}"/>
          </ac:spMkLst>
        </pc:spChg>
        <pc:spChg chg="add mod">
          <ac:chgData name="Theresa Bednarek" userId="8436dc10-b776-411d-8f17-d5ee08360d6a" providerId="ADAL" clId="{8394B11F-D3F8-3E4A-A36C-CB5795504928}" dt="2023-06-26T16:42:30.625" v="10120" actId="1076"/>
          <ac:spMkLst>
            <pc:docMk/>
            <pc:sldMk cId="203737346" sldId="2146846508"/>
            <ac:spMk id="9" creationId="{781D0062-A9C6-86C2-1875-27C805DAC6D7}"/>
          </ac:spMkLst>
        </pc:spChg>
        <pc:spChg chg="add mod">
          <ac:chgData name="Theresa Bednarek" userId="8436dc10-b776-411d-8f17-d5ee08360d6a" providerId="ADAL" clId="{8394B11F-D3F8-3E4A-A36C-CB5795504928}" dt="2023-06-26T16:41:24.812" v="10109" actId="1076"/>
          <ac:spMkLst>
            <pc:docMk/>
            <pc:sldMk cId="203737346" sldId="2146846508"/>
            <ac:spMk id="10" creationId="{69720AEC-EB36-CDF8-BC10-D762E1183B9B}"/>
          </ac:spMkLst>
        </pc:spChg>
        <pc:spChg chg="add mod">
          <ac:chgData name="Theresa Bednarek" userId="8436dc10-b776-411d-8f17-d5ee08360d6a" providerId="ADAL" clId="{8394B11F-D3F8-3E4A-A36C-CB5795504928}" dt="2023-06-26T16:41:35.802" v="10112" actId="1076"/>
          <ac:spMkLst>
            <pc:docMk/>
            <pc:sldMk cId="203737346" sldId="2146846508"/>
            <ac:spMk id="11" creationId="{C5B13B82-B0D4-2367-E77F-35054F2662BB}"/>
          </ac:spMkLst>
        </pc:spChg>
        <pc:spChg chg="add mod">
          <ac:chgData name="Theresa Bednarek" userId="8436dc10-b776-411d-8f17-d5ee08360d6a" providerId="ADAL" clId="{8394B11F-D3F8-3E4A-A36C-CB5795504928}" dt="2023-06-27T00:25:07.176" v="19150" actId="14100"/>
          <ac:spMkLst>
            <pc:docMk/>
            <pc:sldMk cId="203737346" sldId="2146846508"/>
            <ac:spMk id="12" creationId="{0FD1E4A8-4983-849E-2DA8-2207DFB0B0CD}"/>
          </ac:spMkLst>
        </pc:spChg>
        <pc:spChg chg="add mod">
          <ac:chgData name="Theresa Bednarek" userId="8436dc10-b776-411d-8f17-d5ee08360d6a" providerId="ADAL" clId="{8394B11F-D3F8-3E4A-A36C-CB5795504928}" dt="2023-06-27T00:25:22.044" v="19152" actId="14100"/>
          <ac:spMkLst>
            <pc:docMk/>
            <pc:sldMk cId="203737346" sldId="2146846508"/>
            <ac:spMk id="13" creationId="{64511007-77BB-6027-D949-3CEBC8A3FFA7}"/>
          </ac:spMkLst>
        </pc:spChg>
        <pc:spChg chg="add mod">
          <ac:chgData name="Theresa Bednarek" userId="8436dc10-b776-411d-8f17-d5ee08360d6a" providerId="ADAL" clId="{8394B11F-D3F8-3E4A-A36C-CB5795504928}" dt="2023-06-26T16:43:09.043" v="10132" actId="14100"/>
          <ac:spMkLst>
            <pc:docMk/>
            <pc:sldMk cId="203737346" sldId="2146846508"/>
            <ac:spMk id="14" creationId="{06AD87A5-7EF1-066B-E292-85A5C7541DE6}"/>
          </ac:spMkLst>
        </pc:spChg>
        <pc:spChg chg="add mod">
          <ac:chgData name="Theresa Bednarek" userId="8436dc10-b776-411d-8f17-d5ee08360d6a" providerId="ADAL" clId="{8394B11F-D3F8-3E4A-A36C-CB5795504928}" dt="2023-06-26T16:43:28.334" v="10137" actId="14100"/>
          <ac:spMkLst>
            <pc:docMk/>
            <pc:sldMk cId="203737346" sldId="2146846508"/>
            <ac:spMk id="15" creationId="{D535B2C2-E779-C950-0A36-FC8360F22ABE}"/>
          </ac:spMkLst>
        </pc:spChg>
        <pc:picChg chg="add mod">
          <ac:chgData name="Theresa Bednarek" userId="8436dc10-b776-411d-8f17-d5ee08360d6a" providerId="ADAL" clId="{8394B11F-D3F8-3E4A-A36C-CB5795504928}" dt="2023-06-26T16:40:15.190" v="10099" actId="1076"/>
          <ac:picMkLst>
            <pc:docMk/>
            <pc:sldMk cId="203737346" sldId="2146846508"/>
            <ac:picMk id="5" creationId="{6207CCB9-D42B-D8DF-692B-315DC615DD74}"/>
          </ac:picMkLst>
        </pc:picChg>
      </pc:sldChg>
      <pc:sldChg chg="addSp delSp modSp add del mod">
        <pc:chgData name="Theresa Bednarek" userId="8436dc10-b776-411d-8f17-d5ee08360d6a" providerId="ADAL" clId="{8394B11F-D3F8-3E4A-A36C-CB5795504928}" dt="2023-06-25T20:27:11.305" v="8603" actId="2696"/>
        <pc:sldMkLst>
          <pc:docMk/>
          <pc:sldMk cId="440322233" sldId="2146846508"/>
        </pc:sldMkLst>
        <pc:spChg chg="mod">
          <ac:chgData name="Theresa Bednarek" userId="8436dc10-b776-411d-8f17-d5ee08360d6a" providerId="ADAL" clId="{8394B11F-D3F8-3E4A-A36C-CB5795504928}" dt="2023-06-25T20:15:32.228" v="8021" actId="14100"/>
          <ac:spMkLst>
            <pc:docMk/>
            <pc:sldMk cId="440322233" sldId="2146846508"/>
            <ac:spMk id="10" creationId="{DDA48042-0EB2-80A4-959A-65ED1127DDE3}"/>
          </ac:spMkLst>
        </pc:spChg>
        <pc:spChg chg="add mod">
          <ac:chgData name="Theresa Bednarek" userId="8436dc10-b776-411d-8f17-d5ee08360d6a" providerId="ADAL" clId="{8394B11F-D3F8-3E4A-A36C-CB5795504928}" dt="2023-06-25T20:15:42.593" v="8024" actId="14100"/>
          <ac:spMkLst>
            <pc:docMk/>
            <pc:sldMk cId="440322233" sldId="2146846508"/>
            <ac:spMk id="11" creationId="{DD489713-35B7-3EEE-B3FD-64DBE577ACD1}"/>
          </ac:spMkLst>
        </pc:spChg>
        <pc:picChg chg="add mod">
          <ac:chgData name="Theresa Bednarek" userId="8436dc10-b776-411d-8f17-d5ee08360d6a" providerId="ADAL" clId="{8394B11F-D3F8-3E4A-A36C-CB5795504928}" dt="2023-06-25T20:15:21.078" v="8019" actId="167"/>
          <ac:picMkLst>
            <pc:docMk/>
            <pc:sldMk cId="440322233" sldId="2146846508"/>
            <ac:picMk id="5" creationId="{5B5A11FF-D220-353F-3DEF-283E4E43F81A}"/>
          </ac:picMkLst>
        </pc:picChg>
        <pc:picChg chg="del">
          <ac:chgData name="Theresa Bednarek" userId="8436dc10-b776-411d-8f17-d5ee08360d6a" providerId="ADAL" clId="{8394B11F-D3F8-3E4A-A36C-CB5795504928}" dt="2023-06-25T20:14:32.465" v="8002" actId="478"/>
          <ac:picMkLst>
            <pc:docMk/>
            <pc:sldMk cId="440322233" sldId="2146846508"/>
            <ac:picMk id="6" creationId="{472138A1-8638-4B46-D341-4871C540A59F}"/>
          </ac:picMkLst>
        </pc:picChg>
        <pc:picChg chg="add mod">
          <ac:chgData name="Theresa Bednarek" userId="8436dc10-b776-411d-8f17-d5ee08360d6a" providerId="ADAL" clId="{8394B11F-D3F8-3E4A-A36C-CB5795504928}" dt="2023-06-25T20:15:12.725" v="8017" actId="1076"/>
          <ac:picMkLst>
            <pc:docMk/>
            <pc:sldMk cId="440322233" sldId="2146846508"/>
            <ac:picMk id="8" creationId="{11C614DF-57B6-A7BF-8516-8F6EB1372C3D}"/>
          </ac:picMkLst>
        </pc:picChg>
        <pc:picChg chg="del">
          <ac:chgData name="Theresa Bednarek" userId="8436dc10-b776-411d-8f17-d5ee08360d6a" providerId="ADAL" clId="{8394B11F-D3F8-3E4A-A36C-CB5795504928}" dt="2023-06-25T20:14:30.378" v="8001" actId="478"/>
          <ac:picMkLst>
            <pc:docMk/>
            <pc:sldMk cId="440322233" sldId="2146846508"/>
            <ac:picMk id="9" creationId="{7B762A5E-7844-B8FA-4CB7-F43BB47A026D}"/>
          </ac:picMkLst>
        </pc:picChg>
      </pc:sldChg>
      <pc:sldChg chg="addSp delSp modSp mod ord">
        <pc:chgData name="Theresa Bednarek" userId="8436dc10-b776-411d-8f17-d5ee08360d6a" providerId="ADAL" clId="{8394B11F-D3F8-3E4A-A36C-CB5795504928}" dt="2023-07-06T23:05:52.529" v="23155"/>
        <pc:sldMkLst>
          <pc:docMk/>
          <pc:sldMk cId="1345742414" sldId="2146846509"/>
        </pc:sldMkLst>
        <pc:spChg chg="mod">
          <ac:chgData name="Theresa Bednarek" userId="8436dc10-b776-411d-8f17-d5ee08360d6a" providerId="ADAL" clId="{8394B11F-D3F8-3E4A-A36C-CB5795504928}" dt="2023-06-27T00:29:00.343" v="19277" actId="20577"/>
          <ac:spMkLst>
            <pc:docMk/>
            <pc:sldMk cId="1345742414" sldId="2146846509"/>
            <ac:spMk id="2" creationId="{55DDD665-4C0F-A110-CF79-BB1AB38E0E5E}"/>
          </ac:spMkLst>
        </pc:spChg>
        <pc:spChg chg="mod">
          <ac:chgData name="Theresa Bednarek" userId="8436dc10-b776-411d-8f17-d5ee08360d6a" providerId="ADAL" clId="{8394B11F-D3F8-3E4A-A36C-CB5795504928}" dt="2023-06-27T01:21:22.853" v="20088" actId="6549"/>
          <ac:spMkLst>
            <pc:docMk/>
            <pc:sldMk cId="1345742414" sldId="2146846509"/>
            <ac:spMk id="3" creationId="{F8264340-48D4-F564-4CFE-D33728819AF1}"/>
          </ac:spMkLst>
        </pc:spChg>
        <pc:spChg chg="del">
          <ac:chgData name="Theresa Bednarek" userId="8436dc10-b776-411d-8f17-d5ee08360d6a" providerId="ADAL" clId="{8394B11F-D3F8-3E4A-A36C-CB5795504928}" dt="2023-06-27T00:38:17.892" v="19502" actId="478"/>
          <ac:spMkLst>
            <pc:docMk/>
            <pc:sldMk cId="1345742414" sldId="2146846509"/>
            <ac:spMk id="4" creationId="{2119C2D8-9E37-4D98-4C2A-7AEFFA133C1C}"/>
          </ac:spMkLst>
        </pc:spChg>
        <pc:spChg chg="del">
          <ac:chgData name="Theresa Bednarek" userId="8436dc10-b776-411d-8f17-d5ee08360d6a" providerId="ADAL" clId="{8394B11F-D3F8-3E4A-A36C-CB5795504928}" dt="2023-06-27T00:38:19.743" v="19503" actId="478"/>
          <ac:spMkLst>
            <pc:docMk/>
            <pc:sldMk cId="1345742414" sldId="2146846509"/>
            <ac:spMk id="6" creationId="{88F710E8-F43E-B234-74F1-78DD8CA12CEE}"/>
          </ac:spMkLst>
        </pc:spChg>
        <pc:spChg chg="mod">
          <ac:chgData name="Theresa Bednarek" userId="8436dc10-b776-411d-8f17-d5ee08360d6a" providerId="ADAL" clId="{8394B11F-D3F8-3E4A-A36C-CB5795504928}" dt="2023-06-27T00:29:36.645" v="19286" actId="14100"/>
          <ac:spMkLst>
            <pc:docMk/>
            <pc:sldMk cId="1345742414" sldId="2146846509"/>
            <ac:spMk id="8" creationId="{6BCB1071-1EE7-A1C7-5758-FDAB3938A348}"/>
          </ac:spMkLst>
        </pc:spChg>
        <pc:spChg chg="add mod">
          <ac:chgData name="Theresa Bednarek" userId="8436dc10-b776-411d-8f17-d5ee08360d6a" providerId="ADAL" clId="{8394B11F-D3F8-3E4A-A36C-CB5795504928}" dt="2023-06-27T00:43:04.126" v="19791" actId="1076"/>
          <ac:spMkLst>
            <pc:docMk/>
            <pc:sldMk cId="1345742414" sldId="2146846509"/>
            <ac:spMk id="14" creationId="{4E826546-C7AA-8D20-2899-519A7961C268}"/>
          </ac:spMkLst>
        </pc:spChg>
        <pc:spChg chg="del">
          <ac:chgData name="Theresa Bednarek" userId="8436dc10-b776-411d-8f17-d5ee08360d6a" providerId="ADAL" clId="{8394B11F-D3F8-3E4A-A36C-CB5795504928}" dt="2023-06-27T00:38:08.637" v="19501" actId="478"/>
          <ac:spMkLst>
            <pc:docMk/>
            <pc:sldMk cId="1345742414" sldId="2146846509"/>
            <ac:spMk id="16" creationId="{643B0DFA-A349-8472-2072-0F238CF46194}"/>
          </ac:spMkLst>
        </pc:spChg>
        <pc:spChg chg="del">
          <ac:chgData name="Theresa Bednarek" userId="8436dc10-b776-411d-8f17-d5ee08360d6a" providerId="ADAL" clId="{8394B11F-D3F8-3E4A-A36C-CB5795504928}" dt="2023-06-27T00:37:58.861" v="19498" actId="478"/>
          <ac:spMkLst>
            <pc:docMk/>
            <pc:sldMk cId="1345742414" sldId="2146846509"/>
            <ac:spMk id="20" creationId="{90E64934-659F-809D-9127-282D9C6CB16D}"/>
          </ac:spMkLst>
        </pc:spChg>
        <pc:spChg chg="add mod">
          <ac:chgData name="Theresa Bednarek" userId="8436dc10-b776-411d-8f17-d5ee08360d6a" providerId="ADAL" clId="{8394B11F-D3F8-3E4A-A36C-CB5795504928}" dt="2023-06-27T00:42:43.882" v="19776" actId="14100"/>
          <ac:spMkLst>
            <pc:docMk/>
            <pc:sldMk cId="1345742414" sldId="2146846509"/>
            <ac:spMk id="22" creationId="{3F403AA8-D750-DF6C-F748-D75D286BA604}"/>
          </ac:spMkLst>
        </pc:spChg>
        <pc:spChg chg="del mod">
          <ac:chgData name="Theresa Bednarek" userId="8436dc10-b776-411d-8f17-d5ee08360d6a" providerId="ADAL" clId="{8394B11F-D3F8-3E4A-A36C-CB5795504928}" dt="2023-06-27T00:34:09.430" v="19393" actId="478"/>
          <ac:spMkLst>
            <pc:docMk/>
            <pc:sldMk cId="1345742414" sldId="2146846509"/>
            <ac:spMk id="23" creationId="{130B8423-E05F-29FE-F75C-3C69F212659D}"/>
          </ac:spMkLst>
        </pc:spChg>
        <pc:spChg chg="del">
          <ac:chgData name="Theresa Bednarek" userId="8436dc10-b776-411d-8f17-d5ee08360d6a" providerId="ADAL" clId="{8394B11F-D3F8-3E4A-A36C-CB5795504928}" dt="2023-06-27T00:41:32.539" v="19759" actId="478"/>
          <ac:spMkLst>
            <pc:docMk/>
            <pc:sldMk cId="1345742414" sldId="2146846509"/>
            <ac:spMk id="24" creationId="{551BF097-F706-A29C-F4DF-B00683106C6D}"/>
          </ac:spMkLst>
        </pc:spChg>
        <pc:picChg chg="del">
          <ac:chgData name="Theresa Bednarek" userId="8436dc10-b776-411d-8f17-d5ee08360d6a" providerId="ADAL" clId="{8394B11F-D3F8-3E4A-A36C-CB5795504928}" dt="2023-06-27T00:28:13.435" v="19244" actId="478"/>
          <ac:picMkLst>
            <pc:docMk/>
            <pc:sldMk cId="1345742414" sldId="2146846509"/>
            <ac:picMk id="5" creationId="{80331249-C897-96D1-62F7-B75B3B89E8DC}"/>
          </ac:picMkLst>
        </pc:picChg>
        <pc:picChg chg="del mod">
          <ac:chgData name="Theresa Bednarek" userId="8436dc10-b776-411d-8f17-d5ee08360d6a" providerId="ADAL" clId="{8394B11F-D3F8-3E4A-A36C-CB5795504928}" dt="2023-06-27T00:31:10.363" v="19385" actId="478"/>
          <ac:picMkLst>
            <pc:docMk/>
            <pc:sldMk cId="1345742414" sldId="2146846509"/>
            <ac:picMk id="7" creationId="{7B2610B6-6E83-02E4-D15C-B496BDB26A91}"/>
          </ac:picMkLst>
        </pc:picChg>
        <pc:picChg chg="del">
          <ac:chgData name="Theresa Bednarek" userId="8436dc10-b776-411d-8f17-d5ee08360d6a" providerId="ADAL" clId="{8394B11F-D3F8-3E4A-A36C-CB5795504928}" dt="2023-06-27T00:29:27.433" v="19284" actId="478"/>
          <ac:picMkLst>
            <pc:docMk/>
            <pc:sldMk cId="1345742414" sldId="2146846509"/>
            <ac:picMk id="10" creationId="{0E57269F-72AF-D58B-3853-FF85EB7A20E4}"/>
          </ac:picMkLst>
        </pc:picChg>
        <pc:picChg chg="add mod">
          <ac:chgData name="Theresa Bednarek" userId="8436dc10-b776-411d-8f17-d5ee08360d6a" providerId="ADAL" clId="{8394B11F-D3F8-3E4A-A36C-CB5795504928}" dt="2023-06-27T00:42:29.953" v="19772" actId="14100"/>
          <ac:picMkLst>
            <pc:docMk/>
            <pc:sldMk cId="1345742414" sldId="2146846509"/>
            <ac:picMk id="11" creationId="{1989EBC6-91A3-1A43-120B-A3B0151D1C4B}"/>
          </ac:picMkLst>
        </pc:picChg>
        <pc:picChg chg="add del mod">
          <ac:chgData name="Theresa Bednarek" userId="8436dc10-b776-411d-8f17-d5ee08360d6a" providerId="ADAL" clId="{8394B11F-D3F8-3E4A-A36C-CB5795504928}" dt="2023-06-27T00:42:08.590" v="19765" actId="478"/>
          <ac:picMkLst>
            <pc:docMk/>
            <pc:sldMk cId="1345742414" sldId="2146846509"/>
            <ac:picMk id="13" creationId="{CB56B4B0-01BD-4E46-A6B6-A08286025039}"/>
          </ac:picMkLst>
        </pc:picChg>
        <pc:picChg chg="add del mod">
          <ac:chgData name="Theresa Bednarek" userId="8436dc10-b776-411d-8f17-d5ee08360d6a" providerId="ADAL" clId="{8394B11F-D3F8-3E4A-A36C-CB5795504928}" dt="2023-06-27T00:41:48.681" v="19764" actId="478"/>
          <ac:picMkLst>
            <pc:docMk/>
            <pc:sldMk cId="1345742414" sldId="2146846509"/>
            <ac:picMk id="18" creationId="{2F1B65D8-D2F9-FD95-E5B0-595097D83DB6}"/>
          </ac:picMkLst>
        </pc:picChg>
        <pc:picChg chg="add mod">
          <ac:chgData name="Theresa Bednarek" userId="8436dc10-b776-411d-8f17-d5ee08360d6a" providerId="ADAL" clId="{8394B11F-D3F8-3E4A-A36C-CB5795504928}" dt="2023-06-27T00:42:24.327" v="19771" actId="1076"/>
          <ac:picMkLst>
            <pc:docMk/>
            <pc:sldMk cId="1345742414" sldId="2146846509"/>
            <ac:picMk id="21" creationId="{C41150B8-F1C3-5B4E-D5CB-D459C09B0170}"/>
          </ac:picMkLst>
        </pc:picChg>
        <pc:cxnChg chg="del">
          <ac:chgData name="Theresa Bednarek" userId="8436dc10-b776-411d-8f17-d5ee08360d6a" providerId="ADAL" clId="{8394B11F-D3F8-3E4A-A36C-CB5795504928}" dt="2023-06-27T00:38:07.621" v="19500" actId="478"/>
          <ac:cxnSpMkLst>
            <pc:docMk/>
            <pc:sldMk cId="1345742414" sldId="2146846509"/>
            <ac:cxnSpMk id="17" creationId="{C85BC016-A4B1-633C-BF2D-B828626296EB}"/>
          </ac:cxnSpMkLst>
        </pc:cxnChg>
      </pc:sldChg>
      <pc:sldChg chg="addSp delSp modSp add mod">
        <pc:chgData name="Theresa Bednarek" userId="8436dc10-b776-411d-8f17-d5ee08360d6a" providerId="ADAL" clId="{8394B11F-D3F8-3E4A-A36C-CB5795504928}" dt="2023-06-29T21:16:19.687" v="20747" actId="478"/>
        <pc:sldMkLst>
          <pc:docMk/>
          <pc:sldMk cId="819467062" sldId="2146846510"/>
        </pc:sldMkLst>
        <pc:spChg chg="mod">
          <ac:chgData name="Theresa Bednarek" userId="8436dc10-b776-411d-8f17-d5ee08360d6a" providerId="ADAL" clId="{8394B11F-D3F8-3E4A-A36C-CB5795504928}" dt="2023-06-29T21:16:13.122" v="20745" actId="1076"/>
          <ac:spMkLst>
            <pc:docMk/>
            <pc:sldMk cId="819467062" sldId="2146846510"/>
            <ac:spMk id="9" creationId="{7DDE248F-6E83-263D-0DC6-C0BE6E4AF200}"/>
          </ac:spMkLst>
        </pc:spChg>
        <pc:spChg chg="del">
          <ac:chgData name="Theresa Bednarek" userId="8436dc10-b776-411d-8f17-d5ee08360d6a" providerId="ADAL" clId="{8394B11F-D3F8-3E4A-A36C-CB5795504928}" dt="2023-06-29T21:16:19.687" v="20747" actId="478"/>
          <ac:spMkLst>
            <pc:docMk/>
            <pc:sldMk cId="819467062" sldId="2146846510"/>
            <ac:spMk id="12" creationId="{6D1234BA-B5B3-99E9-E4E7-E7030B4F311B}"/>
          </ac:spMkLst>
        </pc:spChg>
        <pc:spChg chg="del">
          <ac:chgData name="Theresa Bednarek" userId="8436dc10-b776-411d-8f17-d5ee08360d6a" providerId="ADAL" clId="{8394B11F-D3F8-3E4A-A36C-CB5795504928}" dt="2023-06-29T21:16:18.176" v="20746" actId="478"/>
          <ac:spMkLst>
            <pc:docMk/>
            <pc:sldMk cId="819467062" sldId="2146846510"/>
            <ac:spMk id="14" creationId="{A8247079-0A32-A361-1A23-7D27323843DB}"/>
          </ac:spMkLst>
        </pc:spChg>
        <pc:picChg chg="add mod">
          <ac:chgData name="Theresa Bednarek" userId="8436dc10-b776-411d-8f17-d5ee08360d6a" providerId="ADAL" clId="{8394B11F-D3F8-3E4A-A36C-CB5795504928}" dt="2023-06-29T21:16:02.071" v="20744" actId="167"/>
          <ac:picMkLst>
            <pc:docMk/>
            <pc:sldMk cId="819467062" sldId="2146846510"/>
            <ac:picMk id="5" creationId="{EC696E6A-4CEF-E505-9F6D-F9B984898621}"/>
          </ac:picMkLst>
        </pc:picChg>
        <pc:picChg chg="del">
          <ac:chgData name="Theresa Bednarek" userId="8436dc10-b776-411d-8f17-d5ee08360d6a" providerId="ADAL" clId="{8394B11F-D3F8-3E4A-A36C-CB5795504928}" dt="2023-06-29T21:15:52.413" v="20742" actId="478"/>
          <ac:picMkLst>
            <pc:docMk/>
            <pc:sldMk cId="819467062" sldId="2146846510"/>
            <ac:picMk id="7" creationId="{F8D85BAF-259A-1E72-4B66-62FA49EFDD38}"/>
          </ac:picMkLst>
        </pc:picChg>
      </pc:sldChg>
      <pc:sldChg chg="add">
        <pc:chgData name="Theresa Bednarek" userId="8436dc10-b776-411d-8f17-d5ee08360d6a" providerId="ADAL" clId="{8394B11F-D3F8-3E4A-A36C-CB5795504928}" dt="2023-06-26T18:04:55.723" v="11319" actId="2890"/>
        <pc:sldMkLst>
          <pc:docMk/>
          <pc:sldMk cId="3389825882" sldId="2146846511"/>
        </pc:sldMkLst>
      </pc:sldChg>
      <pc:sldChg chg="addSp delSp modSp add mod">
        <pc:chgData name="Theresa Bednarek" userId="8436dc10-b776-411d-8f17-d5ee08360d6a" providerId="ADAL" clId="{8394B11F-D3F8-3E4A-A36C-CB5795504928}" dt="2023-06-26T18:24:35.322" v="12234" actId="1076"/>
        <pc:sldMkLst>
          <pc:docMk/>
          <pc:sldMk cId="3838166538" sldId="2146846512"/>
        </pc:sldMkLst>
        <pc:spChg chg="mod">
          <ac:chgData name="Theresa Bednarek" userId="8436dc10-b776-411d-8f17-d5ee08360d6a" providerId="ADAL" clId="{8394B11F-D3F8-3E4A-A36C-CB5795504928}" dt="2023-06-26T18:21:58.845" v="11983" actId="20577"/>
          <ac:spMkLst>
            <pc:docMk/>
            <pc:sldMk cId="3838166538" sldId="2146846512"/>
            <ac:spMk id="2" creationId="{55DDD665-4C0F-A110-CF79-BB1AB38E0E5E}"/>
          </ac:spMkLst>
        </pc:spChg>
        <pc:spChg chg="mod">
          <ac:chgData name="Theresa Bednarek" userId="8436dc10-b776-411d-8f17-d5ee08360d6a" providerId="ADAL" clId="{8394B11F-D3F8-3E4A-A36C-CB5795504928}" dt="2023-06-26T18:24:32.544" v="12233" actId="20577"/>
          <ac:spMkLst>
            <pc:docMk/>
            <pc:sldMk cId="3838166538" sldId="2146846512"/>
            <ac:spMk id="3" creationId="{F8264340-48D4-F564-4CFE-D33728819AF1}"/>
          </ac:spMkLst>
        </pc:spChg>
        <pc:spChg chg="del">
          <ac:chgData name="Theresa Bednarek" userId="8436dc10-b776-411d-8f17-d5ee08360d6a" providerId="ADAL" clId="{8394B11F-D3F8-3E4A-A36C-CB5795504928}" dt="2023-06-26T18:23:24.503" v="12121" actId="478"/>
          <ac:spMkLst>
            <pc:docMk/>
            <pc:sldMk cId="3838166538" sldId="2146846512"/>
            <ac:spMk id="6" creationId="{5325DAE5-5F02-064C-674F-FC88A2CFAA0B}"/>
          </ac:spMkLst>
        </pc:spChg>
        <pc:spChg chg="del">
          <ac:chgData name="Theresa Bednarek" userId="8436dc10-b776-411d-8f17-d5ee08360d6a" providerId="ADAL" clId="{8394B11F-D3F8-3E4A-A36C-CB5795504928}" dt="2023-06-26T18:23:28.009" v="12124" actId="478"/>
          <ac:spMkLst>
            <pc:docMk/>
            <pc:sldMk cId="3838166538" sldId="2146846512"/>
            <ac:spMk id="9" creationId="{813FE7FD-BC91-B760-A306-4046B71E66A7}"/>
          </ac:spMkLst>
        </pc:spChg>
        <pc:spChg chg="del">
          <ac:chgData name="Theresa Bednarek" userId="8436dc10-b776-411d-8f17-d5ee08360d6a" providerId="ADAL" clId="{8394B11F-D3F8-3E4A-A36C-CB5795504928}" dt="2023-06-26T18:23:25.432" v="12122" actId="478"/>
          <ac:spMkLst>
            <pc:docMk/>
            <pc:sldMk cId="3838166538" sldId="2146846512"/>
            <ac:spMk id="10" creationId="{A973555E-B81F-FEFA-D4E2-19B9C846D450}"/>
          </ac:spMkLst>
        </pc:spChg>
        <pc:spChg chg="del">
          <ac:chgData name="Theresa Bednarek" userId="8436dc10-b776-411d-8f17-d5ee08360d6a" providerId="ADAL" clId="{8394B11F-D3F8-3E4A-A36C-CB5795504928}" dt="2023-06-26T18:23:35.408" v="12126" actId="478"/>
          <ac:spMkLst>
            <pc:docMk/>
            <pc:sldMk cId="3838166538" sldId="2146846512"/>
            <ac:spMk id="11" creationId="{9F947400-13F5-6EE1-9100-16F913C64B0F}"/>
          </ac:spMkLst>
        </pc:spChg>
        <pc:spChg chg="del">
          <ac:chgData name="Theresa Bednarek" userId="8436dc10-b776-411d-8f17-d5ee08360d6a" providerId="ADAL" clId="{8394B11F-D3F8-3E4A-A36C-CB5795504928}" dt="2023-06-26T18:23:30.323" v="12125" actId="478"/>
          <ac:spMkLst>
            <pc:docMk/>
            <pc:sldMk cId="3838166538" sldId="2146846512"/>
            <ac:spMk id="12" creationId="{57D2B2D6-E9E3-6C42-BC75-1D4035FD8CA6}"/>
          </ac:spMkLst>
        </pc:spChg>
        <pc:picChg chg="add mod">
          <ac:chgData name="Theresa Bednarek" userId="8436dc10-b776-411d-8f17-d5ee08360d6a" providerId="ADAL" clId="{8394B11F-D3F8-3E4A-A36C-CB5795504928}" dt="2023-06-26T18:24:35.322" v="12234" actId="1076"/>
          <ac:picMkLst>
            <pc:docMk/>
            <pc:sldMk cId="3838166538" sldId="2146846512"/>
            <ac:picMk id="5" creationId="{4137B9EA-B401-55BF-69F8-D8A4770CF7DC}"/>
          </ac:picMkLst>
        </pc:picChg>
        <pc:picChg chg="del">
          <ac:chgData name="Theresa Bednarek" userId="8436dc10-b776-411d-8f17-d5ee08360d6a" providerId="ADAL" clId="{8394B11F-D3F8-3E4A-A36C-CB5795504928}" dt="2023-06-26T18:22:04.861" v="11985" actId="478"/>
          <ac:picMkLst>
            <pc:docMk/>
            <pc:sldMk cId="3838166538" sldId="2146846512"/>
            <ac:picMk id="7" creationId="{0B5DD0A0-5246-2E9D-1023-8ACF2CA38A13}"/>
          </ac:picMkLst>
        </pc:picChg>
        <pc:picChg chg="del">
          <ac:chgData name="Theresa Bednarek" userId="8436dc10-b776-411d-8f17-d5ee08360d6a" providerId="ADAL" clId="{8394B11F-D3F8-3E4A-A36C-CB5795504928}" dt="2023-06-26T18:22:04.214" v="11984" actId="478"/>
          <ac:picMkLst>
            <pc:docMk/>
            <pc:sldMk cId="3838166538" sldId="2146846512"/>
            <ac:picMk id="8" creationId="{8A83E7B4-7EAF-AAF5-D83E-F25E7EAA0591}"/>
          </ac:picMkLst>
        </pc:picChg>
        <pc:cxnChg chg="del">
          <ac:chgData name="Theresa Bednarek" userId="8436dc10-b776-411d-8f17-d5ee08360d6a" providerId="ADAL" clId="{8394B11F-D3F8-3E4A-A36C-CB5795504928}" dt="2023-06-26T18:23:26.615" v="12123" actId="478"/>
          <ac:cxnSpMkLst>
            <pc:docMk/>
            <pc:sldMk cId="3838166538" sldId="2146846512"/>
            <ac:cxnSpMk id="13" creationId="{E42DFA6F-326E-EB73-8E80-F98388506D35}"/>
          </ac:cxnSpMkLst>
        </pc:cxnChg>
      </pc:sldChg>
      <pc:sldChg chg="addSp delSp modSp add mod ord">
        <pc:chgData name="Theresa Bednarek" userId="8436dc10-b776-411d-8f17-d5ee08360d6a" providerId="ADAL" clId="{8394B11F-D3F8-3E4A-A36C-CB5795504928}" dt="2023-07-06T23:04:53.120" v="23131"/>
        <pc:sldMkLst>
          <pc:docMk/>
          <pc:sldMk cId="624377266" sldId="2146846513"/>
        </pc:sldMkLst>
        <pc:spChg chg="mod">
          <ac:chgData name="Theresa Bednarek" userId="8436dc10-b776-411d-8f17-d5ee08360d6a" providerId="ADAL" clId="{8394B11F-D3F8-3E4A-A36C-CB5795504928}" dt="2023-06-28T21:35:34.901" v="20454" actId="20577"/>
          <ac:spMkLst>
            <pc:docMk/>
            <pc:sldMk cId="624377266" sldId="2146846513"/>
            <ac:spMk id="2" creationId="{55DDD665-4C0F-A110-CF79-BB1AB38E0E5E}"/>
          </ac:spMkLst>
        </pc:spChg>
        <pc:spChg chg="mod">
          <ac:chgData name="Theresa Bednarek" userId="8436dc10-b776-411d-8f17-d5ee08360d6a" providerId="ADAL" clId="{8394B11F-D3F8-3E4A-A36C-CB5795504928}" dt="2023-06-26T21:35:47.097" v="14924" actId="20577"/>
          <ac:spMkLst>
            <pc:docMk/>
            <pc:sldMk cId="624377266" sldId="2146846513"/>
            <ac:spMk id="3" creationId="{F8264340-48D4-F564-4CFE-D33728819AF1}"/>
          </ac:spMkLst>
        </pc:spChg>
        <pc:spChg chg="mod">
          <ac:chgData name="Theresa Bednarek" userId="8436dc10-b776-411d-8f17-d5ee08360d6a" providerId="ADAL" clId="{8394B11F-D3F8-3E4A-A36C-CB5795504928}" dt="2023-06-26T21:21:12.217" v="14568" actId="1076"/>
          <ac:spMkLst>
            <pc:docMk/>
            <pc:sldMk cId="624377266" sldId="2146846513"/>
            <ac:spMk id="6" creationId="{0E7CF57C-6067-60D3-7C04-DBA90B11C88E}"/>
          </ac:spMkLst>
        </pc:spChg>
        <pc:spChg chg="del mod">
          <ac:chgData name="Theresa Bednarek" userId="8436dc10-b776-411d-8f17-d5ee08360d6a" providerId="ADAL" clId="{8394B11F-D3F8-3E4A-A36C-CB5795504928}" dt="2023-06-26T21:08:19.330" v="14156" actId="478"/>
          <ac:spMkLst>
            <pc:docMk/>
            <pc:sldMk cId="624377266" sldId="2146846513"/>
            <ac:spMk id="7" creationId="{03A283A8-5F9E-0A23-BCB5-A39135BC146C}"/>
          </ac:spMkLst>
        </pc:spChg>
        <pc:spChg chg="add mod">
          <ac:chgData name="Theresa Bednarek" userId="8436dc10-b776-411d-8f17-d5ee08360d6a" providerId="ADAL" clId="{8394B11F-D3F8-3E4A-A36C-CB5795504928}" dt="2023-06-26T21:21:17.061" v="14569" actId="1076"/>
          <ac:spMkLst>
            <pc:docMk/>
            <pc:sldMk cId="624377266" sldId="2146846513"/>
            <ac:spMk id="10" creationId="{73BB83B5-4332-F6D0-E715-274832D2562D}"/>
          </ac:spMkLst>
        </pc:spChg>
        <pc:spChg chg="add mod">
          <ac:chgData name="Theresa Bednarek" userId="8436dc10-b776-411d-8f17-d5ee08360d6a" providerId="ADAL" clId="{8394B11F-D3F8-3E4A-A36C-CB5795504928}" dt="2023-06-26T21:23:16.781" v="14674" actId="208"/>
          <ac:spMkLst>
            <pc:docMk/>
            <pc:sldMk cId="624377266" sldId="2146846513"/>
            <ac:spMk id="12" creationId="{C7C3CD26-885C-06DF-A3AD-88C93149D01D}"/>
          </ac:spMkLst>
        </pc:spChg>
        <pc:spChg chg="del">
          <ac:chgData name="Theresa Bednarek" userId="8436dc10-b776-411d-8f17-d5ee08360d6a" providerId="ADAL" clId="{8394B11F-D3F8-3E4A-A36C-CB5795504928}" dt="2023-06-26T21:08:36.161" v="14160" actId="478"/>
          <ac:spMkLst>
            <pc:docMk/>
            <pc:sldMk cId="624377266" sldId="2146846513"/>
            <ac:spMk id="14" creationId="{7B22DAE4-5222-F00A-AD55-3E5C00793756}"/>
          </ac:spMkLst>
        </pc:spChg>
        <pc:spChg chg="del">
          <ac:chgData name="Theresa Bednarek" userId="8436dc10-b776-411d-8f17-d5ee08360d6a" providerId="ADAL" clId="{8394B11F-D3F8-3E4A-A36C-CB5795504928}" dt="2023-06-26T21:08:39.210" v="14161" actId="478"/>
          <ac:spMkLst>
            <pc:docMk/>
            <pc:sldMk cId="624377266" sldId="2146846513"/>
            <ac:spMk id="15" creationId="{F10D1756-755B-358C-DBAF-94C646FDD6F0}"/>
          </ac:spMkLst>
        </pc:spChg>
        <pc:spChg chg="add mod">
          <ac:chgData name="Theresa Bednarek" userId="8436dc10-b776-411d-8f17-d5ee08360d6a" providerId="ADAL" clId="{8394B11F-D3F8-3E4A-A36C-CB5795504928}" dt="2023-06-26T21:23:29.832" v="14677" actId="208"/>
          <ac:spMkLst>
            <pc:docMk/>
            <pc:sldMk cId="624377266" sldId="2146846513"/>
            <ac:spMk id="16" creationId="{2E09A947-2580-941A-9B1A-F29E556A1556}"/>
          </ac:spMkLst>
        </pc:spChg>
        <pc:spChg chg="add mod">
          <ac:chgData name="Theresa Bednarek" userId="8436dc10-b776-411d-8f17-d5ee08360d6a" providerId="ADAL" clId="{8394B11F-D3F8-3E4A-A36C-CB5795504928}" dt="2023-06-26T21:12:32.167" v="14396" actId="14100"/>
          <ac:spMkLst>
            <pc:docMk/>
            <pc:sldMk cId="624377266" sldId="2146846513"/>
            <ac:spMk id="17" creationId="{2B2782F5-5C07-C5FA-FC6F-E91436CF0513}"/>
          </ac:spMkLst>
        </pc:spChg>
        <pc:spChg chg="add mod">
          <ac:chgData name="Theresa Bednarek" userId="8436dc10-b776-411d-8f17-d5ee08360d6a" providerId="ADAL" clId="{8394B11F-D3F8-3E4A-A36C-CB5795504928}" dt="2023-06-26T21:12:47.276" v="14400" actId="14100"/>
          <ac:spMkLst>
            <pc:docMk/>
            <pc:sldMk cId="624377266" sldId="2146846513"/>
            <ac:spMk id="18" creationId="{9E713518-A8AB-B38E-0844-26F6748F3950}"/>
          </ac:spMkLst>
        </pc:spChg>
        <pc:spChg chg="add mod">
          <ac:chgData name="Theresa Bednarek" userId="8436dc10-b776-411d-8f17-d5ee08360d6a" providerId="ADAL" clId="{8394B11F-D3F8-3E4A-A36C-CB5795504928}" dt="2023-06-26T21:20:53.294" v="14567" actId="14100"/>
          <ac:spMkLst>
            <pc:docMk/>
            <pc:sldMk cId="624377266" sldId="2146846513"/>
            <ac:spMk id="19" creationId="{453399B7-B96C-5068-9B9D-4EA1B603E67B}"/>
          </ac:spMkLst>
        </pc:spChg>
        <pc:spChg chg="add mod">
          <ac:chgData name="Theresa Bednarek" userId="8436dc10-b776-411d-8f17-d5ee08360d6a" providerId="ADAL" clId="{8394B11F-D3F8-3E4A-A36C-CB5795504928}" dt="2023-06-26T21:21:36.271" v="14573" actId="1076"/>
          <ac:spMkLst>
            <pc:docMk/>
            <pc:sldMk cId="624377266" sldId="2146846513"/>
            <ac:spMk id="20" creationId="{932CEA93-342B-8A26-12E0-A6F97340C712}"/>
          </ac:spMkLst>
        </pc:spChg>
        <pc:spChg chg="add mod">
          <ac:chgData name="Theresa Bednarek" userId="8436dc10-b776-411d-8f17-d5ee08360d6a" providerId="ADAL" clId="{8394B11F-D3F8-3E4A-A36C-CB5795504928}" dt="2023-06-26T21:25:41.968" v="14801" actId="14100"/>
          <ac:spMkLst>
            <pc:docMk/>
            <pc:sldMk cId="624377266" sldId="2146846513"/>
            <ac:spMk id="23" creationId="{C22A1598-2823-024C-6081-736369DE92FE}"/>
          </ac:spMkLst>
        </pc:spChg>
        <pc:spChg chg="add mod">
          <ac:chgData name="Theresa Bednarek" userId="8436dc10-b776-411d-8f17-d5ee08360d6a" providerId="ADAL" clId="{8394B11F-D3F8-3E4A-A36C-CB5795504928}" dt="2023-06-26T21:26:07.146" v="14804" actId="20577"/>
          <ac:spMkLst>
            <pc:docMk/>
            <pc:sldMk cId="624377266" sldId="2146846513"/>
            <ac:spMk id="24" creationId="{ED2CC19F-675B-6DFC-1653-7C6B52E15F4F}"/>
          </ac:spMkLst>
        </pc:spChg>
        <pc:grpChg chg="add">
          <ac:chgData name="Theresa Bednarek" userId="8436dc10-b776-411d-8f17-d5ee08360d6a" providerId="ADAL" clId="{8394B11F-D3F8-3E4A-A36C-CB5795504928}" dt="2023-06-26T21:26:18.752" v="14805" actId="164"/>
          <ac:grpSpMkLst>
            <pc:docMk/>
            <pc:sldMk cId="624377266" sldId="2146846513"/>
            <ac:grpSpMk id="25" creationId="{92C78CD5-B8C1-8942-A8A4-3BF8C1942BE9}"/>
          </ac:grpSpMkLst>
        </pc:grpChg>
        <pc:grpChg chg="add mod">
          <ac:chgData name="Theresa Bednarek" userId="8436dc10-b776-411d-8f17-d5ee08360d6a" providerId="ADAL" clId="{8394B11F-D3F8-3E4A-A36C-CB5795504928}" dt="2023-06-26T21:27:34.113" v="14828" actId="1076"/>
          <ac:grpSpMkLst>
            <pc:docMk/>
            <pc:sldMk cId="624377266" sldId="2146846513"/>
            <ac:grpSpMk id="26" creationId="{958255A2-BAEF-5445-47BC-B6D953AAAAAD}"/>
          </ac:grpSpMkLst>
        </pc:grpChg>
        <pc:picChg chg="add mod">
          <ac:chgData name="Theresa Bednarek" userId="8436dc10-b776-411d-8f17-d5ee08360d6a" providerId="ADAL" clId="{8394B11F-D3F8-3E4A-A36C-CB5795504928}" dt="2023-06-26T21:23:20.544" v="14676" actId="1076"/>
          <ac:picMkLst>
            <pc:docMk/>
            <pc:sldMk cId="624377266" sldId="2146846513"/>
            <ac:picMk id="5" creationId="{939762EA-E083-8555-96D3-40887E959124}"/>
          </ac:picMkLst>
        </pc:picChg>
        <pc:picChg chg="add mod">
          <ac:chgData name="Theresa Bednarek" userId="8436dc10-b776-411d-8f17-d5ee08360d6a" providerId="ADAL" clId="{8394B11F-D3F8-3E4A-A36C-CB5795504928}" dt="2023-06-26T21:07:58.228" v="14152" actId="1076"/>
          <ac:picMkLst>
            <pc:docMk/>
            <pc:sldMk cId="624377266" sldId="2146846513"/>
            <ac:picMk id="9" creationId="{96C7DCC9-BB39-4C33-057C-9718EB0408C3}"/>
          </ac:picMkLst>
        </pc:picChg>
        <pc:picChg chg="del">
          <ac:chgData name="Theresa Bednarek" userId="8436dc10-b776-411d-8f17-d5ee08360d6a" providerId="ADAL" clId="{8394B11F-D3F8-3E4A-A36C-CB5795504928}" dt="2023-06-26T20:26:44.951" v="13902" actId="478"/>
          <ac:picMkLst>
            <pc:docMk/>
            <pc:sldMk cId="624377266" sldId="2146846513"/>
            <ac:picMk id="11" creationId="{4058FB63-75B3-19E6-B816-0F9737058488}"/>
          </ac:picMkLst>
        </pc:picChg>
        <pc:picChg chg="del">
          <ac:chgData name="Theresa Bednarek" userId="8436dc10-b776-411d-8f17-d5ee08360d6a" providerId="ADAL" clId="{8394B11F-D3F8-3E4A-A36C-CB5795504928}" dt="2023-06-26T18:31:48.380" v="12249" actId="478"/>
          <ac:picMkLst>
            <pc:docMk/>
            <pc:sldMk cId="624377266" sldId="2146846513"/>
            <ac:picMk id="13" creationId="{D009CA08-6997-0C4C-51D0-02D17DF2653A}"/>
          </ac:picMkLst>
        </pc:picChg>
        <pc:picChg chg="add mod">
          <ac:chgData name="Theresa Bednarek" userId="8436dc10-b776-411d-8f17-d5ee08360d6a" providerId="ADAL" clId="{8394B11F-D3F8-3E4A-A36C-CB5795504928}" dt="2023-06-26T21:26:23.635" v="14807" actId="1076"/>
          <ac:picMkLst>
            <pc:docMk/>
            <pc:sldMk cId="624377266" sldId="2146846513"/>
            <ac:picMk id="22" creationId="{56E0A7D6-06ED-C243-9037-4802ABB76288}"/>
          </ac:picMkLst>
        </pc:picChg>
      </pc:sldChg>
      <pc:sldChg chg="modSp add del mod">
        <pc:chgData name="Theresa Bednarek" userId="8436dc10-b776-411d-8f17-d5ee08360d6a" providerId="ADAL" clId="{8394B11F-D3F8-3E4A-A36C-CB5795504928}" dt="2023-06-27T00:09:03.092" v="18685" actId="2696"/>
        <pc:sldMkLst>
          <pc:docMk/>
          <pc:sldMk cId="2014230524" sldId="2146846514"/>
        </pc:sldMkLst>
        <pc:spChg chg="mod">
          <ac:chgData name="Theresa Bednarek" userId="8436dc10-b776-411d-8f17-d5ee08360d6a" providerId="ADAL" clId="{8394B11F-D3F8-3E4A-A36C-CB5795504928}" dt="2023-06-26T19:06:52.282" v="13144" actId="20577"/>
          <ac:spMkLst>
            <pc:docMk/>
            <pc:sldMk cId="2014230524" sldId="2146846514"/>
            <ac:spMk id="3" creationId="{F8264340-48D4-F564-4CFE-D33728819AF1}"/>
          </ac:spMkLst>
        </pc:spChg>
      </pc:sldChg>
      <pc:sldChg chg="addSp delSp modSp add mod ord">
        <pc:chgData name="Theresa Bednarek" userId="8436dc10-b776-411d-8f17-d5ee08360d6a" providerId="ADAL" clId="{8394B11F-D3F8-3E4A-A36C-CB5795504928}" dt="2023-06-27T00:51:36.427" v="19851" actId="13926"/>
        <pc:sldMkLst>
          <pc:docMk/>
          <pc:sldMk cId="322572970" sldId="2146846515"/>
        </pc:sldMkLst>
        <pc:spChg chg="mod">
          <ac:chgData name="Theresa Bednarek" userId="8436dc10-b776-411d-8f17-d5ee08360d6a" providerId="ADAL" clId="{8394B11F-D3F8-3E4A-A36C-CB5795504928}" dt="2023-06-27T00:51:36.427" v="19851" actId="13926"/>
          <ac:spMkLst>
            <pc:docMk/>
            <pc:sldMk cId="322572970" sldId="2146846515"/>
            <ac:spMk id="2" creationId="{55DDD665-4C0F-A110-CF79-BB1AB38E0E5E}"/>
          </ac:spMkLst>
        </pc:spChg>
        <pc:spChg chg="mod">
          <ac:chgData name="Theresa Bednarek" userId="8436dc10-b776-411d-8f17-d5ee08360d6a" providerId="ADAL" clId="{8394B11F-D3F8-3E4A-A36C-CB5795504928}" dt="2023-06-26T19:26:33.977" v="13886"/>
          <ac:spMkLst>
            <pc:docMk/>
            <pc:sldMk cId="322572970" sldId="2146846515"/>
            <ac:spMk id="3" creationId="{F8264340-48D4-F564-4CFE-D33728819AF1}"/>
          </ac:spMkLst>
        </pc:spChg>
        <pc:spChg chg="mod topLvl">
          <ac:chgData name="Theresa Bednarek" userId="8436dc10-b776-411d-8f17-d5ee08360d6a" providerId="ADAL" clId="{8394B11F-D3F8-3E4A-A36C-CB5795504928}" dt="2023-06-27T00:51:30.773" v="19850" actId="1076"/>
          <ac:spMkLst>
            <pc:docMk/>
            <pc:sldMk cId="322572970" sldId="2146846515"/>
            <ac:spMk id="16" creationId="{AF023458-66DE-6BCE-4012-98F309D7AEDC}"/>
          </ac:spMkLst>
        </pc:spChg>
        <pc:spChg chg="add del mod topLvl">
          <ac:chgData name="Theresa Bednarek" userId="8436dc10-b776-411d-8f17-d5ee08360d6a" providerId="ADAL" clId="{8394B11F-D3F8-3E4A-A36C-CB5795504928}" dt="2023-06-27T00:48:55.651" v="19824" actId="14100"/>
          <ac:spMkLst>
            <pc:docMk/>
            <pc:sldMk cId="322572970" sldId="2146846515"/>
            <ac:spMk id="19" creationId="{C4B611B4-FDA2-D72A-2FAE-7C712BA257BF}"/>
          </ac:spMkLst>
        </pc:spChg>
        <pc:spChg chg="mod">
          <ac:chgData name="Theresa Bednarek" userId="8436dc10-b776-411d-8f17-d5ee08360d6a" providerId="ADAL" clId="{8394B11F-D3F8-3E4A-A36C-CB5795504928}" dt="2023-06-27T00:48:59.018" v="19825" actId="1076"/>
          <ac:spMkLst>
            <pc:docMk/>
            <pc:sldMk cId="322572970" sldId="2146846515"/>
            <ac:spMk id="20" creationId="{CEF82316-36DB-BDD0-E99D-07948BC68463}"/>
          </ac:spMkLst>
        </pc:spChg>
        <pc:spChg chg="mod">
          <ac:chgData name="Theresa Bednarek" userId="8436dc10-b776-411d-8f17-d5ee08360d6a" providerId="ADAL" clId="{8394B11F-D3F8-3E4A-A36C-CB5795504928}" dt="2023-06-27T00:51:09.716" v="19845" actId="1076"/>
          <ac:spMkLst>
            <pc:docMk/>
            <pc:sldMk cId="322572970" sldId="2146846515"/>
            <ac:spMk id="21" creationId="{51C554CA-4BCE-693B-A886-617246C8FECE}"/>
          </ac:spMkLst>
        </pc:spChg>
        <pc:grpChg chg="del mod">
          <ac:chgData name="Theresa Bednarek" userId="8436dc10-b776-411d-8f17-d5ee08360d6a" providerId="ADAL" clId="{8394B11F-D3F8-3E4A-A36C-CB5795504928}" dt="2023-06-27T00:47:34.575" v="19798" actId="165"/>
          <ac:grpSpMkLst>
            <pc:docMk/>
            <pc:sldMk cId="322572970" sldId="2146846515"/>
            <ac:grpSpMk id="11" creationId="{434152CB-BD30-65DD-4792-B44B7E863FA7}"/>
          </ac:grpSpMkLst>
        </pc:grpChg>
        <pc:grpChg chg="del topLvl">
          <ac:chgData name="Theresa Bednarek" userId="8436dc10-b776-411d-8f17-d5ee08360d6a" providerId="ADAL" clId="{8394B11F-D3F8-3E4A-A36C-CB5795504928}" dt="2023-06-27T00:47:42.178" v="19800" actId="165"/>
          <ac:grpSpMkLst>
            <pc:docMk/>
            <pc:sldMk cId="322572970" sldId="2146846515"/>
            <ac:grpSpMk id="13" creationId="{B943ACC6-91C3-3E23-E869-C3464AF0C059}"/>
          </ac:grpSpMkLst>
        </pc:grpChg>
        <pc:picChg chg="add mod">
          <ac:chgData name="Theresa Bednarek" userId="8436dc10-b776-411d-8f17-d5ee08360d6a" providerId="ADAL" clId="{8394B11F-D3F8-3E4A-A36C-CB5795504928}" dt="2023-06-27T00:48:47.074" v="19821" actId="167"/>
          <ac:picMkLst>
            <pc:docMk/>
            <pc:sldMk cId="322572970" sldId="2146846515"/>
            <ac:picMk id="5" creationId="{EB911160-4F1E-7451-0D54-736835130C7B}"/>
          </ac:picMkLst>
        </pc:picChg>
        <pc:picChg chg="add mod">
          <ac:chgData name="Theresa Bednarek" userId="8436dc10-b776-411d-8f17-d5ee08360d6a" providerId="ADAL" clId="{8394B11F-D3F8-3E4A-A36C-CB5795504928}" dt="2023-06-27T00:51:04.602" v="19844" actId="1076"/>
          <ac:picMkLst>
            <pc:docMk/>
            <pc:sldMk cId="322572970" sldId="2146846515"/>
            <ac:picMk id="7" creationId="{A7FEDF76-9C54-420E-06A8-8B6EF4956064}"/>
          </ac:picMkLst>
        </pc:picChg>
        <pc:picChg chg="add mod">
          <ac:chgData name="Theresa Bednarek" userId="8436dc10-b776-411d-8f17-d5ee08360d6a" providerId="ADAL" clId="{8394B11F-D3F8-3E4A-A36C-CB5795504928}" dt="2023-06-27T00:51:00.825" v="19843" actId="1076"/>
          <ac:picMkLst>
            <pc:docMk/>
            <pc:sldMk cId="322572970" sldId="2146846515"/>
            <ac:picMk id="9" creationId="{56D7917C-17BB-97F3-628E-46F205FE4175}"/>
          </ac:picMkLst>
        </pc:picChg>
        <pc:picChg chg="del mod">
          <ac:chgData name="Theresa Bednarek" userId="8436dc10-b776-411d-8f17-d5ee08360d6a" providerId="ADAL" clId="{8394B11F-D3F8-3E4A-A36C-CB5795504928}" dt="2023-06-27T00:50:46.888" v="19836" actId="478"/>
          <ac:picMkLst>
            <pc:docMk/>
            <pc:sldMk cId="322572970" sldId="2146846515"/>
            <ac:picMk id="14" creationId="{8CBDE163-27FF-1538-6589-3AF7B889DC42}"/>
          </ac:picMkLst>
        </pc:picChg>
        <pc:picChg chg="del mod topLvl">
          <ac:chgData name="Theresa Bednarek" userId="8436dc10-b776-411d-8f17-d5ee08360d6a" providerId="ADAL" clId="{8394B11F-D3F8-3E4A-A36C-CB5795504928}" dt="2023-06-27T00:49:41.915" v="19832" actId="478"/>
          <ac:picMkLst>
            <pc:docMk/>
            <pc:sldMk cId="322572970" sldId="2146846515"/>
            <ac:picMk id="15" creationId="{1BD9DE63-5CBE-393D-1E02-9D70D34BFA02}"/>
          </ac:picMkLst>
        </pc:picChg>
        <pc:picChg chg="add del mod topLvl">
          <ac:chgData name="Theresa Bednarek" userId="8436dc10-b776-411d-8f17-d5ee08360d6a" providerId="ADAL" clId="{8394B11F-D3F8-3E4A-A36C-CB5795504928}" dt="2023-06-27T00:48:17.916" v="19813" actId="478"/>
          <ac:picMkLst>
            <pc:docMk/>
            <pc:sldMk cId="322572970" sldId="2146846515"/>
            <ac:picMk id="18" creationId="{C08E688B-11B9-CFF0-DAB5-5BFF286432BB}"/>
          </ac:picMkLst>
        </pc:picChg>
        <pc:cxnChg chg="mod topLvl">
          <ac:chgData name="Theresa Bednarek" userId="8436dc10-b776-411d-8f17-d5ee08360d6a" providerId="ADAL" clId="{8394B11F-D3F8-3E4A-A36C-CB5795504928}" dt="2023-06-27T00:51:16.041" v="19847" actId="14100"/>
          <ac:cxnSpMkLst>
            <pc:docMk/>
            <pc:sldMk cId="322572970" sldId="2146846515"/>
            <ac:cxnSpMk id="17" creationId="{06A0AC42-30D3-9A53-320A-B52FDA0B8CA6}"/>
          </ac:cxnSpMkLst>
        </pc:cxnChg>
        <pc:cxnChg chg="mod">
          <ac:chgData name="Theresa Bednarek" userId="8436dc10-b776-411d-8f17-d5ee08360d6a" providerId="ADAL" clId="{8394B11F-D3F8-3E4A-A36C-CB5795504928}" dt="2023-06-27T00:51:23.919" v="19849" actId="14100"/>
          <ac:cxnSpMkLst>
            <pc:docMk/>
            <pc:sldMk cId="322572970" sldId="2146846515"/>
            <ac:cxnSpMk id="22" creationId="{8001BABF-0FFB-DA3D-8661-0086F01009D7}"/>
          </ac:cxnSpMkLst>
        </pc:cxnChg>
      </pc:sldChg>
      <pc:sldChg chg="add del">
        <pc:chgData name="Theresa Bednarek" userId="8436dc10-b776-411d-8f17-d5ee08360d6a" providerId="ADAL" clId="{8394B11F-D3F8-3E4A-A36C-CB5795504928}" dt="2023-06-26T20:46:02.491" v="14054" actId="2696"/>
        <pc:sldMkLst>
          <pc:docMk/>
          <pc:sldMk cId="2237771909" sldId="2146846516"/>
        </pc:sldMkLst>
      </pc:sldChg>
      <pc:sldChg chg="addSp delSp modSp add mod ord">
        <pc:chgData name="Theresa Bednarek" userId="8436dc10-b776-411d-8f17-d5ee08360d6a" providerId="ADAL" clId="{8394B11F-D3F8-3E4A-A36C-CB5795504928}" dt="2023-07-06T23:05:52.529" v="23155"/>
        <pc:sldMkLst>
          <pc:docMk/>
          <pc:sldMk cId="3807784515" sldId="2146846516"/>
        </pc:sldMkLst>
        <pc:spChg chg="mod">
          <ac:chgData name="Theresa Bednarek" userId="8436dc10-b776-411d-8f17-d5ee08360d6a" providerId="ADAL" clId="{8394B11F-D3F8-3E4A-A36C-CB5795504928}" dt="2023-06-26T23:30:28.992" v="17744" actId="6549"/>
          <ac:spMkLst>
            <pc:docMk/>
            <pc:sldMk cId="3807784515" sldId="2146846516"/>
            <ac:spMk id="2" creationId="{55DDD665-4C0F-A110-CF79-BB1AB38E0E5E}"/>
          </ac:spMkLst>
        </pc:spChg>
        <pc:spChg chg="mod">
          <ac:chgData name="Theresa Bednarek" userId="8436dc10-b776-411d-8f17-d5ee08360d6a" providerId="ADAL" clId="{8394B11F-D3F8-3E4A-A36C-CB5795504928}" dt="2023-06-26T23:28:33.924" v="17725" actId="20577"/>
          <ac:spMkLst>
            <pc:docMk/>
            <pc:sldMk cId="3807784515" sldId="2146846516"/>
            <ac:spMk id="3" creationId="{F8264340-48D4-F564-4CFE-D33728819AF1}"/>
          </ac:spMkLst>
        </pc:spChg>
        <pc:spChg chg="add mod topLvl">
          <ac:chgData name="Theresa Bednarek" userId="8436dc10-b776-411d-8f17-d5ee08360d6a" providerId="ADAL" clId="{8394B11F-D3F8-3E4A-A36C-CB5795504928}" dt="2023-06-26T22:52:02.418" v="16330" actId="165"/>
          <ac:spMkLst>
            <pc:docMk/>
            <pc:sldMk cId="3807784515" sldId="2146846516"/>
            <ac:spMk id="5" creationId="{B6F5C87F-EC2D-A0BA-B5A6-2FB64DD5492A}"/>
          </ac:spMkLst>
        </pc:spChg>
        <pc:spChg chg="del mod topLvl">
          <ac:chgData name="Theresa Bednarek" userId="8436dc10-b776-411d-8f17-d5ee08360d6a" providerId="ADAL" clId="{8394B11F-D3F8-3E4A-A36C-CB5795504928}" dt="2023-06-26T22:28:12.091" v="15393" actId="478"/>
          <ac:spMkLst>
            <pc:docMk/>
            <pc:sldMk cId="3807784515" sldId="2146846516"/>
            <ac:spMk id="6" creationId="{0E7CF57C-6067-60D3-7C04-DBA90B11C88E}"/>
          </ac:spMkLst>
        </pc:spChg>
        <pc:spChg chg="del mod topLvl">
          <ac:chgData name="Theresa Bednarek" userId="8436dc10-b776-411d-8f17-d5ee08360d6a" providerId="ADAL" clId="{8394B11F-D3F8-3E4A-A36C-CB5795504928}" dt="2023-06-26T22:28:28.396" v="15397" actId="478"/>
          <ac:spMkLst>
            <pc:docMk/>
            <pc:sldMk cId="3807784515" sldId="2146846516"/>
            <ac:spMk id="7" creationId="{03A283A8-5F9E-0A23-BCB5-A39135BC146C}"/>
          </ac:spMkLst>
        </pc:spChg>
        <pc:spChg chg="add del mod">
          <ac:chgData name="Theresa Bednarek" userId="8436dc10-b776-411d-8f17-d5ee08360d6a" providerId="ADAL" clId="{8394B11F-D3F8-3E4A-A36C-CB5795504928}" dt="2023-06-26T22:27:27.555" v="15385" actId="478"/>
          <ac:spMkLst>
            <pc:docMk/>
            <pc:sldMk cId="3807784515" sldId="2146846516"/>
            <ac:spMk id="12" creationId="{BAEF14F2-734F-8F12-215A-673C31475A8A}"/>
          </ac:spMkLst>
        </pc:spChg>
        <pc:spChg chg="add del mod">
          <ac:chgData name="Theresa Bednarek" userId="8436dc10-b776-411d-8f17-d5ee08360d6a" providerId="ADAL" clId="{8394B11F-D3F8-3E4A-A36C-CB5795504928}" dt="2023-06-26T22:27:51.986" v="15390" actId="478"/>
          <ac:spMkLst>
            <pc:docMk/>
            <pc:sldMk cId="3807784515" sldId="2146846516"/>
            <ac:spMk id="16" creationId="{B72DE44C-3CF0-DEB1-EA2E-77EF97F1B22D}"/>
          </ac:spMkLst>
        </pc:spChg>
        <pc:spChg chg="add del mod">
          <ac:chgData name="Theresa Bednarek" userId="8436dc10-b776-411d-8f17-d5ee08360d6a" providerId="ADAL" clId="{8394B11F-D3F8-3E4A-A36C-CB5795504928}" dt="2023-06-26T22:27:47.067" v="15388"/>
          <ac:spMkLst>
            <pc:docMk/>
            <pc:sldMk cId="3807784515" sldId="2146846516"/>
            <ac:spMk id="18" creationId="{D3257E93-B467-657E-ACAC-385640FDF087}"/>
          </ac:spMkLst>
        </pc:spChg>
        <pc:spChg chg="add del mod">
          <ac:chgData name="Theresa Bednarek" userId="8436dc10-b776-411d-8f17-d5ee08360d6a" providerId="ADAL" clId="{8394B11F-D3F8-3E4A-A36C-CB5795504928}" dt="2023-06-26T22:27:47.067" v="15388"/>
          <ac:spMkLst>
            <pc:docMk/>
            <pc:sldMk cId="3807784515" sldId="2146846516"/>
            <ac:spMk id="19" creationId="{E2F356B6-6D00-B91E-D0E7-3D994EA363FB}"/>
          </ac:spMkLst>
        </pc:spChg>
        <pc:spChg chg="add mod">
          <ac:chgData name="Theresa Bednarek" userId="8436dc10-b776-411d-8f17-d5ee08360d6a" providerId="ADAL" clId="{8394B11F-D3F8-3E4A-A36C-CB5795504928}" dt="2023-06-26T22:54:03.569" v="16372" actId="1076"/>
          <ac:spMkLst>
            <pc:docMk/>
            <pc:sldMk cId="3807784515" sldId="2146846516"/>
            <ac:spMk id="20" creationId="{AA8303B0-4FCE-7E72-98C9-A82340A02C27}"/>
          </ac:spMkLst>
        </pc:spChg>
        <pc:spChg chg="add mod">
          <ac:chgData name="Theresa Bednarek" userId="8436dc10-b776-411d-8f17-d5ee08360d6a" providerId="ADAL" clId="{8394B11F-D3F8-3E4A-A36C-CB5795504928}" dt="2023-06-26T22:53:57.197" v="16371" actId="1076"/>
          <ac:spMkLst>
            <pc:docMk/>
            <pc:sldMk cId="3807784515" sldId="2146846516"/>
            <ac:spMk id="21" creationId="{4D8A221C-ECCA-BF23-DC91-8F357A8EFB62}"/>
          </ac:spMkLst>
        </pc:spChg>
        <pc:grpChg chg="add del mod">
          <ac:chgData name="Theresa Bednarek" userId="8436dc10-b776-411d-8f17-d5ee08360d6a" providerId="ADAL" clId="{8394B11F-D3F8-3E4A-A36C-CB5795504928}" dt="2023-06-26T22:21:16.663" v="15296" actId="165"/>
          <ac:grpSpMkLst>
            <pc:docMk/>
            <pc:sldMk cId="3807784515" sldId="2146846516"/>
            <ac:grpSpMk id="9" creationId="{0646FFF5-DE3A-EE43-2D41-FDC898E33FDE}"/>
          </ac:grpSpMkLst>
        </pc:grpChg>
        <pc:grpChg chg="del">
          <ac:chgData name="Theresa Bednarek" userId="8436dc10-b776-411d-8f17-d5ee08360d6a" providerId="ADAL" clId="{8394B11F-D3F8-3E4A-A36C-CB5795504928}" dt="2023-06-26T22:24:41.078" v="15378" actId="478"/>
          <ac:grpSpMkLst>
            <pc:docMk/>
            <pc:sldMk cId="3807784515" sldId="2146846516"/>
            <ac:grpSpMk id="14" creationId="{E3D5BE9C-95A0-DD65-849B-EC0B005CD2EE}"/>
          </ac:grpSpMkLst>
        </pc:grpChg>
        <pc:grpChg chg="del mod">
          <ac:chgData name="Theresa Bednarek" userId="8436dc10-b776-411d-8f17-d5ee08360d6a" providerId="ADAL" clId="{8394B11F-D3F8-3E4A-A36C-CB5795504928}" dt="2023-06-26T22:20:50.726" v="15291" actId="165"/>
          <ac:grpSpMkLst>
            <pc:docMk/>
            <pc:sldMk cId="3807784515" sldId="2146846516"/>
            <ac:grpSpMk id="15" creationId="{5E5BB466-ACDF-CF6D-9E16-AE46D6B5A093}"/>
          </ac:grpSpMkLst>
        </pc:grpChg>
        <pc:grpChg chg="add del">
          <ac:chgData name="Theresa Bednarek" userId="8436dc10-b776-411d-8f17-d5ee08360d6a" providerId="ADAL" clId="{8394B11F-D3F8-3E4A-A36C-CB5795504928}" dt="2023-06-26T22:52:02.418" v="16330" actId="165"/>
          <ac:grpSpMkLst>
            <pc:docMk/>
            <pc:sldMk cId="3807784515" sldId="2146846516"/>
            <ac:grpSpMk id="24" creationId="{2F3717CF-09D6-2EB2-1EB3-8B91FB2453F9}"/>
          </ac:grpSpMkLst>
        </pc:grpChg>
        <pc:grpChg chg="add mod">
          <ac:chgData name="Theresa Bednarek" userId="8436dc10-b776-411d-8f17-d5ee08360d6a" providerId="ADAL" clId="{8394B11F-D3F8-3E4A-A36C-CB5795504928}" dt="2023-06-26T22:52:20.258" v="16334" actId="1076"/>
          <ac:grpSpMkLst>
            <pc:docMk/>
            <pc:sldMk cId="3807784515" sldId="2146846516"/>
            <ac:grpSpMk id="25" creationId="{FF8153F4-E24E-CEEA-9598-E7D2B9566222}"/>
          </ac:grpSpMkLst>
        </pc:grpChg>
        <pc:picChg chg="add mod topLvl">
          <ac:chgData name="Theresa Bednarek" userId="8436dc10-b776-411d-8f17-d5ee08360d6a" providerId="ADAL" clId="{8394B11F-D3F8-3E4A-A36C-CB5795504928}" dt="2023-06-26T22:52:02.418" v="16330" actId="165"/>
          <ac:picMkLst>
            <pc:docMk/>
            <pc:sldMk cId="3807784515" sldId="2146846516"/>
            <ac:picMk id="4" creationId="{AD098D4D-DD76-D4B6-B0A2-BB28F3FCEA2B}"/>
          </ac:picMkLst>
        </pc:picChg>
        <pc:picChg chg="add del mod">
          <ac:chgData name="Theresa Bednarek" userId="8436dc10-b776-411d-8f17-d5ee08360d6a" providerId="ADAL" clId="{8394B11F-D3F8-3E4A-A36C-CB5795504928}" dt="2023-06-26T22:23:02.529" v="15300" actId="478"/>
          <ac:picMkLst>
            <pc:docMk/>
            <pc:sldMk cId="3807784515" sldId="2146846516"/>
            <ac:picMk id="10" creationId="{FCB2800D-3E16-5798-718B-F8623A7E510D}"/>
          </ac:picMkLst>
        </pc:picChg>
        <pc:picChg chg="del mod topLvl">
          <ac:chgData name="Theresa Bednarek" userId="8436dc10-b776-411d-8f17-d5ee08360d6a" providerId="ADAL" clId="{8394B11F-D3F8-3E4A-A36C-CB5795504928}" dt="2023-06-26T22:50:30.917" v="16305" actId="478"/>
          <ac:picMkLst>
            <pc:docMk/>
            <pc:sldMk cId="3807784515" sldId="2146846516"/>
            <ac:picMk id="11" creationId="{824B96F3-A519-A158-F234-70D6C8228F5E}"/>
          </ac:picMkLst>
        </pc:picChg>
        <pc:picChg chg="add del mod">
          <ac:chgData name="Theresa Bednarek" userId="8436dc10-b776-411d-8f17-d5ee08360d6a" providerId="ADAL" clId="{8394B11F-D3F8-3E4A-A36C-CB5795504928}" dt="2023-06-26T22:27:47.067" v="15388"/>
          <ac:picMkLst>
            <pc:docMk/>
            <pc:sldMk cId="3807784515" sldId="2146846516"/>
            <ac:picMk id="17" creationId="{0B758EF1-47CB-C9C5-172E-02556EFDC9FF}"/>
          </ac:picMkLst>
        </pc:picChg>
        <pc:picChg chg="add mod">
          <ac:chgData name="Theresa Bednarek" userId="8436dc10-b776-411d-8f17-d5ee08360d6a" providerId="ADAL" clId="{8394B11F-D3F8-3E4A-A36C-CB5795504928}" dt="2023-06-26T22:53:44.722" v="16370" actId="1076"/>
          <ac:picMkLst>
            <pc:docMk/>
            <pc:sldMk cId="3807784515" sldId="2146846516"/>
            <ac:picMk id="23" creationId="{F3AA6D13-98FE-D9DE-4259-01A181DEA461}"/>
          </ac:picMkLst>
        </pc:picChg>
      </pc:sldChg>
      <pc:sldChg chg="addSp delSp modSp add mod ord">
        <pc:chgData name="Theresa Bednarek" userId="8436dc10-b776-411d-8f17-d5ee08360d6a" providerId="ADAL" clId="{8394B11F-D3F8-3E4A-A36C-CB5795504928}" dt="2023-07-06T23:05:52.529" v="23155"/>
        <pc:sldMkLst>
          <pc:docMk/>
          <pc:sldMk cId="3871548287" sldId="2146846517"/>
        </pc:sldMkLst>
        <pc:spChg chg="mod">
          <ac:chgData name="Theresa Bednarek" userId="8436dc10-b776-411d-8f17-d5ee08360d6a" providerId="ADAL" clId="{8394B11F-D3F8-3E4A-A36C-CB5795504928}" dt="2023-06-26T23:10:11.931" v="17166" actId="255"/>
          <ac:spMkLst>
            <pc:docMk/>
            <pc:sldMk cId="3871548287" sldId="2146846517"/>
            <ac:spMk id="2" creationId="{55DDD665-4C0F-A110-CF79-BB1AB38E0E5E}"/>
          </ac:spMkLst>
        </pc:spChg>
        <pc:spChg chg="mod">
          <ac:chgData name="Theresa Bednarek" userId="8436dc10-b776-411d-8f17-d5ee08360d6a" providerId="ADAL" clId="{8394B11F-D3F8-3E4A-A36C-CB5795504928}" dt="2023-06-26T23:33:46.591" v="17745" actId="1076"/>
          <ac:spMkLst>
            <pc:docMk/>
            <pc:sldMk cId="3871548287" sldId="2146846517"/>
            <ac:spMk id="3" creationId="{F8264340-48D4-F564-4CFE-D33728819AF1}"/>
          </ac:spMkLst>
        </pc:spChg>
        <pc:spChg chg="mod">
          <ac:chgData name="Theresa Bednarek" userId="8436dc10-b776-411d-8f17-d5ee08360d6a" providerId="ADAL" clId="{8394B11F-D3F8-3E4A-A36C-CB5795504928}" dt="2023-06-26T23:15:00.024" v="17259" actId="1076"/>
          <ac:spMkLst>
            <pc:docMk/>
            <pc:sldMk cId="3871548287" sldId="2146846517"/>
            <ac:spMk id="6" creationId="{0E7CF57C-6067-60D3-7C04-DBA90B11C88E}"/>
          </ac:spMkLst>
        </pc:spChg>
        <pc:spChg chg="mod">
          <ac:chgData name="Theresa Bednarek" userId="8436dc10-b776-411d-8f17-d5ee08360d6a" providerId="ADAL" clId="{8394B11F-D3F8-3E4A-A36C-CB5795504928}" dt="2023-06-26T22:37:24.815" v="16032" actId="1076"/>
          <ac:spMkLst>
            <pc:docMk/>
            <pc:sldMk cId="3871548287" sldId="2146846517"/>
            <ac:spMk id="7" creationId="{03A283A8-5F9E-0A23-BCB5-A39135BC146C}"/>
          </ac:spMkLst>
        </pc:spChg>
        <pc:spChg chg="add mod">
          <ac:chgData name="Theresa Bednarek" userId="8436dc10-b776-411d-8f17-d5ee08360d6a" providerId="ADAL" clId="{8394B11F-D3F8-3E4A-A36C-CB5795504928}" dt="2023-06-26T23:27:12.918" v="17651" actId="1076"/>
          <ac:spMkLst>
            <pc:docMk/>
            <pc:sldMk cId="3871548287" sldId="2146846517"/>
            <ac:spMk id="17" creationId="{A7D6B773-628A-0BFB-1371-0E05E1442DC6}"/>
          </ac:spMkLst>
        </pc:spChg>
        <pc:spChg chg="add mod">
          <ac:chgData name="Theresa Bednarek" userId="8436dc10-b776-411d-8f17-d5ee08360d6a" providerId="ADAL" clId="{8394B11F-D3F8-3E4A-A36C-CB5795504928}" dt="2023-06-26T23:27:23.010" v="17654" actId="1076"/>
          <ac:spMkLst>
            <pc:docMk/>
            <pc:sldMk cId="3871548287" sldId="2146846517"/>
            <ac:spMk id="18" creationId="{26C58C4D-9F08-1EA5-90C1-ED4A5F5963BC}"/>
          </ac:spMkLst>
        </pc:spChg>
        <pc:spChg chg="add mod">
          <ac:chgData name="Theresa Bednarek" userId="8436dc10-b776-411d-8f17-d5ee08360d6a" providerId="ADAL" clId="{8394B11F-D3F8-3E4A-A36C-CB5795504928}" dt="2023-06-26T23:27:42.858" v="17657" actId="1076"/>
          <ac:spMkLst>
            <pc:docMk/>
            <pc:sldMk cId="3871548287" sldId="2146846517"/>
            <ac:spMk id="19" creationId="{7DCB289D-3496-7AAF-3821-FEA6219C53AF}"/>
          </ac:spMkLst>
        </pc:spChg>
        <pc:spChg chg="add mod">
          <ac:chgData name="Theresa Bednarek" userId="8436dc10-b776-411d-8f17-d5ee08360d6a" providerId="ADAL" clId="{8394B11F-D3F8-3E4A-A36C-CB5795504928}" dt="2023-06-26T23:29:29.535" v="17730" actId="14100"/>
          <ac:spMkLst>
            <pc:docMk/>
            <pc:sldMk cId="3871548287" sldId="2146846517"/>
            <ac:spMk id="20" creationId="{6C232120-0F6A-1EC1-2815-E5941F80E595}"/>
          </ac:spMkLst>
        </pc:spChg>
        <pc:spChg chg="add mod">
          <ac:chgData name="Theresa Bednarek" userId="8436dc10-b776-411d-8f17-d5ee08360d6a" providerId="ADAL" clId="{8394B11F-D3F8-3E4A-A36C-CB5795504928}" dt="2023-06-26T23:29:47.391" v="17738" actId="1076"/>
          <ac:spMkLst>
            <pc:docMk/>
            <pc:sldMk cId="3871548287" sldId="2146846517"/>
            <ac:spMk id="21" creationId="{E2B1EF9E-5D5F-2F74-C54D-A20FC1500177}"/>
          </ac:spMkLst>
        </pc:spChg>
        <pc:spChg chg="add mod">
          <ac:chgData name="Theresa Bednarek" userId="8436dc10-b776-411d-8f17-d5ee08360d6a" providerId="ADAL" clId="{8394B11F-D3F8-3E4A-A36C-CB5795504928}" dt="2023-06-26T23:29:53.917" v="17740" actId="1076"/>
          <ac:spMkLst>
            <pc:docMk/>
            <pc:sldMk cId="3871548287" sldId="2146846517"/>
            <ac:spMk id="22" creationId="{27442A9A-5D26-4A6E-84F4-A2D1F1E23009}"/>
          </ac:spMkLst>
        </pc:spChg>
        <pc:grpChg chg="del">
          <ac:chgData name="Theresa Bednarek" userId="8436dc10-b776-411d-8f17-d5ee08360d6a" providerId="ADAL" clId="{8394B11F-D3F8-3E4A-A36C-CB5795504928}" dt="2023-06-26T22:35:56.376" v="16023" actId="478"/>
          <ac:grpSpMkLst>
            <pc:docMk/>
            <pc:sldMk cId="3871548287" sldId="2146846517"/>
            <ac:grpSpMk id="14" creationId="{E3D5BE9C-95A0-DD65-849B-EC0B005CD2EE}"/>
          </ac:grpSpMkLst>
        </pc:grpChg>
        <pc:grpChg chg="del">
          <ac:chgData name="Theresa Bednarek" userId="8436dc10-b776-411d-8f17-d5ee08360d6a" providerId="ADAL" clId="{8394B11F-D3F8-3E4A-A36C-CB5795504928}" dt="2023-06-26T23:15:02.519" v="17260" actId="478"/>
          <ac:grpSpMkLst>
            <pc:docMk/>
            <pc:sldMk cId="3871548287" sldId="2146846517"/>
            <ac:grpSpMk id="15" creationId="{5E5BB466-ACDF-CF6D-9E16-AE46D6B5A093}"/>
          </ac:grpSpMkLst>
        </pc:grpChg>
        <pc:picChg chg="add mod">
          <ac:chgData name="Theresa Bednarek" userId="8436dc10-b776-411d-8f17-d5ee08360d6a" providerId="ADAL" clId="{8394B11F-D3F8-3E4A-A36C-CB5795504928}" dt="2023-06-27T00:01:44.400" v="18632" actId="1076"/>
          <ac:picMkLst>
            <pc:docMk/>
            <pc:sldMk cId="3871548287" sldId="2146846517"/>
            <ac:picMk id="5" creationId="{E44044EC-7DE1-08E3-7441-C2F338268997}"/>
          </ac:picMkLst>
        </pc:picChg>
        <pc:picChg chg="add mod">
          <ac:chgData name="Theresa Bednarek" userId="8436dc10-b776-411d-8f17-d5ee08360d6a" providerId="ADAL" clId="{8394B11F-D3F8-3E4A-A36C-CB5795504928}" dt="2023-06-26T23:15:53.167" v="17274" actId="167"/>
          <ac:picMkLst>
            <pc:docMk/>
            <pc:sldMk cId="3871548287" sldId="2146846517"/>
            <ac:picMk id="10" creationId="{802CF98A-4B3A-9922-B060-C08857273AE4}"/>
          </ac:picMkLst>
        </pc:picChg>
        <pc:picChg chg="del">
          <ac:chgData name="Theresa Bednarek" userId="8436dc10-b776-411d-8f17-d5ee08360d6a" providerId="ADAL" clId="{8394B11F-D3F8-3E4A-A36C-CB5795504928}" dt="2023-06-26T23:14:43.483" v="17253" actId="478"/>
          <ac:picMkLst>
            <pc:docMk/>
            <pc:sldMk cId="3871548287" sldId="2146846517"/>
            <ac:picMk id="11" creationId="{824B96F3-A519-A158-F234-70D6C8228F5E}"/>
          </ac:picMkLst>
        </pc:picChg>
        <pc:picChg chg="add mod">
          <ac:chgData name="Theresa Bednarek" userId="8436dc10-b776-411d-8f17-d5ee08360d6a" providerId="ADAL" clId="{8394B11F-D3F8-3E4A-A36C-CB5795504928}" dt="2023-06-26T23:16:15.918" v="17281" actId="1076"/>
          <ac:picMkLst>
            <pc:docMk/>
            <pc:sldMk cId="3871548287" sldId="2146846517"/>
            <ac:picMk id="16" creationId="{35281E00-A6EC-A6C0-1F86-2BBDE1AB1ACE}"/>
          </ac:picMkLst>
        </pc:picChg>
      </pc:sldChg>
      <pc:sldChg chg="addSp delSp modSp add mod ord">
        <pc:chgData name="Theresa Bednarek" userId="8436dc10-b776-411d-8f17-d5ee08360d6a" providerId="ADAL" clId="{8394B11F-D3F8-3E4A-A36C-CB5795504928}" dt="2023-07-06T23:05:52.529" v="23155"/>
        <pc:sldMkLst>
          <pc:docMk/>
          <pc:sldMk cId="952759454" sldId="2146846518"/>
        </pc:sldMkLst>
        <pc:spChg chg="mod">
          <ac:chgData name="Theresa Bednarek" userId="8436dc10-b776-411d-8f17-d5ee08360d6a" providerId="ADAL" clId="{8394B11F-D3F8-3E4A-A36C-CB5795504928}" dt="2023-06-27T00:09:35.350" v="18689" actId="255"/>
          <ac:spMkLst>
            <pc:docMk/>
            <pc:sldMk cId="952759454" sldId="2146846518"/>
            <ac:spMk id="2" creationId="{55DDD665-4C0F-A110-CF79-BB1AB38E0E5E}"/>
          </ac:spMkLst>
        </pc:spChg>
        <pc:spChg chg="mod">
          <ac:chgData name="Theresa Bednarek" userId="8436dc10-b776-411d-8f17-d5ee08360d6a" providerId="ADAL" clId="{8394B11F-D3F8-3E4A-A36C-CB5795504928}" dt="2023-06-27T00:00:54.146" v="18625" actId="20577"/>
          <ac:spMkLst>
            <pc:docMk/>
            <pc:sldMk cId="952759454" sldId="2146846518"/>
            <ac:spMk id="3" creationId="{F8264340-48D4-F564-4CFE-D33728819AF1}"/>
          </ac:spMkLst>
        </pc:spChg>
        <pc:spChg chg="add mod">
          <ac:chgData name="Theresa Bednarek" userId="8436dc10-b776-411d-8f17-d5ee08360d6a" providerId="ADAL" clId="{8394B11F-D3F8-3E4A-A36C-CB5795504928}" dt="2023-06-26T23:39:13.695" v="17963" actId="1076"/>
          <ac:spMkLst>
            <pc:docMk/>
            <pc:sldMk cId="952759454" sldId="2146846518"/>
            <ac:spMk id="9" creationId="{7A1151A1-2473-C2D8-F0F4-AADDE8EBEBAA}"/>
          </ac:spMkLst>
        </pc:spChg>
        <pc:spChg chg="add mod">
          <ac:chgData name="Theresa Bednarek" userId="8436dc10-b776-411d-8f17-d5ee08360d6a" providerId="ADAL" clId="{8394B11F-D3F8-3E4A-A36C-CB5795504928}" dt="2023-06-26T23:43:09.803" v="18085" actId="1076"/>
          <ac:spMkLst>
            <pc:docMk/>
            <pc:sldMk cId="952759454" sldId="2146846518"/>
            <ac:spMk id="18" creationId="{1313BB6F-BB42-07F7-D764-4D80E7E14225}"/>
          </ac:spMkLst>
        </pc:spChg>
        <pc:spChg chg="add mod">
          <ac:chgData name="Theresa Bednarek" userId="8436dc10-b776-411d-8f17-d5ee08360d6a" providerId="ADAL" clId="{8394B11F-D3F8-3E4A-A36C-CB5795504928}" dt="2023-06-27T00:01:37.372" v="18631" actId="1076"/>
          <ac:spMkLst>
            <pc:docMk/>
            <pc:sldMk cId="952759454" sldId="2146846518"/>
            <ac:spMk id="23" creationId="{F58EB4C3-F76F-853F-A8F5-3D53E489D13F}"/>
          </ac:spMkLst>
        </pc:spChg>
        <pc:spChg chg="add mod">
          <ac:chgData name="Theresa Bednarek" userId="8436dc10-b776-411d-8f17-d5ee08360d6a" providerId="ADAL" clId="{8394B11F-D3F8-3E4A-A36C-CB5795504928}" dt="2023-06-27T00:02:02.818" v="18635" actId="14100"/>
          <ac:spMkLst>
            <pc:docMk/>
            <pc:sldMk cId="952759454" sldId="2146846518"/>
            <ac:spMk id="24" creationId="{9582A014-9D03-4E41-CFD9-F455217B42D5}"/>
          </ac:spMkLst>
        </pc:spChg>
        <pc:spChg chg="add mod">
          <ac:chgData name="Theresa Bednarek" userId="8436dc10-b776-411d-8f17-d5ee08360d6a" providerId="ADAL" clId="{8394B11F-D3F8-3E4A-A36C-CB5795504928}" dt="2023-06-27T00:02:11.710" v="18638" actId="14100"/>
          <ac:spMkLst>
            <pc:docMk/>
            <pc:sldMk cId="952759454" sldId="2146846518"/>
            <ac:spMk id="25" creationId="{54E974F8-7592-D45E-ED73-87D514420408}"/>
          </ac:spMkLst>
        </pc:spChg>
        <pc:spChg chg="add mod">
          <ac:chgData name="Theresa Bednarek" userId="8436dc10-b776-411d-8f17-d5ee08360d6a" providerId="ADAL" clId="{8394B11F-D3F8-3E4A-A36C-CB5795504928}" dt="2023-06-27T00:02:34.932" v="18645" actId="14100"/>
          <ac:spMkLst>
            <pc:docMk/>
            <pc:sldMk cId="952759454" sldId="2146846518"/>
            <ac:spMk id="26" creationId="{EF646F5E-4859-BC46-5E44-EF1A91C8DBFF}"/>
          </ac:spMkLst>
        </pc:spChg>
        <pc:grpChg chg="del">
          <ac:chgData name="Theresa Bednarek" userId="8436dc10-b776-411d-8f17-d5ee08360d6a" providerId="ADAL" clId="{8394B11F-D3F8-3E4A-A36C-CB5795504928}" dt="2023-06-26T23:35:27.048" v="17769" actId="478"/>
          <ac:grpSpMkLst>
            <pc:docMk/>
            <pc:sldMk cId="952759454" sldId="2146846518"/>
            <ac:grpSpMk id="14" creationId="{E3D5BE9C-95A0-DD65-849B-EC0B005CD2EE}"/>
          </ac:grpSpMkLst>
        </pc:grpChg>
        <pc:grpChg chg="del">
          <ac:chgData name="Theresa Bednarek" userId="8436dc10-b776-411d-8f17-d5ee08360d6a" providerId="ADAL" clId="{8394B11F-D3F8-3E4A-A36C-CB5795504928}" dt="2023-06-26T23:35:12.304" v="17764" actId="478"/>
          <ac:grpSpMkLst>
            <pc:docMk/>
            <pc:sldMk cId="952759454" sldId="2146846518"/>
            <ac:grpSpMk id="15" creationId="{5E5BB466-ACDF-CF6D-9E16-AE46D6B5A093}"/>
          </ac:grpSpMkLst>
        </pc:grpChg>
        <pc:picChg chg="add del mod">
          <ac:chgData name="Theresa Bednarek" userId="8436dc10-b776-411d-8f17-d5ee08360d6a" providerId="ADAL" clId="{8394B11F-D3F8-3E4A-A36C-CB5795504928}" dt="2023-06-26T23:38:55.770" v="17956" actId="478"/>
          <ac:picMkLst>
            <pc:docMk/>
            <pc:sldMk cId="952759454" sldId="2146846518"/>
            <ac:picMk id="5" creationId="{ABB4BC2A-420D-4E23-87D0-54328DC76069}"/>
          </ac:picMkLst>
        </pc:picChg>
        <pc:picChg chg="add mod">
          <ac:chgData name="Theresa Bednarek" userId="8436dc10-b776-411d-8f17-d5ee08360d6a" providerId="ADAL" clId="{8394B11F-D3F8-3E4A-A36C-CB5795504928}" dt="2023-06-26T23:39:15.682" v="17964" actId="1076"/>
          <ac:picMkLst>
            <pc:docMk/>
            <pc:sldMk cId="952759454" sldId="2146846518"/>
            <ac:picMk id="12" creationId="{82D8F801-8C5E-1746-31B3-642C73A9A524}"/>
          </ac:picMkLst>
        </pc:picChg>
        <pc:picChg chg="add mod">
          <ac:chgData name="Theresa Bednarek" userId="8436dc10-b776-411d-8f17-d5ee08360d6a" providerId="ADAL" clId="{8394B11F-D3F8-3E4A-A36C-CB5795504928}" dt="2023-06-27T00:02:28.178" v="18643" actId="1076"/>
          <ac:picMkLst>
            <pc:docMk/>
            <pc:sldMk cId="952759454" sldId="2146846518"/>
            <ac:picMk id="17" creationId="{86B4EFA6-AB7A-2B42-2BD7-7E01446E51E2}"/>
          </ac:picMkLst>
        </pc:picChg>
        <pc:picChg chg="add del mod">
          <ac:chgData name="Theresa Bednarek" userId="8436dc10-b776-411d-8f17-d5ee08360d6a" providerId="ADAL" clId="{8394B11F-D3F8-3E4A-A36C-CB5795504928}" dt="2023-06-26T23:58:41.146" v="18587" actId="478"/>
          <ac:picMkLst>
            <pc:docMk/>
            <pc:sldMk cId="952759454" sldId="2146846518"/>
            <ac:picMk id="20" creationId="{7D15F802-93F8-CA87-6C54-FAD0C8376D79}"/>
          </ac:picMkLst>
        </pc:picChg>
        <pc:picChg chg="add mod">
          <ac:chgData name="Theresa Bednarek" userId="8436dc10-b776-411d-8f17-d5ee08360d6a" providerId="ADAL" clId="{8394B11F-D3F8-3E4A-A36C-CB5795504928}" dt="2023-06-27T00:01:31.312" v="18630" actId="1076"/>
          <ac:picMkLst>
            <pc:docMk/>
            <pc:sldMk cId="952759454" sldId="2146846518"/>
            <ac:picMk id="22" creationId="{AE9D7BD9-7434-F4A3-53ED-1828DB4E9866}"/>
          </ac:picMkLst>
        </pc:picChg>
      </pc:sldChg>
      <pc:sldChg chg="add del">
        <pc:chgData name="Theresa Bednarek" userId="8436dc10-b776-411d-8f17-d5ee08360d6a" providerId="ADAL" clId="{8394B11F-D3F8-3E4A-A36C-CB5795504928}" dt="2023-06-27T00:03:04.838" v="18647" actId="2696"/>
        <pc:sldMkLst>
          <pc:docMk/>
          <pc:sldMk cId="1000349835" sldId="2146846519"/>
        </pc:sldMkLst>
      </pc:sldChg>
      <pc:sldChg chg="modSp mod">
        <pc:chgData name="Theresa Bednarek" userId="8436dc10-b776-411d-8f17-d5ee08360d6a" providerId="ADAL" clId="{8394B11F-D3F8-3E4A-A36C-CB5795504928}" dt="2023-07-06T23:08:40.268" v="23167" actId="207"/>
        <pc:sldMkLst>
          <pc:docMk/>
          <pc:sldMk cId="2179938744" sldId="2146846520"/>
        </pc:sldMkLst>
        <pc:spChg chg="mod">
          <ac:chgData name="Theresa Bednarek" userId="8436dc10-b776-411d-8f17-d5ee08360d6a" providerId="ADAL" clId="{8394B11F-D3F8-3E4A-A36C-CB5795504928}" dt="2023-07-06T23:08:34.870" v="23166" actId="207"/>
          <ac:spMkLst>
            <pc:docMk/>
            <pc:sldMk cId="2179938744" sldId="2146846520"/>
            <ac:spMk id="2" creationId="{528F4471-5740-7971-AB90-81BDC5360BAE}"/>
          </ac:spMkLst>
        </pc:spChg>
        <pc:spChg chg="mod">
          <ac:chgData name="Theresa Bednarek" userId="8436dc10-b776-411d-8f17-d5ee08360d6a" providerId="ADAL" clId="{8394B11F-D3F8-3E4A-A36C-CB5795504928}" dt="2023-07-06T23:08:40.268" v="23167" actId="207"/>
          <ac:spMkLst>
            <pc:docMk/>
            <pc:sldMk cId="2179938744" sldId="2146846520"/>
            <ac:spMk id="3" creationId="{D114B0C3-6B55-9557-8CF3-74551686CD23}"/>
          </ac:spMkLst>
        </pc:spChg>
      </pc:sldChg>
      <pc:sldChg chg="modSp mod">
        <pc:chgData name="Theresa Bednarek" userId="8436dc10-b776-411d-8f17-d5ee08360d6a" providerId="ADAL" clId="{8394B11F-D3F8-3E4A-A36C-CB5795504928}" dt="2023-07-07T13:44:59.954" v="26120" actId="207"/>
        <pc:sldMkLst>
          <pc:docMk/>
          <pc:sldMk cId="642655366" sldId="2146846521"/>
        </pc:sldMkLst>
        <pc:spChg chg="mod">
          <ac:chgData name="Theresa Bednarek" userId="8436dc10-b776-411d-8f17-d5ee08360d6a" providerId="ADAL" clId="{8394B11F-D3F8-3E4A-A36C-CB5795504928}" dt="2023-07-07T13:44:59.954" v="26120" actId="207"/>
          <ac:spMkLst>
            <pc:docMk/>
            <pc:sldMk cId="642655366" sldId="2146846521"/>
            <ac:spMk id="4" creationId="{0824B2A2-9B06-599D-FB11-CD2B9C50907C}"/>
          </ac:spMkLst>
        </pc:spChg>
        <pc:spChg chg="mod">
          <ac:chgData name="Theresa Bednarek" userId="8436dc10-b776-411d-8f17-d5ee08360d6a" providerId="ADAL" clId="{8394B11F-D3F8-3E4A-A36C-CB5795504928}" dt="2023-06-29T19:26:58.699" v="20672" actId="1076"/>
          <ac:spMkLst>
            <pc:docMk/>
            <pc:sldMk cId="642655366" sldId="2146846521"/>
            <ac:spMk id="14" creationId="{1599ACA2-8992-6B7E-B2CA-91C9822CA336}"/>
          </ac:spMkLst>
        </pc:spChg>
      </pc:sldChg>
      <pc:sldChg chg="add del">
        <pc:chgData name="Theresa Bednarek" userId="8436dc10-b776-411d-8f17-d5ee08360d6a" providerId="ADAL" clId="{8394B11F-D3F8-3E4A-A36C-CB5795504928}" dt="2023-06-29T20:05:08.231" v="20683" actId="2696"/>
        <pc:sldMkLst>
          <pc:docMk/>
          <pc:sldMk cId="2542798405" sldId="2146846540"/>
        </pc:sldMkLst>
      </pc:sldChg>
      <pc:sldChg chg="modSp add mod">
        <pc:chgData name="Theresa Bednarek" userId="8436dc10-b776-411d-8f17-d5ee08360d6a" providerId="ADAL" clId="{8394B11F-D3F8-3E4A-A36C-CB5795504928}" dt="2023-06-29T23:09:09.023" v="21237" actId="6549"/>
        <pc:sldMkLst>
          <pc:docMk/>
          <pc:sldMk cId="2475992525" sldId="2146846541"/>
        </pc:sldMkLst>
        <pc:spChg chg="mod">
          <ac:chgData name="Theresa Bednarek" userId="8436dc10-b776-411d-8f17-d5ee08360d6a" providerId="ADAL" clId="{8394B11F-D3F8-3E4A-A36C-CB5795504928}" dt="2023-06-29T23:09:09.023" v="21237" actId="6549"/>
          <ac:spMkLst>
            <pc:docMk/>
            <pc:sldMk cId="2475992525" sldId="2146846541"/>
            <ac:spMk id="3" creationId="{4E7FC709-86BB-6ADB-E134-E8080BC59CAF}"/>
          </ac:spMkLst>
        </pc:spChg>
      </pc:sldChg>
      <pc:sldChg chg="addSp delSp modSp add mod">
        <pc:chgData name="Theresa Bednarek" userId="8436dc10-b776-411d-8f17-d5ee08360d6a" providerId="ADAL" clId="{8394B11F-D3F8-3E4A-A36C-CB5795504928}" dt="2023-07-07T23:49:13.700" v="29148" actId="20577"/>
        <pc:sldMkLst>
          <pc:docMk/>
          <pc:sldMk cId="1285442147" sldId="2146846542"/>
        </pc:sldMkLst>
        <pc:spChg chg="add del mod">
          <ac:chgData name="Theresa Bednarek" userId="8436dc10-b776-411d-8f17-d5ee08360d6a" providerId="ADAL" clId="{8394B11F-D3F8-3E4A-A36C-CB5795504928}" dt="2023-07-06T21:59:37.130" v="22458"/>
          <ac:spMkLst>
            <pc:docMk/>
            <pc:sldMk cId="1285442147" sldId="2146846542"/>
            <ac:spMk id="2" creationId="{0404490C-01E3-DE3F-318F-42709706DF3E}"/>
          </ac:spMkLst>
        </pc:spChg>
        <pc:spChg chg="mod">
          <ac:chgData name="Theresa Bednarek" userId="8436dc10-b776-411d-8f17-d5ee08360d6a" providerId="ADAL" clId="{8394B11F-D3F8-3E4A-A36C-CB5795504928}" dt="2023-07-06T22:23:01.899" v="22922" actId="20577"/>
          <ac:spMkLst>
            <pc:docMk/>
            <pc:sldMk cId="1285442147" sldId="2146846542"/>
            <ac:spMk id="3" creationId="{00000000-0000-0000-0000-000000000000}"/>
          </ac:spMkLst>
        </pc:spChg>
        <pc:graphicFrameChg chg="mod modGraphic">
          <ac:chgData name="Theresa Bednarek" userId="8436dc10-b776-411d-8f17-d5ee08360d6a" providerId="ADAL" clId="{8394B11F-D3F8-3E4A-A36C-CB5795504928}" dt="2023-07-07T23:49:13.700" v="29148" actId="20577"/>
          <ac:graphicFrameMkLst>
            <pc:docMk/>
            <pc:sldMk cId="1285442147" sldId="2146846542"/>
            <ac:graphicFrameMk id="4" creationId="{B8D98F9C-9DB9-47C0-8A49-04FA49CD3D0C}"/>
          </ac:graphicFrameMkLst>
        </pc:graphicFrameChg>
      </pc:sldChg>
      <pc:sldChg chg="modSp add del mod">
        <pc:chgData name="Theresa Bednarek" userId="8436dc10-b776-411d-8f17-d5ee08360d6a" providerId="ADAL" clId="{8394B11F-D3F8-3E4A-A36C-CB5795504928}" dt="2023-07-06T22:22:56.221" v="22920" actId="2696"/>
        <pc:sldMkLst>
          <pc:docMk/>
          <pc:sldMk cId="1495601708" sldId="2146846543"/>
        </pc:sldMkLst>
        <pc:spChg chg="mod">
          <ac:chgData name="Theresa Bednarek" userId="8436dc10-b776-411d-8f17-d5ee08360d6a" providerId="ADAL" clId="{8394B11F-D3F8-3E4A-A36C-CB5795504928}" dt="2023-07-06T22:00:07.490" v="22467" actId="20577"/>
          <ac:spMkLst>
            <pc:docMk/>
            <pc:sldMk cId="1495601708" sldId="2146846543"/>
            <ac:spMk id="3" creationId="{00000000-0000-0000-0000-000000000000}"/>
          </ac:spMkLst>
        </pc:spChg>
      </pc:sldChg>
      <pc:sldChg chg="modSp add mod ord">
        <pc:chgData name="Theresa Bednarek" userId="8436dc10-b776-411d-8f17-d5ee08360d6a" providerId="ADAL" clId="{8394B11F-D3F8-3E4A-A36C-CB5795504928}" dt="2023-07-06T23:06:30.950" v="23165" actId="20577"/>
        <pc:sldMkLst>
          <pc:docMk/>
          <pc:sldMk cId="1890676404" sldId="2146846543"/>
        </pc:sldMkLst>
        <pc:spChg chg="mod">
          <ac:chgData name="Theresa Bednarek" userId="8436dc10-b776-411d-8f17-d5ee08360d6a" providerId="ADAL" clId="{8394B11F-D3F8-3E4A-A36C-CB5795504928}" dt="2023-07-06T23:06:30.950" v="23165" actId="20577"/>
          <ac:spMkLst>
            <pc:docMk/>
            <pc:sldMk cId="1890676404" sldId="2146846543"/>
            <ac:spMk id="959" creationId="{00000000-0000-0000-0000-000000000000}"/>
          </ac:spMkLst>
        </pc:spChg>
      </pc:sldChg>
      <pc:sldChg chg="modSp add del mod">
        <pc:chgData name="Theresa Bednarek" userId="8436dc10-b776-411d-8f17-d5ee08360d6a" providerId="ADAL" clId="{8394B11F-D3F8-3E4A-A36C-CB5795504928}" dt="2023-07-06T22:22:55.479" v="22919" actId="2696"/>
        <pc:sldMkLst>
          <pc:docMk/>
          <pc:sldMk cId="328662057" sldId="2146846544"/>
        </pc:sldMkLst>
        <pc:spChg chg="mod">
          <ac:chgData name="Theresa Bednarek" userId="8436dc10-b776-411d-8f17-d5ee08360d6a" providerId="ADAL" clId="{8394B11F-D3F8-3E4A-A36C-CB5795504928}" dt="2023-07-06T22:01:15.446" v="22482" actId="20577"/>
          <ac:spMkLst>
            <pc:docMk/>
            <pc:sldMk cId="328662057" sldId="2146846544"/>
            <ac:spMk id="3" creationId="{00000000-0000-0000-0000-000000000000}"/>
          </ac:spMkLst>
        </pc:spChg>
      </pc:sldChg>
      <pc:sldChg chg="addSp delSp modSp add mod">
        <pc:chgData name="Theresa Bednarek" userId="8436dc10-b776-411d-8f17-d5ee08360d6a" providerId="ADAL" clId="{8394B11F-D3F8-3E4A-A36C-CB5795504928}" dt="2023-07-08T00:42:03.153" v="29641" actId="6549"/>
        <pc:sldMkLst>
          <pc:docMk/>
          <pc:sldMk cId="3532251451" sldId="2146846544"/>
        </pc:sldMkLst>
        <pc:spChg chg="mod">
          <ac:chgData name="Theresa Bednarek" userId="8436dc10-b776-411d-8f17-d5ee08360d6a" providerId="ADAL" clId="{8394B11F-D3F8-3E4A-A36C-CB5795504928}" dt="2023-07-08T00:42:03.153" v="29641" actId="6549"/>
          <ac:spMkLst>
            <pc:docMk/>
            <pc:sldMk cId="3532251451" sldId="2146846544"/>
            <ac:spMk id="2" creationId="{55DDD665-4C0F-A110-CF79-BB1AB38E0E5E}"/>
          </ac:spMkLst>
        </pc:spChg>
        <pc:spChg chg="del">
          <ac:chgData name="Theresa Bednarek" userId="8436dc10-b776-411d-8f17-d5ee08360d6a" providerId="ADAL" clId="{8394B11F-D3F8-3E4A-A36C-CB5795504928}" dt="2023-07-06T23:18:53.553" v="23316" actId="478"/>
          <ac:spMkLst>
            <pc:docMk/>
            <pc:sldMk cId="3532251451" sldId="2146846544"/>
            <ac:spMk id="3" creationId="{AAD8C02D-D11B-8A9F-2ADA-A069B903E541}"/>
          </ac:spMkLst>
        </pc:spChg>
        <pc:spChg chg="del mod">
          <ac:chgData name="Theresa Bednarek" userId="8436dc10-b776-411d-8f17-d5ee08360d6a" providerId="ADAL" clId="{8394B11F-D3F8-3E4A-A36C-CB5795504928}" dt="2023-07-06T23:22:05.550" v="23477" actId="478"/>
          <ac:spMkLst>
            <pc:docMk/>
            <pc:sldMk cId="3532251451" sldId="2146846544"/>
            <ac:spMk id="6" creationId="{96AEC9E8-C97F-7394-8E2A-96AA84A0786E}"/>
          </ac:spMkLst>
        </pc:spChg>
        <pc:spChg chg="add del mod">
          <ac:chgData name="Theresa Bednarek" userId="8436dc10-b776-411d-8f17-d5ee08360d6a" providerId="ADAL" clId="{8394B11F-D3F8-3E4A-A36C-CB5795504928}" dt="2023-07-07T16:32:38.984" v="27568" actId="478"/>
          <ac:spMkLst>
            <pc:docMk/>
            <pc:sldMk cId="3532251451" sldId="2146846544"/>
            <ac:spMk id="7" creationId="{13586618-7B23-D6FC-B2BC-D03ABDE1D1AF}"/>
          </ac:spMkLst>
        </pc:spChg>
        <pc:spChg chg="del mod">
          <ac:chgData name="Theresa Bednarek" userId="8436dc10-b776-411d-8f17-d5ee08360d6a" providerId="ADAL" clId="{8394B11F-D3F8-3E4A-A36C-CB5795504928}" dt="2023-07-06T23:22:04.380" v="23476" actId="478"/>
          <ac:spMkLst>
            <pc:docMk/>
            <pc:sldMk cId="3532251451" sldId="2146846544"/>
            <ac:spMk id="10" creationId="{77F053C0-2A51-B4F8-9CA2-624FAE44DA7F}"/>
          </ac:spMkLst>
        </pc:spChg>
        <pc:spChg chg="mod">
          <ac:chgData name="Theresa Bednarek" userId="8436dc10-b776-411d-8f17-d5ee08360d6a" providerId="ADAL" clId="{8394B11F-D3F8-3E4A-A36C-CB5795504928}" dt="2023-07-06T23:18:39.139" v="23315" actId="14100"/>
          <ac:spMkLst>
            <pc:docMk/>
            <pc:sldMk cId="3532251451" sldId="2146846544"/>
            <ac:spMk id="13" creationId="{179AABD6-6A58-BE22-A930-CD0F18DD98E5}"/>
          </ac:spMkLst>
        </pc:spChg>
        <pc:spChg chg="del">
          <ac:chgData name="Theresa Bednarek" userId="8436dc10-b776-411d-8f17-d5ee08360d6a" providerId="ADAL" clId="{8394B11F-D3F8-3E4A-A36C-CB5795504928}" dt="2023-07-06T23:18:22.300" v="23311" actId="478"/>
          <ac:spMkLst>
            <pc:docMk/>
            <pc:sldMk cId="3532251451" sldId="2146846544"/>
            <ac:spMk id="14" creationId="{286B16E7-9C9A-B299-2A55-F6FC304A164B}"/>
          </ac:spMkLst>
        </pc:spChg>
        <pc:spChg chg="mod">
          <ac:chgData name="Theresa Bednarek" userId="8436dc10-b776-411d-8f17-d5ee08360d6a" providerId="ADAL" clId="{8394B11F-D3F8-3E4A-A36C-CB5795504928}" dt="2023-07-07T16:31:14.079" v="27567" actId="6549"/>
          <ac:spMkLst>
            <pc:docMk/>
            <pc:sldMk cId="3532251451" sldId="2146846544"/>
            <ac:spMk id="17" creationId="{5E974C85-833E-B040-BC1C-5883B03AEA34}"/>
          </ac:spMkLst>
        </pc:spChg>
        <pc:picChg chg="add mod">
          <ac:chgData name="Theresa Bednarek" userId="8436dc10-b776-411d-8f17-d5ee08360d6a" providerId="ADAL" clId="{8394B11F-D3F8-3E4A-A36C-CB5795504928}" dt="2023-07-06T23:17:46.769" v="23308" actId="1076"/>
          <ac:picMkLst>
            <pc:docMk/>
            <pc:sldMk cId="3532251451" sldId="2146846544"/>
            <ac:picMk id="5" creationId="{C217FD75-3D2B-91B6-B401-5D5E6C271037}"/>
          </ac:picMkLst>
        </pc:picChg>
        <pc:picChg chg="del">
          <ac:chgData name="Theresa Bednarek" userId="8436dc10-b776-411d-8f17-d5ee08360d6a" providerId="ADAL" clId="{8394B11F-D3F8-3E4A-A36C-CB5795504928}" dt="2023-07-06T23:16:47.463" v="23294" actId="478"/>
          <ac:picMkLst>
            <pc:docMk/>
            <pc:sldMk cId="3532251451" sldId="2146846544"/>
            <ac:picMk id="15" creationId="{DA801917-9789-8E44-6DD5-A05E97DEA8DF}"/>
          </ac:picMkLst>
        </pc:picChg>
      </pc:sldChg>
      <pc:sldChg chg="addSp delSp modSp add mod">
        <pc:chgData name="Theresa Bednarek" userId="8436dc10-b776-411d-8f17-d5ee08360d6a" providerId="ADAL" clId="{8394B11F-D3F8-3E4A-A36C-CB5795504928}" dt="2023-07-07T16:27:58.023" v="27361" actId="20577"/>
        <pc:sldMkLst>
          <pc:docMk/>
          <pc:sldMk cId="869817420" sldId="2146846545"/>
        </pc:sldMkLst>
        <pc:spChg chg="mod">
          <ac:chgData name="Theresa Bednarek" userId="8436dc10-b776-411d-8f17-d5ee08360d6a" providerId="ADAL" clId="{8394B11F-D3F8-3E4A-A36C-CB5795504928}" dt="2023-07-07T16:25:23.337" v="27166" actId="13926"/>
          <ac:spMkLst>
            <pc:docMk/>
            <pc:sldMk cId="869817420" sldId="2146846545"/>
            <ac:spMk id="2" creationId="{55DDD665-4C0F-A110-CF79-BB1AB38E0E5E}"/>
          </ac:spMkLst>
        </pc:spChg>
        <pc:spChg chg="del">
          <ac:chgData name="Theresa Bednarek" userId="8436dc10-b776-411d-8f17-d5ee08360d6a" providerId="ADAL" clId="{8394B11F-D3F8-3E4A-A36C-CB5795504928}" dt="2023-07-06T23:38:01.641" v="24060" actId="478"/>
          <ac:spMkLst>
            <pc:docMk/>
            <pc:sldMk cId="869817420" sldId="2146846545"/>
            <ac:spMk id="6" creationId="{96AEC9E8-C97F-7394-8E2A-96AA84A0786E}"/>
          </ac:spMkLst>
        </pc:spChg>
        <pc:spChg chg="mod">
          <ac:chgData name="Theresa Bednarek" userId="8436dc10-b776-411d-8f17-d5ee08360d6a" providerId="ADAL" clId="{8394B11F-D3F8-3E4A-A36C-CB5795504928}" dt="2023-07-06T23:38:16.326" v="24066" actId="14100"/>
          <ac:spMkLst>
            <pc:docMk/>
            <pc:sldMk cId="869817420" sldId="2146846545"/>
            <ac:spMk id="10" creationId="{77F053C0-2A51-B4F8-9CA2-624FAE44DA7F}"/>
          </ac:spMkLst>
        </pc:spChg>
        <pc:spChg chg="del">
          <ac:chgData name="Theresa Bednarek" userId="8436dc10-b776-411d-8f17-d5ee08360d6a" providerId="ADAL" clId="{8394B11F-D3F8-3E4A-A36C-CB5795504928}" dt="2023-07-06T23:38:02.548" v="24061" actId="478"/>
          <ac:spMkLst>
            <pc:docMk/>
            <pc:sldMk cId="869817420" sldId="2146846545"/>
            <ac:spMk id="13" creationId="{179AABD6-6A58-BE22-A930-CD0F18DD98E5}"/>
          </ac:spMkLst>
        </pc:spChg>
        <pc:spChg chg="del">
          <ac:chgData name="Theresa Bednarek" userId="8436dc10-b776-411d-8f17-d5ee08360d6a" providerId="ADAL" clId="{8394B11F-D3F8-3E4A-A36C-CB5795504928}" dt="2023-07-06T23:38:08.112" v="24064" actId="478"/>
          <ac:spMkLst>
            <pc:docMk/>
            <pc:sldMk cId="869817420" sldId="2146846545"/>
            <ac:spMk id="14" creationId="{286B16E7-9C9A-B299-2A55-F6FC304A164B}"/>
          </ac:spMkLst>
        </pc:spChg>
        <pc:spChg chg="mod">
          <ac:chgData name="Theresa Bednarek" userId="8436dc10-b776-411d-8f17-d5ee08360d6a" providerId="ADAL" clId="{8394B11F-D3F8-3E4A-A36C-CB5795504928}" dt="2023-07-07T16:27:58.023" v="27361" actId="20577"/>
          <ac:spMkLst>
            <pc:docMk/>
            <pc:sldMk cId="869817420" sldId="2146846545"/>
            <ac:spMk id="17" creationId="{5E974C85-833E-B040-BC1C-5883B03AEA34}"/>
          </ac:spMkLst>
        </pc:spChg>
        <pc:picChg chg="add del">
          <ac:chgData name="Theresa Bednarek" userId="8436dc10-b776-411d-8f17-d5ee08360d6a" providerId="ADAL" clId="{8394B11F-D3F8-3E4A-A36C-CB5795504928}" dt="2023-07-06T23:38:06.535" v="24063" actId="478"/>
          <ac:picMkLst>
            <pc:docMk/>
            <pc:sldMk cId="869817420" sldId="2146846545"/>
            <ac:picMk id="15" creationId="{DA801917-9789-8E44-6DD5-A05E97DEA8DF}"/>
          </ac:picMkLst>
        </pc:picChg>
      </pc:sldChg>
      <pc:sldChg chg="modSp add del mod">
        <pc:chgData name="Theresa Bednarek" userId="8436dc10-b776-411d-8f17-d5ee08360d6a" providerId="ADAL" clId="{8394B11F-D3F8-3E4A-A36C-CB5795504928}" dt="2023-07-06T22:22:54.744" v="22918" actId="2696"/>
        <pc:sldMkLst>
          <pc:docMk/>
          <pc:sldMk cId="2266838269" sldId="2146846545"/>
        </pc:sldMkLst>
        <pc:spChg chg="mod">
          <ac:chgData name="Theresa Bednarek" userId="8436dc10-b776-411d-8f17-d5ee08360d6a" providerId="ADAL" clId="{8394B11F-D3F8-3E4A-A36C-CB5795504928}" dt="2023-07-06T22:01:27.033" v="22492" actId="20577"/>
          <ac:spMkLst>
            <pc:docMk/>
            <pc:sldMk cId="2266838269" sldId="2146846545"/>
            <ac:spMk id="3" creationId="{00000000-0000-0000-0000-000000000000}"/>
          </ac:spMkLst>
        </pc:spChg>
      </pc:sldChg>
      <pc:sldChg chg="addSp delSp modSp add mod">
        <pc:chgData name="Theresa Bednarek" userId="8436dc10-b776-411d-8f17-d5ee08360d6a" providerId="ADAL" clId="{8394B11F-D3F8-3E4A-A36C-CB5795504928}" dt="2023-07-07T20:10:06.710" v="27744" actId="13926"/>
        <pc:sldMkLst>
          <pc:docMk/>
          <pc:sldMk cId="1175149422" sldId="2146846546"/>
        </pc:sldMkLst>
        <pc:spChg chg="mod">
          <ac:chgData name="Theresa Bednarek" userId="8436dc10-b776-411d-8f17-d5ee08360d6a" providerId="ADAL" clId="{8394B11F-D3F8-3E4A-A36C-CB5795504928}" dt="2023-07-07T20:10:06.710" v="27744" actId="13926"/>
          <ac:spMkLst>
            <pc:docMk/>
            <pc:sldMk cId="1175149422" sldId="2146846546"/>
            <ac:spMk id="2" creationId="{55DDD665-4C0F-A110-CF79-BB1AB38E0E5E}"/>
          </ac:spMkLst>
        </pc:spChg>
        <pc:spChg chg="add mod">
          <ac:chgData name="Theresa Bednarek" userId="8436dc10-b776-411d-8f17-d5ee08360d6a" providerId="ADAL" clId="{8394B11F-D3F8-3E4A-A36C-CB5795504928}" dt="2023-07-06T23:48:34.529" v="24306" actId="1076"/>
          <ac:spMkLst>
            <pc:docMk/>
            <pc:sldMk cId="1175149422" sldId="2146846546"/>
            <ac:spMk id="7" creationId="{2C5B3710-79E2-7DA7-917C-3073ECA15277}"/>
          </ac:spMkLst>
        </pc:spChg>
        <pc:spChg chg="add mod">
          <ac:chgData name="Theresa Bednarek" userId="8436dc10-b776-411d-8f17-d5ee08360d6a" providerId="ADAL" clId="{8394B11F-D3F8-3E4A-A36C-CB5795504928}" dt="2023-07-06T23:48:45.682" v="24309" actId="1076"/>
          <ac:spMkLst>
            <pc:docMk/>
            <pc:sldMk cId="1175149422" sldId="2146846546"/>
            <ac:spMk id="8" creationId="{7BE37D36-BCFC-9CC7-C0DC-C65EAA329EC9}"/>
          </ac:spMkLst>
        </pc:spChg>
        <pc:spChg chg="add mod">
          <ac:chgData name="Theresa Bednarek" userId="8436dc10-b776-411d-8f17-d5ee08360d6a" providerId="ADAL" clId="{8394B11F-D3F8-3E4A-A36C-CB5795504928}" dt="2023-07-06T23:48:54.594" v="24312" actId="1076"/>
          <ac:spMkLst>
            <pc:docMk/>
            <pc:sldMk cId="1175149422" sldId="2146846546"/>
            <ac:spMk id="9" creationId="{0D4B4CCB-A8C4-317D-B30E-756483EBACB9}"/>
          </ac:spMkLst>
        </pc:spChg>
        <pc:spChg chg="del">
          <ac:chgData name="Theresa Bednarek" userId="8436dc10-b776-411d-8f17-d5ee08360d6a" providerId="ADAL" clId="{8394B11F-D3F8-3E4A-A36C-CB5795504928}" dt="2023-07-06T23:44:48.676" v="24272" actId="478"/>
          <ac:spMkLst>
            <pc:docMk/>
            <pc:sldMk cId="1175149422" sldId="2146846546"/>
            <ac:spMk id="10" creationId="{77F053C0-2A51-B4F8-9CA2-624FAE44DA7F}"/>
          </ac:spMkLst>
        </pc:spChg>
        <pc:spChg chg="mod">
          <ac:chgData name="Theresa Bednarek" userId="8436dc10-b776-411d-8f17-d5ee08360d6a" providerId="ADAL" clId="{8394B11F-D3F8-3E4A-A36C-CB5795504928}" dt="2023-07-06T23:48:20.290" v="24304"/>
          <ac:spMkLst>
            <pc:docMk/>
            <pc:sldMk cId="1175149422" sldId="2146846546"/>
            <ac:spMk id="17" creationId="{5E974C85-833E-B040-BC1C-5883B03AEA34}"/>
          </ac:spMkLst>
        </pc:spChg>
      </pc:sldChg>
      <pc:sldChg chg="modSp add del mod">
        <pc:chgData name="Theresa Bednarek" userId="8436dc10-b776-411d-8f17-d5ee08360d6a" providerId="ADAL" clId="{8394B11F-D3F8-3E4A-A36C-CB5795504928}" dt="2023-07-06T22:22:53.811" v="22917" actId="2696"/>
        <pc:sldMkLst>
          <pc:docMk/>
          <pc:sldMk cId="2311377533" sldId="2146846546"/>
        </pc:sldMkLst>
        <pc:spChg chg="mod">
          <ac:chgData name="Theresa Bednarek" userId="8436dc10-b776-411d-8f17-d5ee08360d6a" providerId="ADAL" clId="{8394B11F-D3F8-3E4A-A36C-CB5795504928}" dt="2023-07-06T22:01:35.673" v="22501" actId="20577"/>
          <ac:spMkLst>
            <pc:docMk/>
            <pc:sldMk cId="2311377533" sldId="2146846546"/>
            <ac:spMk id="3" creationId="{00000000-0000-0000-0000-000000000000}"/>
          </ac:spMkLst>
        </pc:spChg>
      </pc:sldChg>
      <pc:sldChg chg="addSp delSp modSp add mod">
        <pc:chgData name="Theresa Bednarek" userId="8436dc10-b776-411d-8f17-d5ee08360d6a" providerId="ADAL" clId="{8394B11F-D3F8-3E4A-A36C-CB5795504928}" dt="2023-07-07T20:21:24.180" v="28020" actId="13926"/>
        <pc:sldMkLst>
          <pc:docMk/>
          <pc:sldMk cId="1837631571" sldId="2146846547"/>
        </pc:sldMkLst>
        <pc:spChg chg="mod">
          <ac:chgData name="Theresa Bednarek" userId="8436dc10-b776-411d-8f17-d5ee08360d6a" providerId="ADAL" clId="{8394B11F-D3F8-3E4A-A36C-CB5795504928}" dt="2023-07-07T20:21:24.180" v="28020" actId="13926"/>
          <ac:spMkLst>
            <pc:docMk/>
            <pc:sldMk cId="1837631571" sldId="2146846547"/>
            <ac:spMk id="2" creationId="{55DDD665-4C0F-A110-CF79-BB1AB38E0E5E}"/>
          </ac:spMkLst>
        </pc:spChg>
        <pc:spChg chg="mod">
          <ac:chgData name="Theresa Bednarek" userId="8436dc10-b776-411d-8f17-d5ee08360d6a" providerId="ADAL" clId="{8394B11F-D3F8-3E4A-A36C-CB5795504928}" dt="2023-07-07T20:21:18.544" v="28019" actId="6549"/>
          <ac:spMkLst>
            <pc:docMk/>
            <pc:sldMk cId="1837631571" sldId="2146846547"/>
            <ac:spMk id="3" creationId="{F8264340-48D4-F564-4CFE-D33728819AF1}"/>
          </ac:spMkLst>
        </pc:spChg>
        <pc:spChg chg="mod topLvl">
          <ac:chgData name="Theresa Bednarek" userId="8436dc10-b776-411d-8f17-d5ee08360d6a" providerId="ADAL" clId="{8394B11F-D3F8-3E4A-A36C-CB5795504928}" dt="2023-07-07T01:06:14.430" v="25412" actId="14100"/>
          <ac:spMkLst>
            <pc:docMk/>
            <pc:sldMk cId="1837631571" sldId="2146846547"/>
            <ac:spMk id="6" creationId="{1DCA8A62-2CC1-0D97-967C-00AF05F63417}"/>
          </ac:spMkLst>
        </pc:spChg>
        <pc:grpChg chg="del">
          <ac:chgData name="Theresa Bednarek" userId="8436dc10-b776-411d-8f17-d5ee08360d6a" providerId="ADAL" clId="{8394B11F-D3F8-3E4A-A36C-CB5795504928}" dt="2023-07-07T01:05:25.627" v="25395" actId="165"/>
          <ac:grpSpMkLst>
            <pc:docMk/>
            <pc:sldMk cId="1837631571" sldId="2146846547"/>
            <ac:grpSpMk id="11" creationId="{B7B38107-8009-3043-C9F4-97F50DED10F9}"/>
          </ac:grpSpMkLst>
        </pc:grpChg>
        <pc:picChg chg="del mod topLvl">
          <ac:chgData name="Theresa Bednarek" userId="8436dc10-b776-411d-8f17-d5ee08360d6a" providerId="ADAL" clId="{8394B11F-D3F8-3E4A-A36C-CB5795504928}" dt="2023-07-07T01:05:48.127" v="25405" actId="478"/>
          <ac:picMkLst>
            <pc:docMk/>
            <pc:sldMk cId="1837631571" sldId="2146846547"/>
            <ac:picMk id="4" creationId="{8EC6AA58-FD7A-5047-6EF9-47D05ECB7D80}"/>
          </ac:picMkLst>
        </pc:picChg>
        <pc:picChg chg="add mod">
          <ac:chgData name="Theresa Bednarek" userId="8436dc10-b776-411d-8f17-d5ee08360d6a" providerId="ADAL" clId="{8394B11F-D3F8-3E4A-A36C-CB5795504928}" dt="2023-07-07T01:05:58.361" v="25408" actId="167"/>
          <ac:picMkLst>
            <pc:docMk/>
            <pc:sldMk cId="1837631571" sldId="2146846547"/>
            <ac:picMk id="7" creationId="{E349F0E7-0C94-EC7F-25FD-C7ACB9D450C2}"/>
          </ac:picMkLst>
        </pc:picChg>
      </pc:sldChg>
      <pc:sldChg chg="modSp add del mod">
        <pc:chgData name="Theresa Bednarek" userId="8436dc10-b776-411d-8f17-d5ee08360d6a" providerId="ADAL" clId="{8394B11F-D3F8-3E4A-A36C-CB5795504928}" dt="2023-07-06T22:22:52.876" v="22916" actId="2696"/>
        <pc:sldMkLst>
          <pc:docMk/>
          <pc:sldMk cId="3128151023" sldId="2146846547"/>
        </pc:sldMkLst>
        <pc:spChg chg="mod">
          <ac:chgData name="Theresa Bednarek" userId="8436dc10-b776-411d-8f17-d5ee08360d6a" providerId="ADAL" clId="{8394B11F-D3F8-3E4A-A36C-CB5795504928}" dt="2023-07-06T22:01:43.172" v="22511" actId="20577"/>
          <ac:spMkLst>
            <pc:docMk/>
            <pc:sldMk cId="3128151023" sldId="2146846547"/>
            <ac:spMk id="3" creationId="{00000000-0000-0000-0000-000000000000}"/>
          </ac:spMkLst>
        </pc:spChg>
      </pc:sldChg>
      <pc:sldChg chg="new del">
        <pc:chgData name="Theresa Bednarek" userId="8436dc10-b776-411d-8f17-d5ee08360d6a" providerId="ADAL" clId="{8394B11F-D3F8-3E4A-A36C-CB5795504928}" dt="2023-07-07T17:22:10.202" v="27593" actId="680"/>
        <pc:sldMkLst>
          <pc:docMk/>
          <pc:sldMk cId="557218442" sldId="2146846548"/>
        </pc:sldMkLst>
      </pc:sldChg>
      <pc:sldChg chg="addSp modSp add">
        <pc:chgData name="Theresa Bednarek" userId="8436dc10-b776-411d-8f17-d5ee08360d6a" providerId="ADAL" clId="{8394B11F-D3F8-3E4A-A36C-CB5795504928}" dt="2023-07-07T17:38:16.130" v="27608"/>
        <pc:sldMkLst>
          <pc:docMk/>
          <pc:sldMk cId="1643350365" sldId="2146846548"/>
        </pc:sldMkLst>
        <pc:spChg chg="add mod">
          <ac:chgData name="Theresa Bednarek" userId="8436dc10-b776-411d-8f17-d5ee08360d6a" providerId="ADAL" clId="{8394B11F-D3F8-3E4A-A36C-CB5795504928}" dt="2023-07-07T17:38:16.130" v="27608"/>
          <ac:spMkLst>
            <pc:docMk/>
            <pc:sldMk cId="1643350365" sldId="2146846548"/>
            <ac:spMk id="4" creationId="{99069A7B-E043-6A0C-455F-686185C26DCB}"/>
          </ac:spMkLst>
        </pc:spChg>
      </pc:sldChg>
      <pc:sldChg chg="addSp delSp modSp add mod">
        <pc:chgData name="Theresa Bednarek" userId="8436dc10-b776-411d-8f17-d5ee08360d6a" providerId="ADAL" clId="{8394B11F-D3F8-3E4A-A36C-CB5795504928}" dt="2023-07-07T17:45:32.629" v="27716"/>
        <pc:sldMkLst>
          <pc:docMk/>
          <pc:sldMk cId="2901079683" sldId="2146846549"/>
        </pc:sldMkLst>
        <pc:spChg chg="del">
          <ac:chgData name="Theresa Bednarek" userId="8436dc10-b776-411d-8f17-d5ee08360d6a" providerId="ADAL" clId="{8394B11F-D3F8-3E4A-A36C-CB5795504928}" dt="2023-07-07T17:45:23.677" v="27715" actId="478"/>
          <ac:spMkLst>
            <pc:docMk/>
            <pc:sldMk cId="2901079683" sldId="2146846549"/>
            <ac:spMk id="4" creationId="{99069A7B-E043-6A0C-455F-686185C26DCB}"/>
          </ac:spMkLst>
        </pc:spChg>
        <pc:spChg chg="add mod">
          <ac:chgData name="Theresa Bednarek" userId="8436dc10-b776-411d-8f17-d5ee08360d6a" providerId="ADAL" clId="{8394B11F-D3F8-3E4A-A36C-CB5795504928}" dt="2023-07-07T17:45:32.629" v="27716"/>
          <ac:spMkLst>
            <pc:docMk/>
            <pc:sldMk cId="2901079683" sldId="2146846549"/>
            <ac:spMk id="6" creationId="{314D7678-F35F-9F5C-7C68-D397D3A01950}"/>
          </ac:spMkLst>
        </pc:spChg>
      </pc:sldChg>
      <pc:sldChg chg="addSp delSp modSp add del mod">
        <pc:chgData name="Theresa Bednarek" userId="8436dc10-b776-411d-8f17-d5ee08360d6a" providerId="ADAL" clId="{8394B11F-D3F8-3E4A-A36C-CB5795504928}" dt="2023-07-07T17:58:08.047" v="27727" actId="2696"/>
        <pc:sldMkLst>
          <pc:docMk/>
          <pc:sldMk cId="381789154" sldId="2146846550"/>
        </pc:sldMkLst>
        <pc:spChg chg="del">
          <ac:chgData name="Theresa Bednarek" userId="8436dc10-b776-411d-8f17-d5ee08360d6a" providerId="ADAL" clId="{8394B11F-D3F8-3E4A-A36C-CB5795504928}" dt="2023-07-07T17:56:49.410" v="27719" actId="21"/>
          <ac:spMkLst>
            <pc:docMk/>
            <pc:sldMk cId="381789154" sldId="2146846550"/>
            <ac:spMk id="4" creationId="{4886D6AD-69A1-175D-42B0-33A2E65A5363}"/>
          </ac:spMkLst>
        </pc:spChg>
        <pc:spChg chg="add del mod">
          <ac:chgData name="Theresa Bednarek" userId="8436dc10-b776-411d-8f17-d5ee08360d6a" providerId="ADAL" clId="{8394B11F-D3F8-3E4A-A36C-CB5795504928}" dt="2023-07-07T17:56:55.663" v="27721" actId="478"/>
          <ac:spMkLst>
            <pc:docMk/>
            <pc:sldMk cId="381789154" sldId="2146846550"/>
            <ac:spMk id="6" creationId="{0EEF292F-C4D3-FE87-AED0-5D9E6C38E8A0}"/>
          </ac:spMkLst>
        </pc:spChg>
        <pc:spChg chg="add mod">
          <ac:chgData name="Theresa Bednarek" userId="8436dc10-b776-411d-8f17-d5ee08360d6a" providerId="ADAL" clId="{8394B11F-D3F8-3E4A-A36C-CB5795504928}" dt="2023-07-07T17:57:03.780" v="27722"/>
          <ac:spMkLst>
            <pc:docMk/>
            <pc:sldMk cId="381789154" sldId="2146846550"/>
            <ac:spMk id="8" creationId="{60B4EB83-04DE-9FF5-0B72-23ECF1A75C21}"/>
          </ac:spMkLst>
        </pc:spChg>
      </pc:sldChg>
      <pc:sldChg chg="addSp delSp modSp add mod">
        <pc:chgData name="Theresa Bednarek" userId="8436dc10-b776-411d-8f17-d5ee08360d6a" providerId="ADAL" clId="{8394B11F-D3F8-3E4A-A36C-CB5795504928}" dt="2023-07-07T17:57:51.735" v="27725"/>
        <pc:sldMkLst>
          <pc:docMk/>
          <pc:sldMk cId="1813364719" sldId="2146846551"/>
        </pc:sldMkLst>
        <pc:spChg chg="del">
          <ac:chgData name="Theresa Bednarek" userId="8436dc10-b776-411d-8f17-d5ee08360d6a" providerId="ADAL" clId="{8394B11F-D3F8-3E4A-A36C-CB5795504928}" dt="2023-07-07T17:57:43.454" v="27724" actId="478"/>
          <ac:spMkLst>
            <pc:docMk/>
            <pc:sldMk cId="1813364719" sldId="2146846551"/>
            <ac:spMk id="4" creationId="{99069A7B-E043-6A0C-455F-686185C26DCB}"/>
          </ac:spMkLst>
        </pc:spChg>
        <pc:spChg chg="add mod">
          <ac:chgData name="Theresa Bednarek" userId="8436dc10-b776-411d-8f17-d5ee08360d6a" providerId="ADAL" clId="{8394B11F-D3F8-3E4A-A36C-CB5795504928}" dt="2023-07-07T17:57:51.735" v="27725"/>
          <ac:spMkLst>
            <pc:docMk/>
            <pc:sldMk cId="1813364719" sldId="2146846551"/>
            <ac:spMk id="6" creationId="{C537A60E-9DD2-F948-87C7-E1FF683D1F9E}"/>
          </ac:spMkLst>
        </pc:spChg>
      </pc:sldChg>
      <pc:sldChg chg="addSp delSp modSp add mod">
        <pc:chgData name="Theresa Bednarek" userId="8436dc10-b776-411d-8f17-d5ee08360d6a" providerId="ADAL" clId="{8394B11F-D3F8-3E4A-A36C-CB5795504928}" dt="2023-07-07T17:58:22.829" v="27730"/>
        <pc:sldMkLst>
          <pc:docMk/>
          <pc:sldMk cId="2402519584" sldId="2146846552"/>
        </pc:sldMkLst>
        <pc:spChg chg="add mod">
          <ac:chgData name="Theresa Bednarek" userId="8436dc10-b776-411d-8f17-d5ee08360d6a" providerId="ADAL" clId="{8394B11F-D3F8-3E4A-A36C-CB5795504928}" dt="2023-07-07T17:58:22.829" v="27730"/>
          <ac:spMkLst>
            <pc:docMk/>
            <pc:sldMk cId="2402519584" sldId="2146846552"/>
            <ac:spMk id="4" creationId="{D1E709C3-4D08-F40F-E1E1-C0C47309FEBE}"/>
          </ac:spMkLst>
        </pc:spChg>
        <pc:spChg chg="del">
          <ac:chgData name="Theresa Bednarek" userId="8436dc10-b776-411d-8f17-d5ee08360d6a" providerId="ADAL" clId="{8394B11F-D3F8-3E4A-A36C-CB5795504928}" dt="2023-07-07T17:58:13.711" v="27729" actId="478"/>
          <ac:spMkLst>
            <pc:docMk/>
            <pc:sldMk cId="2402519584" sldId="2146846552"/>
            <ac:spMk id="6" creationId="{C537A60E-9DD2-F948-87C7-E1FF683D1F9E}"/>
          </ac:spMkLst>
        </pc:spChg>
      </pc:sldChg>
      <pc:sldChg chg="addSp delSp modSp add mod">
        <pc:chgData name="Theresa Bednarek" userId="8436dc10-b776-411d-8f17-d5ee08360d6a" providerId="ADAL" clId="{8394B11F-D3F8-3E4A-A36C-CB5795504928}" dt="2023-07-07T17:58:54.749" v="27734"/>
        <pc:sldMkLst>
          <pc:docMk/>
          <pc:sldMk cId="1008503542" sldId="2146846553"/>
        </pc:sldMkLst>
        <pc:spChg chg="del">
          <ac:chgData name="Theresa Bednarek" userId="8436dc10-b776-411d-8f17-d5ee08360d6a" providerId="ADAL" clId="{8394B11F-D3F8-3E4A-A36C-CB5795504928}" dt="2023-07-07T17:58:43.020" v="27733" actId="478"/>
          <ac:spMkLst>
            <pc:docMk/>
            <pc:sldMk cId="1008503542" sldId="2146846553"/>
            <ac:spMk id="4" creationId="{D1E709C3-4D08-F40F-E1E1-C0C47309FEBE}"/>
          </ac:spMkLst>
        </pc:spChg>
        <pc:spChg chg="add mod">
          <ac:chgData name="Theresa Bednarek" userId="8436dc10-b776-411d-8f17-d5ee08360d6a" providerId="ADAL" clId="{8394B11F-D3F8-3E4A-A36C-CB5795504928}" dt="2023-07-07T17:58:54.749" v="27734"/>
          <ac:spMkLst>
            <pc:docMk/>
            <pc:sldMk cId="1008503542" sldId="2146846553"/>
            <ac:spMk id="6" creationId="{410A674E-AAB9-D288-8011-442FEB3D6FE3}"/>
          </ac:spMkLst>
        </pc:spChg>
      </pc:sldChg>
      <pc:sldChg chg="addSp delSp modSp add mod">
        <pc:chgData name="Theresa Bednarek" userId="8436dc10-b776-411d-8f17-d5ee08360d6a" providerId="ADAL" clId="{8394B11F-D3F8-3E4A-A36C-CB5795504928}" dt="2023-07-07T18:00:59.303" v="27738"/>
        <pc:sldMkLst>
          <pc:docMk/>
          <pc:sldMk cId="302683677" sldId="2146846554"/>
        </pc:sldMkLst>
        <pc:spChg chg="add mod">
          <ac:chgData name="Theresa Bednarek" userId="8436dc10-b776-411d-8f17-d5ee08360d6a" providerId="ADAL" clId="{8394B11F-D3F8-3E4A-A36C-CB5795504928}" dt="2023-07-07T18:00:59.303" v="27738"/>
          <ac:spMkLst>
            <pc:docMk/>
            <pc:sldMk cId="302683677" sldId="2146846554"/>
            <ac:spMk id="4" creationId="{3F3E2C5A-8405-DB85-B816-C1DB3BF7370F}"/>
          </ac:spMkLst>
        </pc:spChg>
        <pc:spChg chg="del">
          <ac:chgData name="Theresa Bednarek" userId="8436dc10-b776-411d-8f17-d5ee08360d6a" providerId="ADAL" clId="{8394B11F-D3F8-3E4A-A36C-CB5795504928}" dt="2023-07-07T17:59:40.024" v="27737" actId="478"/>
          <ac:spMkLst>
            <pc:docMk/>
            <pc:sldMk cId="302683677" sldId="2146846554"/>
            <ac:spMk id="6" creationId="{410A674E-AAB9-D288-8011-442FEB3D6FE3}"/>
          </ac:spMkLst>
        </pc:spChg>
      </pc:sldChg>
      <pc:sldChg chg="addSp delSp modSp add mod">
        <pc:chgData name="Theresa Bednarek" userId="8436dc10-b776-411d-8f17-d5ee08360d6a" providerId="ADAL" clId="{8394B11F-D3F8-3E4A-A36C-CB5795504928}" dt="2023-07-07T18:01:23.678" v="27742"/>
        <pc:sldMkLst>
          <pc:docMk/>
          <pc:sldMk cId="3272000781" sldId="2146846555"/>
        </pc:sldMkLst>
        <pc:spChg chg="del">
          <ac:chgData name="Theresa Bednarek" userId="8436dc10-b776-411d-8f17-d5ee08360d6a" providerId="ADAL" clId="{8394B11F-D3F8-3E4A-A36C-CB5795504928}" dt="2023-07-07T18:01:14.661" v="27741" actId="478"/>
          <ac:spMkLst>
            <pc:docMk/>
            <pc:sldMk cId="3272000781" sldId="2146846555"/>
            <ac:spMk id="4" creationId="{3F3E2C5A-8405-DB85-B816-C1DB3BF7370F}"/>
          </ac:spMkLst>
        </pc:spChg>
        <pc:spChg chg="add mod">
          <ac:chgData name="Theresa Bednarek" userId="8436dc10-b776-411d-8f17-d5ee08360d6a" providerId="ADAL" clId="{8394B11F-D3F8-3E4A-A36C-CB5795504928}" dt="2023-07-07T18:01:23.678" v="27742"/>
          <ac:spMkLst>
            <pc:docMk/>
            <pc:sldMk cId="3272000781" sldId="2146846555"/>
            <ac:spMk id="6" creationId="{C12ACC81-E4F5-091B-6D9B-E3F0AEFFFF54}"/>
          </ac:spMkLst>
        </pc:spChg>
      </pc:sldChg>
      <pc:sldChg chg="delSp modSp add mod ord">
        <pc:chgData name="Theresa Bednarek" userId="8436dc10-b776-411d-8f17-d5ee08360d6a" providerId="ADAL" clId="{8394B11F-D3F8-3E4A-A36C-CB5795504928}" dt="2023-07-08T00:00:47.871" v="29395" actId="20577"/>
        <pc:sldMkLst>
          <pc:docMk/>
          <pc:sldMk cId="2238500387" sldId="2146846556"/>
        </pc:sldMkLst>
        <pc:spChg chg="mod">
          <ac:chgData name="Theresa Bednarek" userId="8436dc10-b776-411d-8f17-d5ee08360d6a" providerId="ADAL" clId="{8394B11F-D3F8-3E4A-A36C-CB5795504928}" dt="2023-07-07T23:07:06.137" v="28395" actId="13926"/>
          <ac:spMkLst>
            <pc:docMk/>
            <pc:sldMk cId="2238500387" sldId="2146846556"/>
            <ac:spMk id="2" creationId="{55DDD665-4C0F-A110-CF79-BB1AB38E0E5E}"/>
          </ac:spMkLst>
        </pc:spChg>
        <pc:spChg chg="mod">
          <ac:chgData name="Theresa Bednarek" userId="8436dc10-b776-411d-8f17-d5ee08360d6a" providerId="ADAL" clId="{8394B11F-D3F8-3E4A-A36C-CB5795504928}" dt="2023-07-08T00:00:47.871" v="29395" actId="20577"/>
          <ac:spMkLst>
            <pc:docMk/>
            <pc:sldMk cId="2238500387" sldId="2146846556"/>
            <ac:spMk id="3" creationId="{F8264340-48D4-F564-4CFE-D33728819AF1}"/>
          </ac:spMkLst>
        </pc:spChg>
        <pc:spChg chg="mod">
          <ac:chgData name="Theresa Bednarek" userId="8436dc10-b776-411d-8f17-d5ee08360d6a" providerId="ADAL" clId="{8394B11F-D3F8-3E4A-A36C-CB5795504928}" dt="2023-07-07T23:06:34.596" v="28379" actId="1076"/>
          <ac:spMkLst>
            <pc:docMk/>
            <pc:sldMk cId="2238500387" sldId="2146846556"/>
            <ac:spMk id="12" creationId="{6D1234BA-B5B3-99E9-E4E7-E7030B4F311B}"/>
          </ac:spMkLst>
        </pc:spChg>
        <pc:spChg chg="del">
          <ac:chgData name="Theresa Bednarek" userId="8436dc10-b776-411d-8f17-d5ee08360d6a" providerId="ADAL" clId="{8394B11F-D3F8-3E4A-A36C-CB5795504928}" dt="2023-07-07T23:06:43.915" v="28382" actId="478"/>
          <ac:spMkLst>
            <pc:docMk/>
            <pc:sldMk cId="2238500387" sldId="2146846556"/>
            <ac:spMk id="14" creationId="{A8247079-0A32-A361-1A23-7D27323843DB}"/>
          </ac:spMkLst>
        </pc:spChg>
        <pc:spChg chg="del">
          <ac:chgData name="Theresa Bednarek" userId="8436dc10-b776-411d-8f17-d5ee08360d6a" providerId="ADAL" clId="{8394B11F-D3F8-3E4A-A36C-CB5795504928}" dt="2023-07-07T23:06:49.522" v="28386" actId="478"/>
          <ac:spMkLst>
            <pc:docMk/>
            <pc:sldMk cId="2238500387" sldId="2146846556"/>
            <ac:spMk id="22" creationId="{EED08499-C047-5B0B-D128-66D1E9A1D32B}"/>
          </ac:spMkLst>
        </pc:spChg>
        <pc:spChg chg="mod">
          <ac:chgData name="Theresa Bednarek" userId="8436dc10-b776-411d-8f17-d5ee08360d6a" providerId="ADAL" clId="{8394B11F-D3F8-3E4A-A36C-CB5795504928}" dt="2023-07-07T23:06:41.315" v="28381" actId="14100"/>
          <ac:spMkLst>
            <pc:docMk/>
            <pc:sldMk cId="2238500387" sldId="2146846556"/>
            <ac:spMk id="25" creationId="{5A3238E7-2932-CF69-1DBC-EF8E7228E854}"/>
          </ac:spMkLst>
        </pc:spChg>
        <pc:spChg chg="del">
          <ac:chgData name="Theresa Bednarek" userId="8436dc10-b776-411d-8f17-d5ee08360d6a" providerId="ADAL" clId="{8394B11F-D3F8-3E4A-A36C-CB5795504928}" dt="2023-07-07T23:06:47.229" v="28385" actId="478"/>
          <ac:spMkLst>
            <pc:docMk/>
            <pc:sldMk cId="2238500387" sldId="2146846556"/>
            <ac:spMk id="26" creationId="{B12461E6-EBE1-4C26-48D2-6A67EDD20D23}"/>
          </ac:spMkLst>
        </pc:spChg>
        <pc:spChg chg="del">
          <ac:chgData name="Theresa Bednarek" userId="8436dc10-b776-411d-8f17-d5ee08360d6a" providerId="ADAL" clId="{8394B11F-D3F8-3E4A-A36C-CB5795504928}" dt="2023-07-07T23:06:51.157" v="28387" actId="478"/>
          <ac:spMkLst>
            <pc:docMk/>
            <pc:sldMk cId="2238500387" sldId="2146846556"/>
            <ac:spMk id="30" creationId="{3F41A80B-B432-FFA2-B9C2-83F52CE1591E}"/>
          </ac:spMkLst>
        </pc:spChg>
        <pc:picChg chg="del">
          <ac:chgData name="Theresa Bednarek" userId="8436dc10-b776-411d-8f17-d5ee08360d6a" providerId="ADAL" clId="{8394B11F-D3F8-3E4A-A36C-CB5795504928}" dt="2023-07-07T23:04:20.018" v="28263" actId="478"/>
          <ac:picMkLst>
            <pc:docMk/>
            <pc:sldMk cId="2238500387" sldId="2146846556"/>
            <ac:picMk id="15" creationId="{8B803E2B-365A-5805-98E5-83203E417A07}"/>
          </ac:picMkLst>
        </pc:picChg>
        <pc:picChg chg="del">
          <ac:chgData name="Theresa Bednarek" userId="8436dc10-b776-411d-8f17-d5ee08360d6a" providerId="ADAL" clId="{8394B11F-D3F8-3E4A-A36C-CB5795504928}" dt="2023-07-07T23:04:18.430" v="28261" actId="478"/>
          <ac:picMkLst>
            <pc:docMk/>
            <pc:sldMk cId="2238500387" sldId="2146846556"/>
            <ac:picMk id="17" creationId="{635B925E-4814-AEE0-D85E-D979F39F8ABE}"/>
          </ac:picMkLst>
        </pc:picChg>
        <pc:picChg chg="del">
          <ac:chgData name="Theresa Bednarek" userId="8436dc10-b776-411d-8f17-d5ee08360d6a" providerId="ADAL" clId="{8394B11F-D3F8-3E4A-A36C-CB5795504928}" dt="2023-07-07T23:04:19.192" v="28262" actId="478"/>
          <ac:picMkLst>
            <pc:docMk/>
            <pc:sldMk cId="2238500387" sldId="2146846556"/>
            <ac:picMk id="19" creationId="{5FAC40B4-88C8-282A-ADB4-4AD87C3BE836}"/>
          </ac:picMkLst>
        </pc:picChg>
        <pc:picChg chg="del">
          <ac:chgData name="Theresa Bednarek" userId="8436dc10-b776-411d-8f17-d5ee08360d6a" providerId="ADAL" clId="{8394B11F-D3F8-3E4A-A36C-CB5795504928}" dt="2023-07-07T23:04:21.249" v="28264" actId="478"/>
          <ac:picMkLst>
            <pc:docMk/>
            <pc:sldMk cId="2238500387" sldId="2146846556"/>
            <ac:picMk id="21" creationId="{947C3586-097E-D30D-542E-0B0A9D0AC228}"/>
          </ac:picMkLst>
        </pc:picChg>
        <pc:picChg chg="mod">
          <ac:chgData name="Theresa Bednarek" userId="8436dc10-b776-411d-8f17-d5ee08360d6a" providerId="ADAL" clId="{8394B11F-D3F8-3E4A-A36C-CB5795504928}" dt="2023-07-07T23:06:30.520" v="28378" actId="1076"/>
          <ac:picMkLst>
            <pc:docMk/>
            <pc:sldMk cId="2238500387" sldId="2146846556"/>
            <ac:picMk id="34" creationId="{9BF3A914-22A4-D7DC-20B7-3488D5EA50E8}"/>
          </ac:picMkLst>
        </pc:picChg>
        <pc:cxnChg chg="del">
          <ac:chgData name="Theresa Bednarek" userId="8436dc10-b776-411d-8f17-d5ee08360d6a" providerId="ADAL" clId="{8394B11F-D3F8-3E4A-A36C-CB5795504928}" dt="2023-07-07T23:06:45.595" v="28383" actId="478"/>
          <ac:cxnSpMkLst>
            <pc:docMk/>
            <pc:sldMk cId="2238500387" sldId="2146846556"/>
            <ac:cxnSpMk id="24" creationId="{A6E1B3A5-3EF2-D833-9BFD-88B324D3DF2F}"/>
          </ac:cxnSpMkLst>
        </pc:cxnChg>
        <pc:cxnChg chg="del">
          <ac:chgData name="Theresa Bednarek" userId="8436dc10-b776-411d-8f17-d5ee08360d6a" providerId="ADAL" clId="{8394B11F-D3F8-3E4A-A36C-CB5795504928}" dt="2023-07-07T23:06:46.284" v="28384" actId="478"/>
          <ac:cxnSpMkLst>
            <pc:docMk/>
            <pc:sldMk cId="2238500387" sldId="2146846556"/>
            <ac:cxnSpMk id="27" creationId="{6DFA4918-F2FF-8553-63E7-798917755DCF}"/>
          </ac:cxnSpMkLst>
        </pc:cxnChg>
        <pc:cxnChg chg="del">
          <ac:chgData name="Theresa Bednarek" userId="8436dc10-b776-411d-8f17-d5ee08360d6a" providerId="ADAL" clId="{8394B11F-D3F8-3E4A-A36C-CB5795504928}" dt="2023-07-07T23:06:51.969" v="28388" actId="478"/>
          <ac:cxnSpMkLst>
            <pc:docMk/>
            <pc:sldMk cId="2238500387" sldId="2146846556"/>
            <ac:cxnSpMk id="31" creationId="{3CC63A0F-A9CA-809F-9C67-ABDE677FA058}"/>
          </ac:cxnSpMkLst>
        </pc:cxnChg>
      </pc:sldChg>
    </pc:docChg>
  </pc:docChgLst>
</pc:chgInfo>
</file>

<file path=ppt/comments/modernComment_7FF64713_C727D66E.xml><?xml version="1.0" encoding="utf-8"?>
<p188:cmLst xmlns:a="http://schemas.openxmlformats.org/drawingml/2006/main" xmlns:r="http://schemas.openxmlformats.org/officeDocument/2006/relationships" xmlns:p188="http://schemas.microsoft.com/office/powerpoint/2018/8/main">
  <p188:cm id="{3E0554E5-D63E-44A4-85DB-423041A161D0}" authorId="{6F8445C3-C2B8-A7AF-2206-4CA1959249F1}" created="2023-06-27T16:18:19.279">
    <ac:txMkLst xmlns:ac="http://schemas.microsoft.com/office/drawing/2013/main/command">
      <pc:docMk xmlns:pc="http://schemas.microsoft.com/office/powerpoint/2013/main/command"/>
      <pc:sldMk xmlns:pc="http://schemas.microsoft.com/office/powerpoint/2013/main/command" cId="3341276782" sldId="2146846483"/>
      <ac:spMk id="3" creationId="{F8264340-48D4-F564-4CFE-D33728819AF1}"/>
      <ac:txMk cp="790" len="15">
        <ac:context len="823" hash="3666408411"/>
      </ac:txMk>
    </ac:txMkLst>
    <p188:pos x="6863213" y="1763256"/>
    <p188:txBody>
      <a:bodyPr/>
      <a:lstStyle/>
      <a:p>
        <a:r>
          <a:rPr lang="en-US"/>
          <a:t>Check on the Automation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4187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EA Authority approval takes the place of EA cover 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133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All new projects need the demand screening process. If certain thresholds are met, additional risk screening is required. </a:t>
            </a:r>
            <a:endParaRPr dirty="0"/>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9983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3273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43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EA Authority approval takes the place of EA cover 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829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wish, you may navigate to the service portal and follow along from there. https://</a:t>
            </a:r>
            <a:r>
              <a:rPr lang="en-US" dirty="0" err="1"/>
              <a:t>ksgovtest.servicenowservices.com</a:t>
            </a:r>
            <a:r>
              <a:rPr lang="en-US" dirty="0"/>
              <a:t>/</a:t>
            </a:r>
            <a:r>
              <a:rPr lang="en-US" dirty="0" err="1"/>
              <a:t>oits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24</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440597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26</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6251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fill this out but if you don’t know the stakeholders at this point of the workflow, you may still submit the form.</a:t>
            </a:r>
          </a:p>
          <a:p>
            <a:endParaRPr lang="en-US" dirty="0"/>
          </a:p>
          <a:p>
            <a:r>
              <a:rPr lang="en-US" dirty="0"/>
              <a:t>Select Portal User if you aren’t sure what permissions the stakeholder requires.</a:t>
            </a:r>
          </a:p>
          <a:p>
            <a:endParaRPr lang="en-US" dirty="0"/>
          </a:p>
          <a:p>
            <a:r>
              <a:rPr lang="en-US" dirty="0"/>
              <a:t>Early on, you may not see the users you need. But over time you will as you use SN more for this workflow.</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27</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5543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516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EA Authority approval takes the place of EA cover 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822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0380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EA Authority approval takes the place of EA cover 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832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40</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23038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57</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27229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OITS process asked for Funding Sources with current workflow….Ongoing funding sources have not been requested in the past.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59</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663526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5824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EA Authority approval takes the place of EA cover 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3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training, explain the difference between Demand Tasks and Requirements and why tasks stay with the demand and requirements will be copied to the project record.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67</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57361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5038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9:notes"/>
          <p:cNvSpPr txBox="1">
            <a:spLocks noGrp="1"/>
          </p:cNvSpPr>
          <p:nvPr>
            <p:ph type="body" idx="1"/>
          </p:nvPr>
        </p:nvSpPr>
        <p:spPr>
          <a:xfrm>
            <a:off x="710248" y="4518203"/>
            <a:ext cx="5681980" cy="3696713"/>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9: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EA Authority approval takes the place of EA cover 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177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960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EA Authority approval takes the place of EA cover 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9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6529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probably going to be used rarely.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85</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30899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9340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EA Authority approval takes the place of EA cover 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Page </a:t>
            </a:r>
            <a:fld id="{84C7B515-CB11-E345-8642-FDDA03CEE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913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8331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90</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03100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4557cf09d4_0_2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g14557cf09d4_0_28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g14557cf09d4_0_28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4557cf09d4_0_2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g14557cf09d4_0_28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g14557cf09d4_0_28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103</a:t>
            </a:fld>
            <a:endParaRPr/>
          </a:p>
        </p:txBody>
      </p:sp>
    </p:spTree>
    <p:extLst>
      <p:ext uri="{BB962C8B-B14F-4D97-AF65-F5344CB8AC3E}">
        <p14:creationId xmlns:p14="http://schemas.microsoft.com/office/powerpoint/2010/main" val="2580939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114</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43658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8896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0e4d1a272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g20e4d1a272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515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851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Demo: Show them how to filter for their Agency.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12</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41229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accent1"/>
        </a:solidFill>
        <a:effectLst/>
      </p:bgPr>
    </p:bg>
    <p:spTree>
      <p:nvGrpSpPr>
        <p:cNvPr id="1" name="Shape 13"/>
        <p:cNvGrpSpPr/>
        <p:nvPr/>
      </p:nvGrpSpPr>
      <p:grpSpPr>
        <a:xfrm>
          <a:off x="0" y="0"/>
          <a:ext cx="0" cy="0"/>
          <a:chOff x="0" y="0"/>
          <a:chExt cx="0" cy="0"/>
        </a:xfrm>
      </p:grpSpPr>
      <p:sp>
        <p:nvSpPr>
          <p:cNvPr id="14" name="Google Shape;14;g10230076b95_0_33"/>
          <p:cNvSpPr/>
          <p:nvPr/>
        </p:nvSpPr>
        <p:spPr>
          <a:xfrm>
            <a:off x="-12700" y="-3940"/>
            <a:ext cx="12226006" cy="4512990"/>
          </a:xfrm>
          <a:custGeom>
            <a:avLst/>
            <a:gdLst/>
            <a:ahLst/>
            <a:cxnLst/>
            <a:rect l="l" t="t" r="r" b="b"/>
            <a:pathLst>
              <a:path w="21618" h="17441" extrusionOk="0">
                <a:moveTo>
                  <a:pt x="18" y="0"/>
                </a:moveTo>
                <a:lnTo>
                  <a:pt x="21618" y="0"/>
                </a:lnTo>
                <a:cubicBezTo>
                  <a:pt x="21612" y="5814"/>
                  <a:pt x="21606" y="11627"/>
                  <a:pt x="21600" y="17441"/>
                </a:cubicBezTo>
                <a:cubicBezTo>
                  <a:pt x="12103" y="15654"/>
                  <a:pt x="6536" y="15009"/>
                  <a:pt x="0" y="16598"/>
                </a:cubicBezTo>
                <a:cubicBezTo>
                  <a:pt x="6" y="11912"/>
                  <a:pt x="12" y="4686"/>
                  <a:pt x="18" y="0"/>
                </a:cubicBezTo>
                <a:close/>
              </a:path>
            </a:pathLst>
          </a:custGeom>
          <a:blipFill rotWithShape="1">
            <a:blip r:embed="rId2">
              <a:alphaModFix amt="30000"/>
            </a:blip>
            <a:stretch>
              <a:fillRect l="9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g10230076b95_0_33" descr="A close up of a logo&#10;&#10;Description automatically generated"/>
          <p:cNvPicPr preferRelativeResize="0"/>
          <p:nvPr/>
        </p:nvPicPr>
        <p:blipFill rotWithShape="1">
          <a:blip r:embed="rId3">
            <a:alphaModFix/>
          </a:blip>
          <a:srcRect b="26046"/>
          <a:stretch/>
        </p:blipFill>
        <p:spPr>
          <a:xfrm>
            <a:off x="0" y="3830638"/>
            <a:ext cx="12215816" cy="3027362"/>
          </a:xfrm>
          <a:prstGeom prst="rect">
            <a:avLst/>
          </a:prstGeom>
          <a:noFill/>
          <a:ln>
            <a:noFill/>
          </a:ln>
        </p:spPr>
      </p:pic>
      <p:pic>
        <p:nvPicPr>
          <p:cNvPr id="16" name="Google Shape;16;g10230076b95_0_33"/>
          <p:cNvPicPr preferRelativeResize="0"/>
          <p:nvPr/>
        </p:nvPicPr>
        <p:blipFill rotWithShape="1">
          <a:blip r:embed="rId4">
            <a:alphaModFix/>
          </a:blip>
          <a:srcRect l="4003"/>
          <a:stretch/>
        </p:blipFill>
        <p:spPr>
          <a:xfrm flipH="1">
            <a:off x="9182100" y="3128963"/>
            <a:ext cx="3009900" cy="3619500"/>
          </a:xfrm>
          <a:prstGeom prst="rect">
            <a:avLst/>
          </a:prstGeom>
          <a:noFill/>
          <a:ln>
            <a:noFill/>
          </a:ln>
        </p:spPr>
      </p:pic>
      <p:sp>
        <p:nvSpPr>
          <p:cNvPr id="17" name="Google Shape;17;g10230076b95_0_33"/>
          <p:cNvSpPr txBox="1"/>
          <p:nvPr/>
        </p:nvSpPr>
        <p:spPr>
          <a:xfrm>
            <a:off x="4022725" y="2658582"/>
            <a:ext cx="4141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Transforming the Way People Work</a:t>
            </a:r>
            <a:endParaRPr sz="1400" b="0" i="0" u="none" strike="noStrike" cap="none">
              <a:solidFill>
                <a:srgbClr val="000000"/>
              </a:solidFill>
              <a:latin typeface="Arial"/>
              <a:ea typeface="Arial"/>
              <a:cs typeface="Arial"/>
              <a:sym typeface="Arial"/>
            </a:endParaRPr>
          </a:p>
        </p:txBody>
      </p:sp>
      <p:pic>
        <p:nvPicPr>
          <p:cNvPr id="18" name="Google Shape;18;g10230076b95_0_33" descr="A picture containing drawing, light&#10;&#10;Description automatically generated"/>
          <p:cNvPicPr preferRelativeResize="0"/>
          <p:nvPr/>
        </p:nvPicPr>
        <p:blipFill rotWithShape="1">
          <a:blip r:embed="rId5">
            <a:alphaModFix/>
          </a:blip>
          <a:srcRect/>
          <a:stretch/>
        </p:blipFill>
        <p:spPr>
          <a:xfrm>
            <a:off x="4689475" y="1702907"/>
            <a:ext cx="2790825" cy="873125"/>
          </a:xfrm>
          <a:prstGeom prst="rect">
            <a:avLst/>
          </a:prstGeom>
          <a:noFill/>
          <a:ln>
            <a:noFill/>
          </a:ln>
        </p:spPr>
      </p:pic>
      <p:sp>
        <p:nvSpPr>
          <p:cNvPr id="19" name="Google Shape;19;g10230076b95_0_33"/>
          <p:cNvSpPr txBox="1"/>
          <p:nvPr/>
        </p:nvSpPr>
        <p:spPr>
          <a:xfrm>
            <a:off x="3132820" y="6409702"/>
            <a:ext cx="59226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1" u="none" strike="noStrike" cap="none">
                <a:solidFill>
                  <a:schemeClr val="lt2"/>
                </a:solidFill>
                <a:latin typeface="Century Gothic"/>
                <a:ea typeface="Century Gothic"/>
                <a:cs typeface="Century Gothic"/>
                <a:sym typeface="Century Gothic"/>
              </a:rPr>
              <a:t>© Cask LLC. All rights reserved. The Cask name and logo are registered trademarks. All content contained in this document is protected by copyright laws, and may not be reproduced, republished, distributed, transmitted, displayed, broadcast or otherwise exploited in any manner without the express prior written permission of Cask.</a:t>
            </a:r>
            <a:endParaRPr sz="1400" b="0" i="0" u="none" strike="noStrike" cap="none">
              <a:solidFill>
                <a:srgbClr val="000000"/>
              </a:solidFill>
              <a:latin typeface="Arial"/>
              <a:ea typeface="Arial"/>
              <a:cs typeface="Arial"/>
              <a:sym typeface="Arial"/>
            </a:endParaRPr>
          </a:p>
        </p:txBody>
      </p:sp>
      <p:sp>
        <p:nvSpPr>
          <p:cNvPr id="20" name="Google Shape;20;g10230076b95_0_33"/>
          <p:cNvSpPr txBox="1">
            <a:spLocks noGrp="1"/>
          </p:cNvSpPr>
          <p:nvPr>
            <p:ph type="ctrTitle"/>
          </p:nvPr>
        </p:nvSpPr>
        <p:spPr>
          <a:xfrm>
            <a:off x="717597" y="4743415"/>
            <a:ext cx="10572000" cy="636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10230076b95_0_33"/>
          <p:cNvSpPr txBox="1">
            <a:spLocks noGrp="1"/>
          </p:cNvSpPr>
          <p:nvPr>
            <p:ph type="subTitle" idx="1"/>
          </p:nvPr>
        </p:nvSpPr>
        <p:spPr>
          <a:xfrm>
            <a:off x="732857" y="5394482"/>
            <a:ext cx="10572000" cy="435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40"/>
              </a:spcBef>
              <a:spcAft>
                <a:spcPts val="0"/>
              </a:spcAft>
              <a:buSzPts val="2200"/>
              <a:buNone/>
              <a:defRPr>
                <a:solidFill>
                  <a:schemeClr val="lt2"/>
                </a:solidFill>
              </a:defRPr>
            </a:lvl1pPr>
            <a:lvl2pPr lvl="1" algn="ctr">
              <a:lnSpc>
                <a:spcPct val="100000"/>
              </a:lnSpc>
              <a:spcBef>
                <a:spcPts val="600"/>
              </a:spcBef>
              <a:spcAft>
                <a:spcPts val="0"/>
              </a:spcAft>
              <a:buSzPts val="1800"/>
              <a:buNone/>
              <a:defRPr>
                <a:solidFill>
                  <a:srgbClr val="8A8A8A"/>
                </a:solidFill>
              </a:defRPr>
            </a:lvl2pPr>
            <a:lvl3pPr lvl="2" algn="ctr">
              <a:lnSpc>
                <a:spcPct val="100000"/>
              </a:lnSpc>
              <a:spcBef>
                <a:spcPts val="600"/>
              </a:spcBef>
              <a:spcAft>
                <a:spcPts val="0"/>
              </a:spcAft>
              <a:buSzPts val="1600"/>
              <a:buNone/>
              <a:defRPr>
                <a:solidFill>
                  <a:srgbClr val="8A8A8A"/>
                </a:solidFill>
              </a:defRPr>
            </a:lvl3pPr>
            <a:lvl4pPr lvl="3" algn="ctr">
              <a:lnSpc>
                <a:spcPct val="100000"/>
              </a:lnSpc>
              <a:spcBef>
                <a:spcPts val="600"/>
              </a:spcBef>
              <a:spcAft>
                <a:spcPts val="0"/>
              </a:spcAft>
              <a:buSzPts val="1600"/>
              <a:buNone/>
              <a:defRPr>
                <a:solidFill>
                  <a:srgbClr val="8A8A8A"/>
                </a:solidFill>
              </a:defRPr>
            </a:lvl4pPr>
            <a:lvl5pPr lvl="4" algn="ctr">
              <a:lnSpc>
                <a:spcPct val="100000"/>
              </a:lnSpc>
              <a:spcBef>
                <a:spcPts val="600"/>
              </a:spcBef>
              <a:spcAft>
                <a:spcPts val="0"/>
              </a:spcAft>
              <a:buSzPts val="1600"/>
              <a:buNone/>
              <a:defRPr>
                <a:solidFill>
                  <a:srgbClr val="8A8A8A"/>
                </a:solidFill>
              </a:defRPr>
            </a:lvl5pPr>
            <a:lvl6pPr lvl="5" algn="ctr">
              <a:lnSpc>
                <a:spcPct val="100000"/>
              </a:lnSpc>
              <a:spcBef>
                <a:spcPts val="600"/>
              </a:spcBef>
              <a:spcAft>
                <a:spcPts val="0"/>
              </a:spcAft>
              <a:buSzPts val="1200"/>
              <a:buNone/>
              <a:defRPr>
                <a:solidFill>
                  <a:srgbClr val="8A8A8A"/>
                </a:solidFill>
              </a:defRPr>
            </a:lvl6pPr>
            <a:lvl7pPr lvl="6" algn="ctr">
              <a:lnSpc>
                <a:spcPct val="100000"/>
              </a:lnSpc>
              <a:spcBef>
                <a:spcPts val="600"/>
              </a:spcBef>
              <a:spcAft>
                <a:spcPts val="0"/>
              </a:spcAft>
              <a:buSzPts val="1200"/>
              <a:buNone/>
              <a:defRPr>
                <a:solidFill>
                  <a:srgbClr val="8A8A8A"/>
                </a:solidFill>
              </a:defRPr>
            </a:lvl7pPr>
            <a:lvl8pPr lvl="7" algn="ctr">
              <a:lnSpc>
                <a:spcPct val="100000"/>
              </a:lnSpc>
              <a:spcBef>
                <a:spcPts val="600"/>
              </a:spcBef>
              <a:spcAft>
                <a:spcPts val="0"/>
              </a:spcAft>
              <a:buSzPts val="1200"/>
              <a:buNone/>
              <a:defRPr>
                <a:solidFill>
                  <a:srgbClr val="8A8A8A"/>
                </a:solidFill>
              </a:defRPr>
            </a:lvl8pPr>
            <a:lvl9pPr lvl="8" algn="ctr">
              <a:lnSpc>
                <a:spcPct val="100000"/>
              </a:lnSpc>
              <a:spcBef>
                <a:spcPts val="600"/>
              </a:spcBef>
              <a:spcAft>
                <a:spcPts val="600"/>
              </a:spcAft>
              <a:buSzPts val="1200"/>
              <a:buNone/>
              <a:defRPr>
                <a:solidFill>
                  <a:srgbClr val="8A8A8A"/>
                </a:solidFill>
              </a:defRPr>
            </a:lvl9pPr>
          </a:lstStyle>
          <a:p>
            <a:endParaRPr/>
          </a:p>
        </p:txBody>
      </p:sp>
      <p:sp>
        <p:nvSpPr>
          <p:cNvPr id="22" name="Google Shape;22;g10230076b95_0_33"/>
          <p:cNvSpPr txBox="1">
            <a:spLocks noGrp="1"/>
          </p:cNvSpPr>
          <p:nvPr>
            <p:ph type="body" idx="2"/>
          </p:nvPr>
        </p:nvSpPr>
        <p:spPr>
          <a:xfrm>
            <a:off x="724973" y="5911464"/>
            <a:ext cx="2883900" cy="263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60"/>
              </a:spcBef>
              <a:spcAft>
                <a:spcPts val="0"/>
              </a:spcAft>
              <a:buSzPts val="1300"/>
              <a:buNone/>
              <a:defRPr sz="1300" b="0" i="0">
                <a:solidFill>
                  <a:schemeClr val="lt2"/>
                </a:solidFill>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9"/>
        <p:cNvGrpSpPr/>
        <p:nvPr/>
      </p:nvGrpSpPr>
      <p:grpSpPr>
        <a:xfrm>
          <a:off x="0" y="0"/>
          <a:ext cx="0" cy="0"/>
          <a:chOff x="0" y="0"/>
          <a:chExt cx="0" cy="0"/>
        </a:xfrm>
      </p:grpSpPr>
      <p:sp>
        <p:nvSpPr>
          <p:cNvPr id="80" name="Google Shape;80;p92"/>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2"/>
              </a:buClr>
              <a:buSzPts val="1400"/>
              <a:buFont typeface="Century Gothic"/>
              <a:buNone/>
              <a:defRPr/>
            </a:lvl1pPr>
            <a:lvl2pPr lvl="1" algn="l">
              <a:lnSpc>
                <a:spcPct val="100000"/>
              </a:lnSpc>
              <a:spcBef>
                <a:spcPts val="0"/>
              </a:spcBef>
              <a:spcAft>
                <a:spcPts val="0"/>
              </a:spcAft>
              <a:buClr>
                <a:schemeClr val="lt2"/>
              </a:buClr>
              <a:buSzPts val="1400"/>
              <a:buFont typeface="Century Gothic"/>
              <a:buNone/>
              <a:defRPr/>
            </a:lvl2pPr>
            <a:lvl3pPr lvl="2" algn="l">
              <a:lnSpc>
                <a:spcPct val="100000"/>
              </a:lnSpc>
              <a:spcBef>
                <a:spcPts val="0"/>
              </a:spcBef>
              <a:spcAft>
                <a:spcPts val="0"/>
              </a:spcAft>
              <a:buClr>
                <a:schemeClr val="lt2"/>
              </a:buClr>
              <a:buSzPts val="1400"/>
              <a:buFont typeface="Century Gothic"/>
              <a:buNone/>
              <a:defRPr/>
            </a:lvl3pPr>
            <a:lvl4pPr lvl="3" algn="l">
              <a:lnSpc>
                <a:spcPct val="100000"/>
              </a:lnSpc>
              <a:spcBef>
                <a:spcPts val="0"/>
              </a:spcBef>
              <a:spcAft>
                <a:spcPts val="0"/>
              </a:spcAft>
              <a:buClr>
                <a:schemeClr val="lt2"/>
              </a:buClr>
              <a:buSzPts val="1400"/>
              <a:buFont typeface="Century Gothic"/>
              <a:buNone/>
              <a:defRPr/>
            </a:lvl4pPr>
            <a:lvl5pPr lvl="4" algn="l">
              <a:lnSpc>
                <a:spcPct val="100000"/>
              </a:lnSpc>
              <a:spcBef>
                <a:spcPts val="0"/>
              </a:spcBef>
              <a:spcAft>
                <a:spcPts val="0"/>
              </a:spcAft>
              <a:buClr>
                <a:schemeClr val="lt2"/>
              </a:buClr>
              <a:buSzPts val="1400"/>
              <a:buFont typeface="Century Gothic"/>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a:endParaRPr/>
          </a:p>
        </p:txBody>
      </p:sp>
      <p:sp>
        <p:nvSpPr>
          <p:cNvPr id="81" name="Google Shape;81;p92"/>
          <p:cNvSpPr txBox="1">
            <a:spLocks noGrp="1"/>
          </p:cNvSpPr>
          <p:nvPr>
            <p:ph type="body" idx="1"/>
          </p:nvPr>
        </p:nvSpPr>
        <p:spPr>
          <a:xfrm>
            <a:off x="1754534" y="1726432"/>
            <a:ext cx="8935978" cy="4188291"/>
          </a:xfrm>
          <a:prstGeom prst="rect">
            <a:avLst/>
          </a:prstGeom>
          <a:noFill/>
          <a:ln>
            <a:noFill/>
          </a:ln>
        </p:spPr>
        <p:txBody>
          <a:bodyPr spcFirstLastPara="1" wrap="square" lIns="91425" tIns="45700" rIns="91425" bIns="45700" anchor="t" anchorCtr="0">
            <a:noAutofit/>
          </a:bodyPr>
          <a:lstStyle>
            <a:lvl1pPr marL="457200" lvl="0" indent="-387350" algn="l">
              <a:lnSpc>
                <a:spcPct val="80000"/>
              </a:lnSpc>
              <a:spcBef>
                <a:spcPts val="500"/>
              </a:spcBef>
              <a:spcAft>
                <a:spcPts val="0"/>
              </a:spcAft>
              <a:buSzPts val="2500"/>
              <a:buFont typeface="Century Gothic"/>
              <a:buAutoNum type="arabicPeriod"/>
              <a:defRPr sz="2500"/>
            </a:lvl1pPr>
            <a:lvl2pPr marL="914400" lvl="1" indent="-342900" algn="l">
              <a:lnSpc>
                <a:spcPct val="111111"/>
              </a:lnSpc>
              <a:spcBef>
                <a:spcPts val="600"/>
              </a:spcBef>
              <a:spcAft>
                <a:spcPts val="0"/>
              </a:spcAft>
              <a:buSzPts val="1800"/>
              <a:buChar char="•"/>
              <a:defRPr/>
            </a:lvl2pPr>
            <a:lvl3pPr marL="1371600" marR="0" lvl="2" indent="-228600" algn="l">
              <a:lnSpc>
                <a:spcPct val="100000"/>
              </a:lnSpc>
              <a:spcBef>
                <a:spcPts val="600"/>
              </a:spcBef>
              <a:spcAft>
                <a:spcPts val="0"/>
              </a:spcAft>
              <a:buClr>
                <a:schemeClr val="accent1"/>
              </a:buClr>
              <a:buSzPts val="1600"/>
              <a:buFont typeface="Arial"/>
              <a:buNone/>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82" name="Google Shape;82;p92"/>
          <p:cNvSpPr txBox="1">
            <a:spLocks noGrp="1"/>
          </p:cNvSpPr>
          <p:nvPr>
            <p:ph type="body" idx="2"/>
          </p:nvPr>
        </p:nvSpPr>
        <p:spPr>
          <a:xfrm>
            <a:off x="332397" y="910022"/>
            <a:ext cx="11478603" cy="29003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83" name="Google Shape;83;p92"/>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500"/>
              <a:buFont typeface="Helvetica Neue Light"/>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800" b="0" i="0" u="none" strike="noStrike" cap="none">
              <a:solidFill>
                <a:schemeClr val="dk1"/>
              </a:solidFill>
              <a:latin typeface="Century Gothic"/>
              <a:ea typeface="Century Gothic"/>
              <a:cs typeface="Century Gothic"/>
              <a:sym typeface="Century Gothic"/>
            </a:endParaRPr>
          </a:p>
        </p:txBody>
      </p:sp>
      <p:sp>
        <p:nvSpPr>
          <p:cNvPr id="84" name="Google Shape;84;p92"/>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2"/>
              </a:buClr>
              <a:buSzPts val="850"/>
              <a:buFont typeface="Century Gothic"/>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2134157" y="6174943"/>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112901401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p:nvSpPr>
        <p:spPr bwMode="gray">
          <a:xfrm>
            <a:off x="695126" y="1393894"/>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tx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tx1"/>
                </a:solidFill>
              </a:rPr>
            </a:br>
            <a:r>
              <a:rPr lang="en-US" sz="1600">
                <a:solidFill>
                  <a:schemeClr val="tx1"/>
                </a:solidFill>
              </a:rPr>
              <a:t>or functionality. The development, release, and timing of any features or functionality described </a:t>
            </a:r>
            <a:br>
              <a:rPr lang="en-US" sz="1600">
                <a:solidFill>
                  <a:schemeClr val="tx1"/>
                </a:solidFill>
              </a:rPr>
            </a:br>
            <a:r>
              <a:rPr lang="en-US" sz="1600">
                <a:solidFill>
                  <a:schemeClr val="tx1"/>
                </a:solidFill>
              </a:rPr>
              <a:t>for our products remains at our sole discretion. We undertake no obligation, and do not intend, </a:t>
            </a:r>
            <a:br>
              <a:rPr lang="en-US" sz="1600">
                <a:solidFill>
                  <a:schemeClr val="tx1"/>
                </a:solidFill>
              </a:rPr>
            </a:br>
            <a:r>
              <a:rPr lang="en-US" sz="1600">
                <a:solidFill>
                  <a:schemeClr val="tx1"/>
                </a:solidFill>
              </a:rPr>
              <a:t>to update the forward‑looking statements.</a:t>
            </a:r>
          </a:p>
        </p:txBody>
      </p:sp>
      <p:sp>
        <p:nvSpPr>
          <p:cNvPr id="4" name="TextBox 3">
            <a:extLst>
              <a:ext uri="{FF2B5EF4-FFF2-40B4-BE49-F238E27FC236}">
                <a16:creationId xmlns:a16="http://schemas.microsoft.com/office/drawing/2014/main" id="{B11BBEDC-55A0-405D-8E00-7013A44C6681}"/>
              </a:ext>
            </a:extLst>
          </p:cNvPr>
          <p:cNvSpPr txBox="1"/>
          <p:nvPr userDrawn="1"/>
        </p:nvSpPr>
        <p:spPr bwMode="gray">
          <a:xfrm>
            <a:off x="463227" y="1252088"/>
            <a:ext cx="11229378" cy="4850943"/>
          </a:xfrm>
          <a:prstGeom prst="rect">
            <a:avLst/>
          </a:prstGeom>
          <a:noFill/>
        </p:spPr>
        <p:txBody>
          <a:bodyPr wrap="square" rtlCol="0">
            <a:spAutoFit/>
          </a:bodyPr>
          <a:lstStyle/>
          <a:p>
            <a:pPr marL="0" indent="0">
              <a:lnSpc>
                <a:spcPct val="95000"/>
              </a:lnSpc>
              <a:buNone/>
            </a:pPr>
            <a:r>
              <a:rPr lang="en-US" sz="1050">
                <a:solidFill>
                  <a:schemeClr val="tx1"/>
                </a:solidFill>
              </a:rPr>
              <a:t>This presentation contains “forward‐looking” statements that are based on our management’s beliefs and assumptions and on information currently available to management. We intend for such forward‐looking statements to be covered by the safe harbor provisions for forward‐looking statements contained in the U.S. Private Securities Litigation Reform Act of 1995. Forward‐looking statements include information concerning our possible or assumed strategy, future operations, financing plans, operating model, financial position, future revenues, projected costs, competitive position, industry environment, potential growth opportunities, potential market opportunities, plans and objectives of management and the effects of competition.</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include all statements that are not historical facts and can be identified by terms such as “anticipates,” “believes,” “could,” “seeks,” “estimates,” “expects,” “intends,” “may,” “plans,” “potential,” “predicts,” “prospects”, “projects,” “should,” “will,” “would” or similar expressions and the negatives of those terms, although not all forward‐looking statements contain these identifying words.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We cannot guarantee that we actually will achieve the plans, intentions, or expectations disclosed in our forward‐looking statements and you should not place undue reliance on our forward‐looking statements. </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represent our management’s beliefs and assumptions only as of the date of this presentation. We undertake no obligation, and do not intend to update these forward‐looking statements, to review or confirm analysts’ expectations, or to provide interim reports or updates on the progress of the current financial quarter. Further information on these and other factors that could affect our financial results are included in our filings we make with the Securities and Exchange Commission, including those discussed in our most recent Annual Report on form 10-K.</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This presentation includes certain non‐GAAP financial measures as defined by SEC rules. We have provided a reconciliation of those measures to the most directly comparable GAAP measures in the Appendix. Terms such as “Annual Contract Value” and “G2K Customer” shall have the meanings set forth in our filings with the SEC. </a:t>
            </a:r>
            <a:br>
              <a:rPr lang="en-US" sz="1050">
                <a:solidFill>
                  <a:schemeClr val="tx1"/>
                </a:solidFill>
              </a:rPr>
            </a:br>
            <a:r>
              <a:rPr lang="en-US" sz="1050">
                <a:solidFill>
                  <a:schemeClr val="tx1"/>
                </a:solidFill>
              </a:rPr>
              <a:t>This presentation includes estimates of the size of the target addressable market for our products and services.  We obtain industry and market data from our own internal estimates, from industry and general publications, and from research, surveys and studies conducted by third parties.  The data on which we rely, and our assumptions, involve approximations, judgments about how to define and group product segments and markets, estimates, and risks and uncertainties, including those discussed in our most recent annual report on Form 10-K and other risks which we do not foresee that may materially, and negatively impact or fundamentally change the markets in which we compete.  Therefore, our estimates of the size of the target addressable markets for our products and services could be overstated.  Further, in a number of product segments and markets our product offerings have only recently been introduced, and we do not have an operating history establishing that our products will successfully compete in these product and market segments or successfully address the breadth and size of the market opportunity stated of implied by the industry and market data in this presentation. The information in this presentation on new products, features, or functionalities is intended to outline ServiceNow’s general product direction and should not be included in making a purchasing decision. The information on new products, features, functionalities is for informational purposes only and may not be incorporated into any contract. The information on new products is not a commitment, promise, or legal obligation to deliver any material, code or functionality. The development, release, and timing of any features or functionality described for our products remains at ServiceNow’s sole discretion.</a:t>
            </a:r>
          </a:p>
          <a:p>
            <a:pPr>
              <a:lnSpc>
                <a:spcPct val="95000"/>
              </a:lnSpc>
            </a:pPr>
            <a:endParaRPr lang="en-US" sz="1050">
              <a:solidFill>
                <a:schemeClr val="tx1"/>
              </a:solidFill>
            </a:endParaRPr>
          </a:p>
          <a:p>
            <a:pPr>
              <a:lnSpc>
                <a:spcPct val="95000"/>
              </a:lnSpc>
            </a:pPr>
            <a:endParaRPr lang="en-US" sz="1050">
              <a:solidFill>
                <a:schemeClr val="tx1"/>
              </a:solidFill>
            </a:endParaRPr>
          </a:p>
        </p:txBody>
      </p:sp>
    </p:spTree>
    <p:extLst>
      <p:ext uri="{BB962C8B-B14F-4D97-AF65-F5344CB8AC3E}">
        <p14:creationId xmlns:p14="http://schemas.microsoft.com/office/powerpoint/2010/main" val="24259433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hart with photo">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8049135" y="0"/>
            <a:ext cx="4142865"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2134157" y="6174943"/>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676451" y="115888"/>
            <a:ext cx="7273208" cy="1195883"/>
          </a:xfrm>
        </p:spPr>
        <p:txBody>
          <a:bodyPr/>
          <a:lstStyle/>
          <a:p>
            <a:r>
              <a:rPr lang="en-US"/>
              <a:t>Click to edit Master title style</a:t>
            </a:r>
          </a:p>
        </p:txBody>
      </p:sp>
    </p:spTree>
    <p:extLst>
      <p:ext uri="{BB962C8B-B14F-4D97-AF65-F5344CB8AC3E}">
        <p14:creationId xmlns:p14="http://schemas.microsoft.com/office/powerpoint/2010/main" val="30401538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0919A1-5A96-6244-B62C-0F0AE6DD1B3D}"/>
              </a:ext>
            </a:extLst>
          </p:cNvPr>
          <p:cNvSpPr>
            <a:spLocks noGrp="1"/>
          </p:cNvSpPr>
          <p:nvPr>
            <p:ph type="pic" idx="1"/>
          </p:nvPr>
        </p:nvSpPr>
        <p:spPr>
          <a:xfrm>
            <a:off x="5365561" y="0"/>
            <a:ext cx="6826440" cy="6858000"/>
          </a:xfrm>
          <a:solidFill>
            <a:schemeClr val="bg1">
              <a:lumMod val="95000"/>
            </a:schemeClr>
          </a:solidFill>
        </p:spPr>
        <p:txBody>
          <a:bodyPr anchor="ctr" anchorCtr="0">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Content Placeholder 7">
            <a:extLst>
              <a:ext uri="{FF2B5EF4-FFF2-40B4-BE49-F238E27FC236}">
                <a16:creationId xmlns:a16="http://schemas.microsoft.com/office/drawing/2014/main" id="{799D7B19-6F8B-354C-AA55-DFD98542870C}"/>
              </a:ext>
            </a:extLst>
          </p:cNvPr>
          <p:cNvSpPr>
            <a:spLocks noGrp="1"/>
          </p:cNvSpPr>
          <p:nvPr>
            <p:ph sz="quarter" idx="13"/>
          </p:nvPr>
        </p:nvSpPr>
        <p:spPr>
          <a:xfrm>
            <a:off x="676451" y="1868489"/>
            <a:ext cx="4136515"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5CAF6DB-8E17-DC41-8723-56F3F593471A}"/>
              </a:ext>
            </a:extLst>
          </p:cNvPr>
          <p:cNvSpPr>
            <a:spLocks noGrp="1"/>
          </p:cNvSpPr>
          <p:nvPr>
            <p:ph type="title"/>
          </p:nvPr>
        </p:nvSpPr>
        <p:spPr>
          <a:xfrm>
            <a:off x="676452" y="115888"/>
            <a:ext cx="4689110" cy="1195883"/>
          </a:xfrm>
        </p:spPr>
        <p:txBody>
          <a:bodyPr/>
          <a:lstStyle/>
          <a:p>
            <a:r>
              <a:rPr lang="en-US"/>
              <a:t>Click to edit Master title style</a:t>
            </a:r>
          </a:p>
        </p:txBody>
      </p:sp>
    </p:spTree>
    <p:extLst>
      <p:ext uri="{BB962C8B-B14F-4D97-AF65-F5344CB8AC3E}">
        <p14:creationId xmlns:p14="http://schemas.microsoft.com/office/powerpoint/2010/main" val="331830444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icture on lef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BA6C86B-E19E-4246-8A04-02528AA5D601}"/>
              </a:ext>
            </a:extLst>
          </p:cNvPr>
          <p:cNvSpPr>
            <a:spLocks noGrp="1"/>
          </p:cNvSpPr>
          <p:nvPr>
            <p:ph type="pic" sz="quarter" idx="12"/>
          </p:nvPr>
        </p:nvSpPr>
        <p:spPr>
          <a:xfrm>
            <a:off x="1" y="0"/>
            <a:ext cx="6824852" cy="6858000"/>
          </a:xfrm>
          <a:solidFill>
            <a:schemeClr val="bg1">
              <a:lumMod val="95000"/>
            </a:schemeClr>
          </a:solidFill>
        </p:spPr>
        <p:txBody>
          <a:bodyPr anchor="ctr" anchorCtr="0">
            <a:noAutofit/>
          </a:bodyPr>
          <a:lstStyle/>
          <a:p>
            <a:r>
              <a:rPr lang="en-US"/>
              <a:t>Click icon to add picture</a:t>
            </a:r>
          </a:p>
        </p:txBody>
      </p:sp>
      <p:sp>
        <p:nvSpPr>
          <p:cNvPr id="8" name="Text Placeholder 7">
            <a:extLst>
              <a:ext uri="{FF2B5EF4-FFF2-40B4-BE49-F238E27FC236}">
                <a16:creationId xmlns:a16="http://schemas.microsoft.com/office/drawing/2014/main" id="{BC3E566D-53A8-6D48-9773-E274FFA123FB}"/>
              </a:ext>
            </a:extLst>
          </p:cNvPr>
          <p:cNvSpPr>
            <a:spLocks noGrp="1"/>
          </p:cNvSpPr>
          <p:nvPr>
            <p:ph type="body" sz="quarter" idx="13"/>
          </p:nvPr>
        </p:nvSpPr>
        <p:spPr>
          <a:xfrm>
            <a:off x="7261432" y="1878649"/>
            <a:ext cx="4254117" cy="40338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08AD52A-5500-D04F-8CC5-38ABB863F6AD}"/>
              </a:ext>
            </a:extLst>
          </p:cNvPr>
          <p:cNvSpPr>
            <a:spLocks noGrp="1"/>
          </p:cNvSpPr>
          <p:nvPr>
            <p:ph type="title"/>
          </p:nvPr>
        </p:nvSpPr>
        <p:spPr>
          <a:xfrm>
            <a:off x="7261432" y="123262"/>
            <a:ext cx="4254117" cy="1186864"/>
          </a:xfrm>
        </p:spPr>
        <p:txBody>
          <a:bodyPr>
            <a:noAutofit/>
          </a:bodyPr>
          <a:lstStyle/>
          <a:p>
            <a:r>
              <a:rPr lang="en-US"/>
              <a:t>Click to edit Master title style</a:t>
            </a:r>
          </a:p>
        </p:txBody>
      </p:sp>
    </p:spTree>
    <p:extLst>
      <p:ext uri="{BB962C8B-B14F-4D97-AF65-F5344CB8AC3E}">
        <p14:creationId xmlns:p14="http://schemas.microsoft.com/office/powerpoint/2010/main" val="29873566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 points with imag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AF4C498-4A20-6146-A563-6268A7A63E23}"/>
              </a:ext>
            </a:extLst>
          </p:cNvPr>
          <p:cNvSpPr>
            <a:spLocks noGrp="1"/>
          </p:cNvSpPr>
          <p:nvPr>
            <p:ph type="pic" sz="quarter" idx="17"/>
          </p:nvPr>
        </p:nvSpPr>
        <p:spPr>
          <a:xfrm>
            <a:off x="8049135" y="0"/>
            <a:ext cx="4142865" cy="6858000"/>
          </a:xfrm>
          <a:solidFill>
            <a:schemeClr val="bg1">
              <a:lumMod val="95000"/>
            </a:schemeClr>
          </a:solidFill>
        </p:spPr>
        <p:txBody>
          <a:bodyPr anchor="ctr" anchorCtr="0">
            <a:noAutofit/>
          </a:bodyPr>
          <a:lstStyle>
            <a:lvl1pPr>
              <a:lnSpc>
                <a:spcPct val="100000"/>
              </a:lnSpc>
              <a:defRPr/>
            </a:lvl1pPr>
          </a:lstStyle>
          <a:p>
            <a:r>
              <a:rPr lang="en-US"/>
              <a:t>Click icon to add picture</a:t>
            </a:r>
          </a:p>
        </p:txBody>
      </p:sp>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a:xfrm>
            <a:off x="676451" y="115888"/>
            <a:ext cx="7393982" cy="1195883"/>
          </a:xfrm>
        </p:spPr>
        <p:txBody>
          <a:bodyPr>
            <a:noAutofit/>
          </a:bodyPr>
          <a:lstStyle>
            <a:lvl1pPr>
              <a:lnSpc>
                <a:spcPct val="100000"/>
              </a:lnSpc>
              <a:defRPr/>
            </a:lvl1pPr>
          </a:lstStyle>
          <a:p>
            <a:r>
              <a:rPr lang="en-US"/>
              <a:t>Click to edit Master title style</a:t>
            </a:r>
          </a:p>
        </p:txBody>
      </p:sp>
      <p:sp>
        <p:nvSpPr>
          <p:cNvPr id="5" name="1">
            <a:extLst>
              <a:ext uri="{FF2B5EF4-FFF2-40B4-BE49-F238E27FC236}">
                <a16:creationId xmlns:a16="http://schemas.microsoft.com/office/drawing/2014/main" id="{09AD3AC3-96B6-464A-92BC-E5A1DA97B430}"/>
              </a:ext>
            </a:extLst>
          </p:cNvPr>
          <p:cNvSpPr/>
          <p:nvPr/>
        </p:nvSpPr>
        <p:spPr>
          <a:xfrm>
            <a:off x="798222" y="2075520"/>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sz="2500" kern="0">
                <a:latin typeface="Century Gothic" panose="020B0502020202020204" pitchFamily="34" charset="0"/>
              </a:rPr>
              <a:t>1</a:t>
            </a:r>
          </a:p>
        </p:txBody>
      </p:sp>
      <p:sp>
        <p:nvSpPr>
          <p:cNvPr id="6" name="1">
            <a:extLst>
              <a:ext uri="{FF2B5EF4-FFF2-40B4-BE49-F238E27FC236}">
                <a16:creationId xmlns:a16="http://schemas.microsoft.com/office/drawing/2014/main" id="{B1FC8FF0-3950-3947-82AB-7D820F39AE8B}"/>
              </a:ext>
            </a:extLst>
          </p:cNvPr>
          <p:cNvSpPr/>
          <p:nvPr/>
        </p:nvSpPr>
        <p:spPr>
          <a:xfrm>
            <a:off x="798222" y="3420925"/>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2</a:t>
            </a:r>
            <a:endParaRPr sz="2500" kern="0">
              <a:latin typeface="Century Gothic" panose="020B0502020202020204" pitchFamily="34" charset="0"/>
            </a:endParaRPr>
          </a:p>
        </p:txBody>
      </p:sp>
      <p:sp>
        <p:nvSpPr>
          <p:cNvPr id="7" name="1">
            <a:extLst>
              <a:ext uri="{FF2B5EF4-FFF2-40B4-BE49-F238E27FC236}">
                <a16:creationId xmlns:a16="http://schemas.microsoft.com/office/drawing/2014/main" id="{772B7A41-346A-0E42-8ACB-2A32C540B6A2}"/>
              </a:ext>
            </a:extLst>
          </p:cNvPr>
          <p:cNvSpPr/>
          <p:nvPr/>
        </p:nvSpPr>
        <p:spPr>
          <a:xfrm>
            <a:off x="798222" y="4766332"/>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3</a:t>
            </a:r>
            <a:endParaRPr sz="2500" kern="0">
              <a:latin typeface="Century Gothic" panose="020B0502020202020204" pitchFamily="34" charset="0"/>
            </a:endParaRPr>
          </a:p>
        </p:txBody>
      </p:sp>
      <p:sp>
        <p:nvSpPr>
          <p:cNvPr id="9" name="Text Placeholder 8">
            <a:extLst>
              <a:ext uri="{FF2B5EF4-FFF2-40B4-BE49-F238E27FC236}">
                <a16:creationId xmlns:a16="http://schemas.microsoft.com/office/drawing/2014/main" id="{242FEA37-4848-D44E-9C98-A400DD5CEEE8}"/>
              </a:ext>
            </a:extLst>
          </p:cNvPr>
          <p:cNvSpPr>
            <a:spLocks noGrp="1"/>
          </p:cNvSpPr>
          <p:nvPr>
            <p:ph type="body" sz="quarter" idx="12"/>
          </p:nvPr>
        </p:nvSpPr>
        <p:spPr>
          <a:xfrm>
            <a:off x="1471641" y="2228009"/>
            <a:ext cx="6024899" cy="548640"/>
          </a:xfrm>
          <a:ln>
            <a:noFill/>
          </a:ln>
        </p:spPr>
        <p:txBody>
          <a:bodyPr>
            <a:noAutofit/>
          </a:bodyPr>
          <a:lstStyle>
            <a:lvl1pPr marL="0" indent="0">
              <a:lnSpc>
                <a:spcPct val="100000"/>
              </a:lnSpc>
              <a:buFontTx/>
              <a:buNone/>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4233DD8-D7E0-654C-A4FC-26B833593003}"/>
              </a:ext>
            </a:extLst>
          </p:cNvPr>
          <p:cNvSpPr>
            <a:spLocks noGrp="1"/>
          </p:cNvSpPr>
          <p:nvPr>
            <p:ph type="body" sz="quarter" idx="13"/>
          </p:nvPr>
        </p:nvSpPr>
        <p:spPr bwMode="gray">
          <a:xfrm>
            <a:off x="1471641" y="3615241"/>
            <a:ext cx="6024899" cy="548640"/>
          </a:xfrm>
          <a:ln>
            <a:noFill/>
          </a:ln>
        </p:spPr>
        <p:style>
          <a:lnRef idx="2">
            <a:schemeClr val="accent2"/>
          </a:lnRef>
          <a:fillRef idx="1">
            <a:schemeClr val="lt1"/>
          </a:fillRef>
          <a:effectRef idx="0">
            <a:schemeClr val="accent2"/>
          </a:effectRef>
          <a:fontRef idx="minor">
            <a:schemeClr val="dk1"/>
          </a:fontRef>
        </p:style>
        <p:txBody>
          <a:bodyPr>
            <a:noAutofit/>
          </a:bodyPr>
          <a:lstStyle>
            <a:lvl1pPr marL="0" indent="0">
              <a:lnSpc>
                <a:spcPct val="100000"/>
              </a:lnSpc>
              <a:buFontTx/>
              <a:buNone/>
              <a:defRPr/>
            </a:lvl1pPr>
          </a:lstStyle>
          <a:p>
            <a:pPr lvl="0"/>
            <a:r>
              <a:rPr lang="en-US"/>
              <a:t>Click to edit Master text styles</a:t>
            </a:r>
          </a:p>
        </p:txBody>
      </p:sp>
      <p:sp>
        <p:nvSpPr>
          <p:cNvPr id="13" name="Text Placeholder 12">
            <a:extLst>
              <a:ext uri="{FF2B5EF4-FFF2-40B4-BE49-F238E27FC236}">
                <a16:creationId xmlns:a16="http://schemas.microsoft.com/office/drawing/2014/main" id="{D608AB85-121A-D644-8410-761B1D337E8F}"/>
              </a:ext>
            </a:extLst>
          </p:cNvPr>
          <p:cNvSpPr>
            <a:spLocks noGrp="1"/>
          </p:cNvSpPr>
          <p:nvPr>
            <p:ph type="body" sz="quarter" idx="14"/>
          </p:nvPr>
        </p:nvSpPr>
        <p:spPr>
          <a:xfrm>
            <a:off x="1471641" y="4956684"/>
            <a:ext cx="6024899" cy="548640"/>
          </a:xfrm>
          <a:ln>
            <a:noFill/>
          </a:ln>
        </p:spPr>
        <p:txBody>
          <a:bodyPr>
            <a:noAutofit/>
          </a:bodyPr>
          <a:lstStyle>
            <a:lvl1pPr marL="0" indent="0">
              <a:lnSpc>
                <a:spcPct val="100000"/>
              </a:lnSpc>
              <a:buFontTx/>
              <a:buNone/>
              <a:defRPr/>
            </a:lvl1pPr>
          </a:lstStyle>
          <a:p>
            <a:pPr lvl="0"/>
            <a:r>
              <a:rPr lang="en-US"/>
              <a:t>Click to edit Master text styles</a:t>
            </a:r>
          </a:p>
        </p:txBody>
      </p:sp>
    </p:spTree>
    <p:extLst>
      <p:ext uri="{BB962C8B-B14F-4D97-AF65-F5344CB8AC3E}">
        <p14:creationId xmlns:p14="http://schemas.microsoft.com/office/powerpoint/2010/main" val="225228125"/>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ntent + Right Pictur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AF4C498-4A20-6146-A563-6268A7A63E23}"/>
              </a:ext>
            </a:extLst>
          </p:cNvPr>
          <p:cNvSpPr>
            <a:spLocks noGrp="1"/>
          </p:cNvSpPr>
          <p:nvPr>
            <p:ph type="pic" sz="quarter" idx="17"/>
          </p:nvPr>
        </p:nvSpPr>
        <p:spPr>
          <a:xfrm>
            <a:off x="8049134" y="0"/>
            <a:ext cx="4142865" cy="6858000"/>
          </a:xfrm>
          <a:solidFill>
            <a:schemeClr val="bg1">
              <a:lumMod val="95000"/>
            </a:schemeClr>
          </a:solidFill>
        </p:spPr>
        <p:txBody>
          <a:bodyPr anchor="ctr" anchorCtr="0">
            <a:noAutofit/>
          </a:bodyPr>
          <a:lstStyle>
            <a:lvl1pPr>
              <a:lnSpc>
                <a:spcPct val="100000"/>
              </a:lnSpc>
              <a:defRPr/>
            </a:lvl1pPr>
          </a:lstStyle>
          <a:p>
            <a:r>
              <a:rPr lang="en-US"/>
              <a:t>Click icon to add picture</a:t>
            </a:r>
          </a:p>
        </p:txBody>
      </p:sp>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a:xfrm>
            <a:off x="676452" y="115888"/>
            <a:ext cx="7372683" cy="1195883"/>
          </a:xfrm>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41507095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ua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3647-EA6F-F24C-91CA-E091B9BE6092}"/>
              </a:ext>
            </a:extLst>
          </p:cNvPr>
          <p:cNvSpPr>
            <a:spLocks noGrp="1"/>
          </p:cNvSpPr>
          <p:nvPr>
            <p:ph type="title"/>
          </p:nvPr>
        </p:nvSpPr>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BBE4C5B0-C2BF-2B4B-8A2D-2D013DD8569E}"/>
              </a:ext>
            </a:extLst>
          </p:cNvPr>
          <p:cNvSpPr>
            <a:spLocks noGrp="1"/>
          </p:cNvSpPr>
          <p:nvPr>
            <p:ph type="pic" sz="quarter" idx="12"/>
          </p:nvPr>
        </p:nvSpPr>
        <p:spPr>
          <a:xfrm>
            <a:off x="2013474" y="1462089"/>
            <a:ext cx="3896359" cy="3922712"/>
          </a:xfrm>
          <a:solidFill>
            <a:schemeClr val="bg1">
              <a:lumMod val="95000"/>
            </a:schemeClr>
          </a:solidFill>
        </p:spPr>
        <p:txBody>
          <a:bodyPr anchor="ctr" anchorCtr="0">
            <a:noAutofit/>
          </a:bodyPr>
          <a:lstStyle/>
          <a:p>
            <a:r>
              <a:rPr lang="en-US"/>
              <a:t>Click icon to add picture</a:t>
            </a:r>
          </a:p>
        </p:txBody>
      </p:sp>
      <p:sp>
        <p:nvSpPr>
          <p:cNvPr id="8" name="Picture Placeholder 7">
            <a:extLst>
              <a:ext uri="{FF2B5EF4-FFF2-40B4-BE49-F238E27FC236}">
                <a16:creationId xmlns:a16="http://schemas.microsoft.com/office/drawing/2014/main" id="{32635277-5223-9647-B137-4D8D07DD7B7B}"/>
              </a:ext>
            </a:extLst>
          </p:cNvPr>
          <p:cNvSpPr>
            <a:spLocks noGrp="1"/>
          </p:cNvSpPr>
          <p:nvPr>
            <p:ph type="pic" sz="quarter" idx="13"/>
          </p:nvPr>
        </p:nvSpPr>
        <p:spPr>
          <a:xfrm>
            <a:off x="6154754" y="1462089"/>
            <a:ext cx="3899916" cy="3922713"/>
          </a:xfrm>
          <a:solidFill>
            <a:schemeClr val="bg1">
              <a:lumMod val="95000"/>
            </a:schemeClr>
          </a:solidFill>
        </p:spPr>
        <p:txBody>
          <a:bodyPr anchor="ctr" anchorCtr="0">
            <a:noAutofit/>
          </a:bodyPr>
          <a:lstStyle/>
          <a:p>
            <a:r>
              <a:rPr lang="en-US"/>
              <a:t>Click icon to add picture</a:t>
            </a:r>
          </a:p>
        </p:txBody>
      </p:sp>
      <p:sp>
        <p:nvSpPr>
          <p:cNvPr id="7" name="Text Placeholder 11">
            <a:extLst>
              <a:ext uri="{FF2B5EF4-FFF2-40B4-BE49-F238E27FC236}">
                <a16:creationId xmlns:a16="http://schemas.microsoft.com/office/drawing/2014/main" id="{AA5B839F-65AF-734A-95E3-4E71F88745A3}"/>
              </a:ext>
            </a:extLst>
          </p:cNvPr>
          <p:cNvSpPr>
            <a:spLocks noGrp="1"/>
          </p:cNvSpPr>
          <p:nvPr>
            <p:ph type="body" sz="quarter" idx="15"/>
          </p:nvPr>
        </p:nvSpPr>
        <p:spPr>
          <a:xfrm>
            <a:off x="2021415" y="5518139"/>
            <a:ext cx="3344146"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9" name="Text Placeholder 13">
            <a:extLst>
              <a:ext uri="{FF2B5EF4-FFF2-40B4-BE49-F238E27FC236}">
                <a16:creationId xmlns:a16="http://schemas.microsoft.com/office/drawing/2014/main" id="{3A24166F-51E9-A64A-8CAE-A9977A7E1F82}"/>
              </a:ext>
            </a:extLst>
          </p:cNvPr>
          <p:cNvSpPr>
            <a:spLocks noGrp="1"/>
          </p:cNvSpPr>
          <p:nvPr>
            <p:ph type="body" sz="quarter" idx="16"/>
          </p:nvPr>
        </p:nvSpPr>
        <p:spPr>
          <a:xfrm>
            <a:off x="6156341" y="5518139"/>
            <a:ext cx="3347322"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Tree>
    <p:extLst>
      <p:ext uri="{BB962C8B-B14F-4D97-AF65-F5344CB8AC3E}">
        <p14:creationId xmlns:p14="http://schemas.microsoft.com/office/powerpoint/2010/main" val="24555959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ripl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D0D2-28D0-6F45-A332-A2DFFCEBA5A8}"/>
              </a:ext>
            </a:extLst>
          </p:cNvPr>
          <p:cNvSpPr>
            <a:spLocks noGrp="1"/>
          </p:cNvSpPr>
          <p:nvPr>
            <p:ph type="title"/>
          </p:nvPr>
        </p:nvSpPr>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E28F40CF-E918-934E-80BF-465A3EE2150D}"/>
              </a:ext>
            </a:extLst>
          </p:cNvPr>
          <p:cNvSpPr>
            <a:spLocks noGrp="1"/>
          </p:cNvSpPr>
          <p:nvPr>
            <p:ph type="pic" sz="quarter" idx="12"/>
          </p:nvPr>
        </p:nvSpPr>
        <p:spPr>
          <a:xfrm>
            <a:off x="799207" y="2020888"/>
            <a:ext cx="3347322" cy="3363912"/>
          </a:xfrm>
          <a:solidFill>
            <a:schemeClr val="bg1">
              <a:lumMod val="95000"/>
            </a:schemeClr>
          </a:solidFill>
        </p:spPr>
        <p:txBody>
          <a:bodyPr anchor="ctr" anchorCtr="0">
            <a:noAutofit/>
          </a:bodyPr>
          <a:lstStyle/>
          <a:p>
            <a:r>
              <a:rPr lang="en-US"/>
              <a:t>Click icon to add picture</a:t>
            </a:r>
          </a:p>
        </p:txBody>
      </p:sp>
      <p:sp>
        <p:nvSpPr>
          <p:cNvPr id="8" name="Picture Placeholder 7">
            <a:extLst>
              <a:ext uri="{FF2B5EF4-FFF2-40B4-BE49-F238E27FC236}">
                <a16:creationId xmlns:a16="http://schemas.microsoft.com/office/drawing/2014/main" id="{E6F2A05A-8C29-E746-BA87-4CA7E8F02D12}"/>
              </a:ext>
            </a:extLst>
          </p:cNvPr>
          <p:cNvSpPr>
            <a:spLocks noGrp="1" noChangeAspect="1"/>
          </p:cNvSpPr>
          <p:nvPr>
            <p:ph type="pic" sz="quarter" idx="13"/>
          </p:nvPr>
        </p:nvSpPr>
        <p:spPr>
          <a:xfrm>
            <a:off x="4422085" y="2020888"/>
            <a:ext cx="3347576" cy="3364167"/>
          </a:xfrm>
          <a:solidFill>
            <a:schemeClr val="bg1">
              <a:lumMod val="95000"/>
            </a:schemeClr>
          </a:solidFill>
        </p:spPr>
        <p:txBody>
          <a:bodyPr anchor="ctr" anchorCtr="0">
            <a:noAutofit/>
          </a:bodyPr>
          <a:lstStyle/>
          <a:p>
            <a:r>
              <a:rPr lang="en-US"/>
              <a:t>Click icon to add picture</a:t>
            </a:r>
          </a:p>
        </p:txBody>
      </p:sp>
      <p:sp>
        <p:nvSpPr>
          <p:cNvPr id="10" name="Picture Placeholder 9">
            <a:extLst>
              <a:ext uri="{FF2B5EF4-FFF2-40B4-BE49-F238E27FC236}">
                <a16:creationId xmlns:a16="http://schemas.microsoft.com/office/drawing/2014/main" id="{E1AB9BCF-6ED8-364D-9345-67B996D5032F}"/>
              </a:ext>
            </a:extLst>
          </p:cNvPr>
          <p:cNvSpPr>
            <a:spLocks noGrp="1" noChangeAspect="1"/>
          </p:cNvSpPr>
          <p:nvPr>
            <p:ph type="pic" sz="quarter" idx="14"/>
          </p:nvPr>
        </p:nvSpPr>
        <p:spPr>
          <a:xfrm>
            <a:off x="8038995" y="2020888"/>
            <a:ext cx="3347576" cy="3364167"/>
          </a:xfrm>
          <a:solidFill>
            <a:schemeClr val="bg1">
              <a:lumMod val="95000"/>
            </a:schemeClr>
          </a:solidFill>
        </p:spPr>
        <p:txBody>
          <a:bodyPr anchor="ctr" anchorCtr="0">
            <a:noAutofit/>
          </a:bodyPr>
          <a:lstStyle/>
          <a:p>
            <a:r>
              <a:rPr lang="en-US"/>
              <a:t>Click icon to add picture</a:t>
            </a:r>
          </a:p>
        </p:txBody>
      </p:sp>
      <p:sp>
        <p:nvSpPr>
          <p:cNvPr id="12" name="Text Placeholder 11">
            <a:extLst>
              <a:ext uri="{FF2B5EF4-FFF2-40B4-BE49-F238E27FC236}">
                <a16:creationId xmlns:a16="http://schemas.microsoft.com/office/drawing/2014/main" id="{189FAD61-047F-9143-B2A3-DD71D79EA87B}"/>
              </a:ext>
            </a:extLst>
          </p:cNvPr>
          <p:cNvSpPr>
            <a:spLocks noGrp="1"/>
          </p:cNvSpPr>
          <p:nvPr>
            <p:ph type="body" sz="quarter" idx="15"/>
          </p:nvPr>
        </p:nvSpPr>
        <p:spPr>
          <a:xfrm>
            <a:off x="798721" y="5518139"/>
            <a:ext cx="3344146"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14" name="Text Placeholder 13">
            <a:extLst>
              <a:ext uri="{FF2B5EF4-FFF2-40B4-BE49-F238E27FC236}">
                <a16:creationId xmlns:a16="http://schemas.microsoft.com/office/drawing/2014/main" id="{629FC7D4-8743-BF4C-87A5-9A21757609BE}"/>
              </a:ext>
            </a:extLst>
          </p:cNvPr>
          <p:cNvSpPr>
            <a:spLocks noGrp="1"/>
          </p:cNvSpPr>
          <p:nvPr>
            <p:ph type="body" sz="quarter" idx="16"/>
          </p:nvPr>
        </p:nvSpPr>
        <p:spPr>
          <a:xfrm>
            <a:off x="4422340" y="5518139"/>
            <a:ext cx="3347322"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16" name="Text Placeholder 15">
            <a:extLst>
              <a:ext uri="{FF2B5EF4-FFF2-40B4-BE49-F238E27FC236}">
                <a16:creationId xmlns:a16="http://schemas.microsoft.com/office/drawing/2014/main" id="{0FCDED72-CBD0-5E46-BC74-96F27E08509B}"/>
              </a:ext>
            </a:extLst>
          </p:cNvPr>
          <p:cNvSpPr>
            <a:spLocks noGrp="1"/>
          </p:cNvSpPr>
          <p:nvPr>
            <p:ph type="body" sz="quarter" idx="17"/>
          </p:nvPr>
        </p:nvSpPr>
        <p:spPr>
          <a:xfrm>
            <a:off x="8049134" y="5518139"/>
            <a:ext cx="3337437"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Tree>
    <p:extLst>
      <p:ext uri="{BB962C8B-B14F-4D97-AF65-F5344CB8AC3E}">
        <p14:creationId xmlns:p14="http://schemas.microsoft.com/office/powerpoint/2010/main" val="5239899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 picture full blee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DC9B19-461B-6E4E-8038-66158F24AD92}"/>
              </a:ext>
            </a:extLst>
          </p:cNvPr>
          <p:cNvSpPr>
            <a:spLocks noGrp="1"/>
          </p:cNvSpPr>
          <p:nvPr>
            <p:ph type="pic" sz="quarter" idx="13"/>
          </p:nvPr>
        </p:nvSpPr>
        <p:spPr>
          <a:xfrm>
            <a:off x="6154754" y="0"/>
            <a:ext cx="6037247" cy="6859476"/>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6" name="Picture Placeholder 5">
            <a:extLst>
              <a:ext uri="{FF2B5EF4-FFF2-40B4-BE49-F238E27FC236}">
                <a16:creationId xmlns:a16="http://schemas.microsoft.com/office/drawing/2014/main" id="{8305A32E-8A05-B340-84F0-B8B4DA751EA6}"/>
              </a:ext>
            </a:extLst>
          </p:cNvPr>
          <p:cNvSpPr>
            <a:spLocks noGrp="1"/>
          </p:cNvSpPr>
          <p:nvPr>
            <p:ph type="pic" sz="quarter" idx="12"/>
          </p:nvPr>
        </p:nvSpPr>
        <p:spPr>
          <a:xfrm>
            <a:off x="1" y="0"/>
            <a:ext cx="6037247"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9" name="Title 8">
            <a:extLst>
              <a:ext uri="{FF2B5EF4-FFF2-40B4-BE49-F238E27FC236}">
                <a16:creationId xmlns:a16="http://schemas.microsoft.com/office/drawing/2014/main" id="{10181FDA-074E-8843-ACCD-000A3DDA4111}"/>
              </a:ext>
            </a:extLst>
          </p:cNvPr>
          <p:cNvSpPr>
            <a:spLocks noGrp="1"/>
          </p:cNvSpPr>
          <p:nvPr>
            <p:ph type="title"/>
          </p:nvPr>
        </p:nvSpPr>
        <p:spPr>
          <a:xfrm>
            <a:off x="691954" y="388470"/>
            <a:ext cx="4019010" cy="510530"/>
          </a:xfrm>
        </p:spPr>
        <p:txBody>
          <a:bodyPr anchor="b" anchorCtr="0">
            <a:noAutofit/>
          </a:bodyPr>
          <a:lstStyle>
            <a:lvl1pPr>
              <a:lnSpc>
                <a:spcPct val="100000"/>
              </a:lnSpc>
              <a:defRPr sz="2000"/>
            </a:lvl1pPr>
          </a:lstStyle>
          <a:p>
            <a:r>
              <a:rPr lang="en-US"/>
              <a:t>Click to edit Master title style</a:t>
            </a:r>
          </a:p>
        </p:txBody>
      </p:sp>
      <p:sp>
        <p:nvSpPr>
          <p:cNvPr id="11" name="Text Placeholder 10">
            <a:extLst>
              <a:ext uri="{FF2B5EF4-FFF2-40B4-BE49-F238E27FC236}">
                <a16:creationId xmlns:a16="http://schemas.microsoft.com/office/drawing/2014/main" id="{40215EB2-FAC6-DA43-9837-7D8071EB51EF}"/>
              </a:ext>
            </a:extLst>
          </p:cNvPr>
          <p:cNvSpPr>
            <a:spLocks noGrp="1"/>
          </p:cNvSpPr>
          <p:nvPr>
            <p:ph type="body" sz="quarter" idx="14"/>
          </p:nvPr>
        </p:nvSpPr>
        <p:spPr>
          <a:xfrm>
            <a:off x="6724089" y="202492"/>
            <a:ext cx="4570015" cy="696509"/>
          </a:xfrm>
        </p:spPr>
        <p:txBody>
          <a:bodyPr anchor="b" anchorCtr="0">
            <a:noAutofit/>
          </a:bodyPr>
          <a:lstStyle>
            <a:lvl1pPr marL="0" indent="0">
              <a:lnSpc>
                <a:spcPct val="100000"/>
              </a:lnSpc>
              <a:buFontTx/>
              <a:buNone/>
              <a:defRPr sz="2000" b="1"/>
            </a:lvl1pPr>
          </a:lstStyle>
          <a:p>
            <a:pPr lvl="0"/>
            <a:r>
              <a:rPr lang="en-US"/>
              <a:t>Click to edit Master text styles</a:t>
            </a:r>
          </a:p>
        </p:txBody>
      </p:sp>
    </p:spTree>
    <p:extLst>
      <p:ext uri="{BB962C8B-B14F-4D97-AF65-F5344CB8AC3E}">
        <p14:creationId xmlns:p14="http://schemas.microsoft.com/office/powerpoint/2010/main" val="24515318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gue Slide Venice Blue">
  <p:cSld name="Segue Slide Venice Blue">
    <p:bg>
      <p:bgPr>
        <a:solidFill>
          <a:schemeClr val="accent1"/>
        </a:solidFill>
        <a:effectLst/>
      </p:bgPr>
    </p:bg>
    <p:spTree>
      <p:nvGrpSpPr>
        <p:cNvPr id="1" name="Shape 85"/>
        <p:cNvGrpSpPr/>
        <p:nvPr/>
      </p:nvGrpSpPr>
      <p:grpSpPr>
        <a:xfrm>
          <a:off x="0" y="0"/>
          <a:ext cx="0" cy="0"/>
          <a:chOff x="0" y="0"/>
          <a:chExt cx="0" cy="0"/>
        </a:xfrm>
      </p:grpSpPr>
      <p:pic>
        <p:nvPicPr>
          <p:cNvPr id="86" name="Google Shape;86;g10230076b95_0_98"/>
          <p:cNvPicPr preferRelativeResize="0"/>
          <p:nvPr/>
        </p:nvPicPr>
        <p:blipFill rotWithShape="1">
          <a:blip r:embed="rId2">
            <a:alphaModFix/>
          </a:blip>
          <a:srcRect l="52908" t="29853" r="24347" b="33947"/>
          <a:stretch/>
        </p:blipFill>
        <p:spPr>
          <a:xfrm flipH="1">
            <a:off x="9149406" y="3687417"/>
            <a:ext cx="3042594" cy="3170583"/>
          </a:xfrm>
          <a:prstGeom prst="rect">
            <a:avLst/>
          </a:prstGeom>
          <a:noFill/>
          <a:ln>
            <a:noFill/>
          </a:ln>
        </p:spPr>
      </p:pic>
      <p:sp>
        <p:nvSpPr>
          <p:cNvPr id="87" name="Google Shape;87;g10230076b95_0_98"/>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10230076b95_0_98"/>
          <p:cNvSpPr txBox="1">
            <a:spLocks noGrp="1"/>
          </p:cNvSpPr>
          <p:nvPr>
            <p:ph type="body" idx="1"/>
          </p:nvPr>
        </p:nvSpPr>
        <p:spPr>
          <a:xfrm>
            <a:off x="2039579" y="3664968"/>
            <a:ext cx="8112900" cy="1320000"/>
          </a:xfrm>
          <a:prstGeom prst="rect">
            <a:avLst/>
          </a:prstGeom>
          <a:noFill/>
          <a:ln>
            <a:noFill/>
          </a:ln>
        </p:spPr>
        <p:txBody>
          <a:bodyPr spcFirstLastPara="1" wrap="square" lIns="91425" tIns="45700" rIns="91425" bIns="45700" anchor="t" anchorCtr="0">
            <a:normAutofit/>
          </a:bodyPr>
          <a:lstStyle>
            <a:lvl1pPr marL="457200" lvl="0" indent="-228600" algn="ctr">
              <a:lnSpc>
                <a:spcPct val="71428"/>
              </a:lnSpc>
              <a:spcBef>
                <a:spcPts val="280"/>
              </a:spcBef>
              <a:spcAft>
                <a:spcPts val="0"/>
              </a:spcAft>
              <a:buSzPts val="1400"/>
              <a:buNone/>
              <a:defRPr sz="1400" b="0" i="0">
                <a:solidFill>
                  <a:schemeClr val="lt1"/>
                </a:solidFill>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89" name="Google Shape;89;g10230076b95_0_98"/>
          <p:cNvSpPr/>
          <p:nvPr/>
        </p:nvSpPr>
        <p:spPr>
          <a:xfrm>
            <a:off x="312233" y="6243637"/>
            <a:ext cx="1182000" cy="36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90" name="Google Shape;90;g10230076b95_0_98" descr="A picture containing drawing, light&#10;&#10;Description automatically generated"/>
          <p:cNvPicPr preferRelativeResize="0"/>
          <p:nvPr/>
        </p:nvPicPr>
        <p:blipFill rotWithShape="1">
          <a:blip r:embed="rId3">
            <a:alphaModFix/>
          </a:blip>
          <a:srcRect/>
          <a:stretch/>
        </p:blipFill>
        <p:spPr>
          <a:xfrm>
            <a:off x="419100" y="6294437"/>
            <a:ext cx="925858" cy="288925"/>
          </a:xfrm>
          <a:prstGeom prst="rect">
            <a:avLst/>
          </a:prstGeom>
          <a:noFill/>
          <a:ln>
            <a:noFill/>
          </a:ln>
        </p:spPr>
      </p:pic>
      <p:sp>
        <p:nvSpPr>
          <p:cNvPr id="91" name="Google Shape;91;g10230076b95_0_98"/>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1"/>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picture full bleed">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178C58B0-83E2-654C-8079-70A6B182BFB3}"/>
              </a:ext>
            </a:extLst>
          </p:cNvPr>
          <p:cNvSpPr>
            <a:spLocks noGrp="1"/>
          </p:cNvSpPr>
          <p:nvPr>
            <p:ph type="pic" sz="quarter" idx="17"/>
          </p:nvPr>
        </p:nvSpPr>
        <p:spPr>
          <a:xfrm>
            <a:off x="8173922" y="0"/>
            <a:ext cx="4018078"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Picture Placeholder 4">
            <a:extLst>
              <a:ext uri="{FF2B5EF4-FFF2-40B4-BE49-F238E27FC236}">
                <a16:creationId xmlns:a16="http://schemas.microsoft.com/office/drawing/2014/main" id="{6A023F56-E82B-F944-AE32-50AA351E9634}"/>
              </a:ext>
            </a:extLst>
          </p:cNvPr>
          <p:cNvSpPr>
            <a:spLocks noGrp="1"/>
          </p:cNvSpPr>
          <p:nvPr>
            <p:ph type="pic" sz="quarter" idx="15"/>
          </p:nvPr>
        </p:nvSpPr>
        <p:spPr>
          <a:xfrm>
            <a:off x="1" y="0"/>
            <a:ext cx="4018079"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19" name="Picture Placeholder 4">
            <a:extLst>
              <a:ext uri="{FF2B5EF4-FFF2-40B4-BE49-F238E27FC236}">
                <a16:creationId xmlns:a16="http://schemas.microsoft.com/office/drawing/2014/main" id="{908D6882-4335-064B-A8DF-93E81A540F21}"/>
              </a:ext>
            </a:extLst>
          </p:cNvPr>
          <p:cNvSpPr>
            <a:spLocks noGrp="1"/>
          </p:cNvSpPr>
          <p:nvPr>
            <p:ph type="pic" sz="quarter" idx="16"/>
          </p:nvPr>
        </p:nvSpPr>
        <p:spPr>
          <a:xfrm>
            <a:off x="4156229" y="0"/>
            <a:ext cx="3892905"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9" name="Title 8">
            <a:extLst>
              <a:ext uri="{FF2B5EF4-FFF2-40B4-BE49-F238E27FC236}">
                <a16:creationId xmlns:a16="http://schemas.microsoft.com/office/drawing/2014/main" id="{10181FDA-074E-8843-ACCD-000A3DDA4111}"/>
              </a:ext>
            </a:extLst>
          </p:cNvPr>
          <p:cNvSpPr>
            <a:spLocks noGrp="1"/>
          </p:cNvSpPr>
          <p:nvPr>
            <p:ph type="title"/>
          </p:nvPr>
        </p:nvSpPr>
        <p:spPr>
          <a:xfrm>
            <a:off x="138151" y="38745"/>
            <a:ext cx="3906266" cy="857608"/>
          </a:xfrm>
        </p:spPr>
        <p:txBody>
          <a:bodyPr>
            <a:noAutofit/>
          </a:bodyPr>
          <a:lstStyle>
            <a:lvl1pPr>
              <a:lnSpc>
                <a:spcPct val="100000"/>
              </a:lnSpc>
              <a:defRPr sz="2000"/>
            </a:lvl1pPr>
          </a:lstStyle>
          <a:p>
            <a:r>
              <a:rPr lang="en-US"/>
              <a:t>Click to edit Master title style</a:t>
            </a:r>
          </a:p>
        </p:txBody>
      </p:sp>
      <p:sp>
        <p:nvSpPr>
          <p:cNvPr id="11" name="Text Placeholder 10">
            <a:extLst>
              <a:ext uri="{FF2B5EF4-FFF2-40B4-BE49-F238E27FC236}">
                <a16:creationId xmlns:a16="http://schemas.microsoft.com/office/drawing/2014/main" id="{40215EB2-FAC6-DA43-9837-7D8071EB51EF}"/>
              </a:ext>
            </a:extLst>
          </p:cNvPr>
          <p:cNvSpPr>
            <a:spLocks noGrp="1"/>
          </p:cNvSpPr>
          <p:nvPr>
            <p:ph type="body" sz="quarter" idx="14"/>
          </p:nvPr>
        </p:nvSpPr>
        <p:spPr>
          <a:xfrm>
            <a:off x="4222664" y="38745"/>
            <a:ext cx="3859802" cy="857403"/>
          </a:xfrm>
        </p:spPr>
        <p:txBody>
          <a:bodyPr anchor="b" anchorCtr="0">
            <a:noAutofit/>
          </a:bodyPr>
          <a:lstStyle>
            <a:lvl1pPr marL="0" indent="0">
              <a:lnSpc>
                <a:spcPct val="100000"/>
              </a:lnSpc>
              <a:buFontTx/>
              <a:buNone/>
              <a:defRPr sz="2000" b="1"/>
            </a:lvl1pPr>
          </a:lstStyle>
          <a:p>
            <a:pPr lvl="0"/>
            <a:r>
              <a:rPr lang="en-US"/>
              <a:t>Click to edit Master text styles</a:t>
            </a:r>
          </a:p>
        </p:txBody>
      </p:sp>
      <p:sp>
        <p:nvSpPr>
          <p:cNvPr id="21" name="Text Placeholder 10">
            <a:extLst>
              <a:ext uri="{FF2B5EF4-FFF2-40B4-BE49-F238E27FC236}">
                <a16:creationId xmlns:a16="http://schemas.microsoft.com/office/drawing/2014/main" id="{444DB5ED-8EED-4D45-8002-A6203EC293CB}"/>
              </a:ext>
            </a:extLst>
          </p:cNvPr>
          <p:cNvSpPr>
            <a:spLocks noGrp="1"/>
          </p:cNvSpPr>
          <p:nvPr>
            <p:ph type="body" sz="quarter" idx="18"/>
          </p:nvPr>
        </p:nvSpPr>
        <p:spPr>
          <a:xfrm>
            <a:off x="8183563" y="38745"/>
            <a:ext cx="3859802" cy="857403"/>
          </a:xfrm>
        </p:spPr>
        <p:txBody>
          <a:bodyPr anchor="b" anchorCtr="0">
            <a:noAutofit/>
          </a:bodyPr>
          <a:lstStyle>
            <a:lvl1pPr marL="0" indent="0">
              <a:lnSpc>
                <a:spcPct val="100000"/>
              </a:lnSpc>
              <a:buFontTx/>
              <a:buNone/>
              <a:defRPr sz="2000" b="1"/>
            </a:lvl1pPr>
          </a:lstStyle>
          <a:p>
            <a:pPr lvl="0"/>
            <a:r>
              <a:rPr lang="en-US"/>
              <a:t>Click to edit Master text styles</a:t>
            </a:r>
          </a:p>
        </p:txBody>
      </p:sp>
    </p:spTree>
    <p:extLst>
      <p:ext uri="{BB962C8B-B14F-4D97-AF65-F5344CB8AC3E}">
        <p14:creationId xmlns:p14="http://schemas.microsoft.com/office/powerpoint/2010/main" val="21732425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llage">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178C58B0-83E2-654C-8079-70A6B182BFB3}"/>
              </a:ext>
            </a:extLst>
          </p:cNvPr>
          <p:cNvSpPr>
            <a:spLocks noGrp="1"/>
          </p:cNvSpPr>
          <p:nvPr>
            <p:ph type="pic" sz="quarter" idx="17"/>
          </p:nvPr>
        </p:nvSpPr>
        <p:spPr>
          <a:xfrm>
            <a:off x="8836740" y="3486150"/>
            <a:ext cx="3355261" cy="3371850"/>
          </a:xfrm>
          <a:solidFill>
            <a:schemeClr val="bg1">
              <a:lumMod val="95000"/>
            </a:schemeClr>
          </a:solidFill>
        </p:spPr>
        <p:txBody>
          <a:bodyPr anchor="ctr" anchorCtr="0"/>
          <a:lstStyle/>
          <a:p>
            <a:r>
              <a:rPr lang="en-US"/>
              <a:t>Click icon to add picture</a:t>
            </a:r>
          </a:p>
        </p:txBody>
      </p:sp>
      <p:sp>
        <p:nvSpPr>
          <p:cNvPr id="12" name="Picture Placeholder 4">
            <a:extLst>
              <a:ext uri="{FF2B5EF4-FFF2-40B4-BE49-F238E27FC236}">
                <a16:creationId xmlns:a16="http://schemas.microsoft.com/office/drawing/2014/main" id="{D2F57E6B-0A3E-1C47-9A0B-D2736C358718}"/>
              </a:ext>
            </a:extLst>
          </p:cNvPr>
          <p:cNvSpPr>
            <a:spLocks noGrp="1"/>
          </p:cNvSpPr>
          <p:nvPr>
            <p:ph type="pic" sz="quarter" idx="19"/>
          </p:nvPr>
        </p:nvSpPr>
        <p:spPr>
          <a:xfrm>
            <a:off x="5483065" y="0"/>
            <a:ext cx="6708934" cy="3365500"/>
          </a:xfrm>
          <a:solidFill>
            <a:schemeClr val="bg1">
              <a:lumMod val="95000"/>
            </a:schemeClr>
          </a:solidFill>
        </p:spPr>
        <p:txBody>
          <a:bodyPr anchor="ctr" anchorCtr="0"/>
          <a:lstStyle/>
          <a:p>
            <a:r>
              <a:rPr lang="en-US"/>
              <a:t>Click icon to add picture</a:t>
            </a:r>
          </a:p>
        </p:txBody>
      </p:sp>
      <p:sp>
        <p:nvSpPr>
          <p:cNvPr id="5" name="Picture Placeholder 4">
            <a:extLst>
              <a:ext uri="{FF2B5EF4-FFF2-40B4-BE49-F238E27FC236}">
                <a16:creationId xmlns:a16="http://schemas.microsoft.com/office/drawing/2014/main" id="{6A023F56-E82B-F944-AE32-50AA351E9634}"/>
              </a:ext>
            </a:extLst>
          </p:cNvPr>
          <p:cNvSpPr>
            <a:spLocks noGrp="1"/>
          </p:cNvSpPr>
          <p:nvPr>
            <p:ph type="pic" sz="quarter" idx="15"/>
          </p:nvPr>
        </p:nvSpPr>
        <p:spPr>
          <a:xfrm>
            <a:off x="-16092" y="0"/>
            <a:ext cx="5381652" cy="6858000"/>
          </a:xfrm>
          <a:solidFill>
            <a:schemeClr val="bg1">
              <a:lumMod val="95000"/>
            </a:schemeClr>
          </a:solidFill>
        </p:spPr>
        <p:txBody>
          <a:bodyPr anchor="ctr" anchorCtr="0"/>
          <a:lstStyle/>
          <a:p>
            <a:r>
              <a:rPr lang="en-US"/>
              <a:t>Click icon to add picture</a:t>
            </a:r>
          </a:p>
        </p:txBody>
      </p:sp>
      <p:sp>
        <p:nvSpPr>
          <p:cNvPr id="19" name="Picture Placeholder 4">
            <a:extLst>
              <a:ext uri="{FF2B5EF4-FFF2-40B4-BE49-F238E27FC236}">
                <a16:creationId xmlns:a16="http://schemas.microsoft.com/office/drawing/2014/main" id="{908D6882-4335-064B-A8DF-93E81A540F21}"/>
              </a:ext>
            </a:extLst>
          </p:cNvPr>
          <p:cNvSpPr>
            <a:spLocks noGrp="1"/>
          </p:cNvSpPr>
          <p:nvPr>
            <p:ph type="pic" sz="quarter" idx="16"/>
          </p:nvPr>
        </p:nvSpPr>
        <p:spPr>
          <a:xfrm>
            <a:off x="5483065" y="3486150"/>
            <a:ext cx="3236168" cy="3371850"/>
          </a:xfrm>
          <a:solidFill>
            <a:schemeClr val="bg1">
              <a:lumMod val="95000"/>
            </a:schemeClr>
          </a:solidFill>
        </p:spPr>
        <p:txBody>
          <a:bodyPr anchor="ctr" anchorCtr="0"/>
          <a:lstStyle/>
          <a:p>
            <a:r>
              <a:rPr lang="en-US"/>
              <a:t>Click icon to add picture</a:t>
            </a:r>
          </a:p>
        </p:txBody>
      </p:sp>
    </p:spTree>
    <p:extLst>
      <p:ext uri="{BB962C8B-B14F-4D97-AF65-F5344CB8AC3E}">
        <p14:creationId xmlns:p14="http://schemas.microsoft.com/office/powerpoint/2010/main" val="18475327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p>
            <a:r>
              <a:rPr lang="en-US"/>
              <a:t>Click icon to add picture</a:t>
            </a:r>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07831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_Slide_Dark">
    <p:bg>
      <p:bgPr>
        <a:solidFill>
          <a:schemeClr val="tx1"/>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23" name="Graphic 28">
            <a:extLst>
              <a:ext uri="{FF2B5EF4-FFF2-40B4-BE49-F238E27FC236}">
                <a16:creationId xmlns:a16="http://schemas.microsoft.com/office/drawing/2014/main" id="{7676467A-99C1-4ACB-840F-89A07FAFEB95}"/>
              </a:ext>
            </a:extLst>
          </p:cNvPr>
          <p:cNvGrpSpPr>
            <a:grpSpLocks noChangeAspect="1"/>
          </p:cNvGrpSpPr>
          <p:nvPr/>
        </p:nvGrpSpPr>
        <p:grpSpPr bwMode="black">
          <a:xfrm>
            <a:off x="783767" y="6173892"/>
            <a:ext cx="589142" cy="162562"/>
            <a:chOff x="4724433" y="3391882"/>
            <a:chExt cx="3520097" cy="971550"/>
          </a:xfrm>
          <a:solidFill>
            <a:schemeClr val="bg1"/>
          </a:solidFill>
        </p:grpSpPr>
        <p:sp>
          <p:nvSpPr>
            <p:cNvPr id="24" name="Freeform: Shape 98">
              <a:extLst>
                <a:ext uri="{FF2B5EF4-FFF2-40B4-BE49-F238E27FC236}">
                  <a16:creationId xmlns:a16="http://schemas.microsoft.com/office/drawing/2014/main" id="{7F01235B-D468-4AB6-BC69-12746CBB10DB}"/>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5" name="Freeform: Shape 99">
              <a:extLst>
                <a:ext uri="{FF2B5EF4-FFF2-40B4-BE49-F238E27FC236}">
                  <a16:creationId xmlns:a16="http://schemas.microsoft.com/office/drawing/2014/main" id="{C4B1B73E-2637-464C-BA9D-228371262BA7}"/>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accent1"/>
            </a:solidFill>
            <a:ln w="9525" cap="flat">
              <a:noFill/>
              <a:prstDash val="solid"/>
              <a:miter/>
            </a:ln>
          </p:spPr>
          <p:txBody>
            <a:bodyPr rtlCol="0" anchor="ctr">
              <a:noAutofit/>
            </a:bodyPr>
            <a:lstStyle/>
            <a:p>
              <a:endParaRPr lang="en-US" sz="1799"/>
            </a:p>
          </p:txBody>
        </p:sp>
        <p:sp>
          <p:nvSpPr>
            <p:cNvPr id="26" name="Freeform: Shape 100">
              <a:extLst>
                <a:ext uri="{FF2B5EF4-FFF2-40B4-BE49-F238E27FC236}">
                  <a16:creationId xmlns:a16="http://schemas.microsoft.com/office/drawing/2014/main" id="{C1BD1F33-A442-44D4-B19C-B8FEEE9998A4}"/>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7" name="Freeform: Shape 101">
              <a:extLst>
                <a:ext uri="{FF2B5EF4-FFF2-40B4-BE49-F238E27FC236}">
                  <a16:creationId xmlns:a16="http://schemas.microsoft.com/office/drawing/2014/main" id="{B756DC0B-D41B-4E83-8E41-DBD47938779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8" name="Freeform: Shape 102">
              <a:extLst>
                <a:ext uri="{FF2B5EF4-FFF2-40B4-BE49-F238E27FC236}">
                  <a16:creationId xmlns:a16="http://schemas.microsoft.com/office/drawing/2014/main" id="{01563A87-CA24-4F8B-9AC2-671D04787C73}"/>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
        <p:nvSpPr>
          <p:cNvPr id="18" name="Footer Placeholder 4">
            <a:extLst>
              <a:ext uri="{FF2B5EF4-FFF2-40B4-BE49-F238E27FC236}">
                <a16:creationId xmlns:a16="http://schemas.microsoft.com/office/drawing/2014/main" id="{CBEDA625-172A-490E-879D-D7D94C6E68D4}"/>
              </a:ext>
            </a:extLst>
          </p:cNvPr>
          <p:cNvSpPr txBox="1">
            <a:spLocks/>
          </p:cNvSpPr>
          <p:nvPr/>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solidFill>
                  <a:schemeClr val="bg1"/>
                </a:solidFill>
              </a:rPr>
              <a:t>© 2021 ServiceNow, Inc. All Rights Reserved.</a:t>
            </a:r>
          </a:p>
        </p:txBody>
      </p:sp>
      <p:sp>
        <p:nvSpPr>
          <p:cNvPr id="19" name="Slide Number Placeholder 5">
            <a:extLst>
              <a:ext uri="{FF2B5EF4-FFF2-40B4-BE49-F238E27FC236}">
                <a16:creationId xmlns:a16="http://schemas.microsoft.com/office/drawing/2014/main" id="{CC92994D-E851-4334-B227-629C182B3765}"/>
              </a:ext>
            </a:extLst>
          </p:cNvPr>
          <p:cNvSpPr txBox="1">
            <a:spLocks/>
          </p:cNvSpPr>
          <p:nvPr/>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bg1"/>
                </a:solidFill>
                <a:latin typeface="+mn-lt"/>
                <a:ea typeface="+mn-ea"/>
                <a:cs typeface="+mn-cs"/>
              </a:rPr>
              <a:pPr algn="r"/>
              <a:t>‹#›</a:t>
            </a:fld>
            <a:endParaRPr lang="en-US" sz="900" b="1" kern="1200">
              <a:solidFill>
                <a:schemeClr val="bg1"/>
              </a:solidFill>
              <a:latin typeface="+mn-lt"/>
              <a:ea typeface="+mn-ea"/>
              <a:cs typeface="+mn-cs"/>
            </a:endParaRPr>
          </a:p>
        </p:txBody>
      </p:sp>
    </p:spTree>
    <p:extLst>
      <p:ext uri="{BB962C8B-B14F-4D97-AF65-F5344CB8AC3E}">
        <p14:creationId xmlns:p14="http://schemas.microsoft.com/office/powerpoint/2010/main" val="13840321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ction_Slide_1">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7C692-C05B-0D44-A3A2-993F718AA9DA}"/>
              </a:ext>
            </a:extLst>
          </p:cNvPr>
          <p:cNvSpPr/>
          <p:nvPr/>
        </p:nvSpPr>
        <p:spPr bwMode="white">
          <a:xfrm>
            <a:off x="557357" y="5957889"/>
            <a:ext cx="1043259" cy="600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21" name="Title 47">
            <a:extLst>
              <a:ext uri="{FF2B5EF4-FFF2-40B4-BE49-F238E27FC236}">
                <a16:creationId xmlns:a16="http://schemas.microsoft.com/office/drawing/2014/main" id="{C5970F6F-02E3-B640-BD03-912C14AF2E0D}"/>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22" name="Text Placeholder 49">
            <a:extLst>
              <a:ext uri="{FF2B5EF4-FFF2-40B4-BE49-F238E27FC236}">
                <a16:creationId xmlns:a16="http://schemas.microsoft.com/office/drawing/2014/main" id="{2C3B92D3-82BC-8849-BD62-137532F2D5DF}"/>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27" name="Graphic 28">
            <a:extLst>
              <a:ext uri="{FF2B5EF4-FFF2-40B4-BE49-F238E27FC236}">
                <a16:creationId xmlns:a16="http://schemas.microsoft.com/office/drawing/2014/main" id="{313F2797-DB94-4D03-90A5-FF7F816844F7}"/>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28" name="Freeform: Shape 98">
              <a:extLst>
                <a:ext uri="{FF2B5EF4-FFF2-40B4-BE49-F238E27FC236}">
                  <a16:creationId xmlns:a16="http://schemas.microsoft.com/office/drawing/2014/main" id="{3B42F6E9-8CB6-494E-9640-55D341114154}"/>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9" name="Freeform: Shape 99">
              <a:extLst>
                <a:ext uri="{FF2B5EF4-FFF2-40B4-BE49-F238E27FC236}">
                  <a16:creationId xmlns:a16="http://schemas.microsoft.com/office/drawing/2014/main" id="{5BA18714-520A-4657-AB62-849D5D626F3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30" name="Freeform: Shape 100">
              <a:extLst>
                <a:ext uri="{FF2B5EF4-FFF2-40B4-BE49-F238E27FC236}">
                  <a16:creationId xmlns:a16="http://schemas.microsoft.com/office/drawing/2014/main" id="{603108B2-A939-4352-97C4-C2FD60FD4FB7}"/>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31" name="Freeform: Shape 101">
              <a:extLst>
                <a:ext uri="{FF2B5EF4-FFF2-40B4-BE49-F238E27FC236}">
                  <a16:creationId xmlns:a16="http://schemas.microsoft.com/office/drawing/2014/main" id="{2EB91C09-A5FB-4250-992F-9A3D8063BB2F}"/>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32" name="Freeform: Shape 102">
              <a:extLst>
                <a:ext uri="{FF2B5EF4-FFF2-40B4-BE49-F238E27FC236}">
                  <a16:creationId xmlns:a16="http://schemas.microsoft.com/office/drawing/2014/main" id="{821649EF-ECE8-4463-8F06-F25C43B9DF86}"/>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grpSp>
        <p:nvGrpSpPr>
          <p:cNvPr id="11" name="Group 10">
            <a:extLst>
              <a:ext uri="{FF2B5EF4-FFF2-40B4-BE49-F238E27FC236}">
                <a16:creationId xmlns:a16="http://schemas.microsoft.com/office/drawing/2014/main" id="{4AECE245-C032-4910-9B60-96FF78A48977}"/>
              </a:ext>
            </a:extLst>
          </p:cNvPr>
          <p:cNvGrpSpPr/>
          <p:nvPr userDrawn="1"/>
        </p:nvGrpSpPr>
        <p:grpSpPr bwMode="gray">
          <a:xfrm>
            <a:off x="540492" y="6347924"/>
            <a:ext cx="560137" cy="161925"/>
            <a:chOff x="4436128" y="1677988"/>
            <a:chExt cx="559991" cy="161925"/>
          </a:xfrm>
        </p:grpSpPr>
        <p:sp>
          <p:nvSpPr>
            <p:cNvPr id="12" name="Freeform 5">
              <a:extLst>
                <a:ext uri="{FF2B5EF4-FFF2-40B4-BE49-F238E27FC236}">
                  <a16:creationId xmlns:a16="http://schemas.microsoft.com/office/drawing/2014/main" id="{277431AC-5B0D-453A-8A06-D52B196BD697}"/>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3" name="Freeform 6">
              <a:extLst>
                <a:ext uri="{FF2B5EF4-FFF2-40B4-BE49-F238E27FC236}">
                  <a16:creationId xmlns:a16="http://schemas.microsoft.com/office/drawing/2014/main" id="{E1607148-1F05-4BA5-B256-8844AAF348B6}"/>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 name="Freeform 7">
              <a:extLst>
                <a:ext uri="{FF2B5EF4-FFF2-40B4-BE49-F238E27FC236}">
                  <a16:creationId xmlns:a16="http://schemas.microsoft.com/office/drawing/2014/main" id="{CE4898CE-A7DA-4884-93AF-3C2C0EA9D50B}"/>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15" name="Group 14">
              <a:extLst>
                <a:ext uri="{FF2B5EF4-FFF2-40B4-BE49-F238E27FC236}">
                  <a16:creationId xmlns:a16="http://schemas.microsoft.com/office/drawing/2014/main" id="{6D34D7C6-F9D2-411E-898F-DACD915D32B0}"/>
                </a:ext>
              </a:extLst>
            </p:cNvPr>
            <p:cNvGrpSpPr>
              <a:grpSpLocks noChangeAspect="1"/>
            </p:cNvGrpSpPr>
            <p:nvPr/>
          </p:nvGrpSpPr>
          <p:grpSpPr bwMode="gray">
            <a:xfrm>
              <a:off x="4956831" y="1814196"/>
              <a:ext cx="39288" cy="20954"/>
              <a:chOff x="2687241" y="1822450"/>
              <a:chExt cx="23813" cy="12700"/>
            </a:xfrm>
          </p:grpSpPr>
          <p:sp>
            <p:nvSpPr>
              <p:cNvPr id="16" name="Freeform 8">
                <a:extLst>
                  <a:ext uri="{FF2B5EF4-FFF2-40B4-BE49-F238E27FC236}">
                    <a16:creationId xmlns:a16="http://schemas.microsoft.com/office/drawing/2014/main" id="{3A0028BF-88A1-4BDE-9A1F-FC7467EFB7AA}"/>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7" name="Freeform 9">
                <a:extLst>
                  <a:ext uri="{FF2B5EF4-FFF2-40B4-BE49-F238E27FC236}">
                    <a16:creationId xmlns:a16="http://schemas.microsoft.com/office/drawing/2014/main" id="{44CCFC42-EF47-4EF8-BFAA-4F62AD4A4859}"/>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20714642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ection_Slide_2">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A06888-7A7B-8846-84FD-3810F36BDC20}"/>
              </a:ext>
            </a:extLst>
          </p:cNvPr>
          <p:cNvSpPr/>
          <p:nvPr/>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7D8A3CBE-4130-4B13-97C2-3A165A5465FA}"/>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9C8C9C1F-9A34-4FB9-B048-B7263D2C7F5F}"/>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0B95FB64-C3FF-45B5-BF1F-DCE04F335D0A}"/>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E4C9985B-F558-4EDF-949A-B639D33DBD57}"/>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37EF7DD9-284F-4EE1-BC2E-4E086562D136}"/>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559F7CE9-2521-4EAB-AE53-C1BD2B721A0C}"/>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grpSp>
        <p:nvGrpSpPr>
          <p:cNvPr id="11" name="Group 10">
            <a:extLst>
              <a:ext uri="{FF2B5EF4-FFF2-40B4-BE49-F238E27FC236}">
                <a16:creationId xmlns:a16="http://schemas.microsoft.com/office/drawing/2014/main" id="{BFE8A121-744F-4557-86A0-18D81505543D}"/>
              </a:ext>
            </a:extLst>
          </p:cNvPr>
          <p:cNvGrpSpPr/>
          <p:nvPr userDrawn="1"/>
        </p:nvGrpSpPr>
        <p:grpSpPr bwMode="gray">
          <a:xfrm>
            <a:off x="540492" y="6347924"/>
            <a:ext cx="560137" cy="161925"/>
            <a:chOff x="4436128" y="1677988"/>
            <a:chExt cx="559991" cy="161925"/>
          </a:xfrm>
        </p:grpSpPr>
        <p:sp>
          <p:nvSpPr>
            <p:cNvPr id="12" name="Freeform 5">
              <a:extLst>
                <a:ext uri="{FF2B5EF4-FFF2-40B4-BE49-F238E27FC236}">
                  <a16:creationId xmlns:a16="http://schemas.microsoft.com/office/drawing/2014/main" id="{D0C6A806-8BC3-4B9D-ABE6-CF7E53736020}"/>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1" name="Freeform 6">
              <a:extLst>
                <a:ext uri="{FF2B5EF4-FFF2-40B4-BE49-F238E27FC236}">
                  <a16:creationId xmlns:a16="http://schemas.microsoft.com/office/drawing/2014/main" id="{3A0BD71C-6962-4E6F-972A-179EE5AE74BB}"/>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7">
              <a:extLst>
                <a:ext uri="{FF2B5EF4-FFF2-40B4-BE49-F238E27FC236}">
                  <a16:creationId xmlns:a16="http://schemas.microsoft.com/office/drawing/2014/main" id="{FABB7C7E-4E19-46BC-9961-CB84C5D65CD5}"/>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23" name="Group 22">
              <a:extLst>
                <a:ext uri="{FF2B5EF4-FFF2-40B4-BE49-F238E27FC236}">
                  <a16:creationId xmlns:a16="http://schemas.microsoft.com/office/drawing/2014/main" id="{FEC14B6A-C36A-42E2-931A-872440DCBB1C}"/>
                </a:ext>
              </a:extLst>
            </p:cNvPr>
            <p:cNvGrpSpPr>
              <a:grpSpLocks noChangeAspect="1"/>
            </p:cNvGrpSpPr>
            <p:nvPr/>
          </p:nvGrpSpPr>
          <p:grpSpPr bwMode="gray">
            <a:xfrm>
              <a:off x="4956831" y="1814196"/>
              <a:ext cx="39288" cy="20954"/>
              <a:chOff x="2687241" y="1822450"/>
              <a:chExt cx="23813" cy="12700"/>
            </a:xfrm>
          </p:grpSpPr>
          <p:sp>
            <p:nvSpPr>
              <p:cNvPr id="24" name="Freeform 8">
                <a:extLst>
                  <a:ext uri="{FF2B5EF4-FFF2-40B4-BE49-F238E27FC236}">
                    <a16:creationId xmlns:a16="http://schemas.microsoft.com/office/drawing/2014/main" id="{CAD0C340-27B0-4353-8909-5150703AA038}"/>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5" name="Freeform 9">
                <a:extLst>
                  <a:ext uri="{FF2B5EF4-FFF2-40B4-BE49-F238E27FC236}">
                    <a16:creationId xmlns:a16="http://schemas.microsoft.com/office/drawing/2014/main" id="{4CC2B65E-A74B-41B6-BA39-834DE8CE18C8}"/>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14557575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ection_Slide_3">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8EF8A7-0923-9F42-A89E-B7262CB33BFF}"/>
              </a:ext>
            </a:extLst>
          </p:cNvPr>
          <p:cNvSpPr/>
          <p:nvPr/>
        </p:nvSpPr>
        <p:spPr bwMode="white">
          <a:xfrm>
            <a:off x="683227" y="6175800"/>
            <a:ext cx="81735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6" name="Title 47">
            <a:extLst>
              <a:ext uri="{FF2B5EF4-FFF2-40B4-BE49-F238E27FC236}">
                <a16:creationId xmlns:a16="http://schemas.microsoft.com/office/drawing/2014/main" id="{3A61D825-8574-B04B-9327-65B4BC411ACE}"/>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7" name="Text Placeholder 49">
            <a:extLst>
              <a:ext uri="{FF2B5EF4-FFF2-40B4-BE49-F238E27FC236}">
                <a16:creationId xmlns:a16="http://schemas.microsoft.com/office/drawing/2014/main" id="{288596F8-34AE-EB4A-B58B-8644D352754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4" name="Graphic 28">
            <a:extLst>
              <a:ext uri="{FF2B5EF4-FFF2-40B4-BE49-F238E27FC236}">
                <a16:creationId xmlns:a16="http://schemas.microsoft.com/office/drawing/2014/main" id="{24765004-0942-4954-9DAC-7E80B13538F6}"/>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5" name="Freeform: Shape 98">
              <a:extLst>
                <a:ext uri="{FF2B5EF4-FFF2-40B4-BE49-F238E27FC236}">
                  <a16:creationId xmlns:a16="http://schemas.microsoft.com/office/drawing/2014/main" id="{1D2D9FE1-F60C-4B08-B339-33C18250F4A5}"/>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8" name="Freeform: Shape 99">
              <a:extLst>
                <a:ext uri="{FF2B5EF4-FFF2-40B4-BE49-F238E27FC236}">
                  <a16:creationId xmlns:a16="http://schemas.microsoft.com/office/drawing/2014/main" id="{DF06BBD7-0A56-4612-920C-FCE25182F8E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9" name="Freeform: Shape 100">
              <a:extLst>
                <a:ext uri="{FF2B5EF4-FFF2-40B4-BE49-F238E27FC236}">
                  <a16:creationId xmlns:a16="http://schemas.microsoft.com/office/drawing/2014/main" id="{8C702FB0-E226-42B8-9370-7EA1E47DD8B8}"/>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0" name="Freeform: Shape 101">
              <a:extLst>
                <a:ext uri="{FF2B5EF4-FFF2-40B4-BE49-F238E27FC236}">
                  <a16:creationId xmlns:a16="http://schemas.microsoft.com/office/drawing/2014/main" id="{CE8B7D5F-365A-4CEF-A514-6D30E65235E0}"/>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1" name="Freeform: Shape 102">
              <a:extLst>
                <a:ext uri="{FF2B5EF4-FFF2-40B4-BE49-F238E27FC236}">
                  <a16:creationId xmlns:a16="http://schemas.microsoft.com/office/drawing/2014/main" id="{A314674F-D27B-4D6E-B264-FEC21E76AE1E}"/>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grpSp>
        <p:nvGrpSpPr>
          <p:cNvPr id="11" name="Group 10">
            <a:extLst>
              <a:ext uri="{FF2B5EF4-FFF2-40B4-BE49-F238E27FC236}">
                <a16:creationId xmlns:a16="http://schemas.microsoft.com/office/drawing/2014/main" id="{3CBC9F55-CDA2-465D-AF80-BB254B9EBE09}"/>
              </a:ext>
            </a:extLst>
          </p:cNvPr>
          <p:cNvGrpSpPr/>
          <p:nvPr userDrawn="1"/>
        </p:nvGrpSpPr>
        <p:grpSpPr bwMode="gray">
          <a:xfrm>
            <a:off x="540492" y="6347924"/>
            <a:ext cx="560137" cy="161925"/>
            <a:chOff x="4436128" y="1677988"/>
            <a:chExt cx="559991" cy="161925"/>
          </a:xfrm>
        </p:grpSpPr>
        <p:sp>
          <p:nvSpPr>
            <p:cNvPr id="12" name="Freeform 5">
              <a:extLst>
                <a:ext uri="{FF2B5EF4-FFF2-40B4-BE49-F238E27FC236}">
                  <a16:creationId xmlns:a16="http://schemas.microsoft.com/office/drawing/2014/main" id="{9463BE15-9EDA-4B8F-B3F5-97F87FB90429}"/>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3" name="Freeform 6">
              <a:extLst>
                <a:ext uri="{FF2B5EF4-FFF2-40B4-BE49-F238E27FC236}">
                  <a16:creationId xmlns:a16="http://schemas.microsoft.com/office/drawing/2014/main" id="{9862DEB6-6C82-4AF5-B16E-54EE6A427211}"/>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7">
              <a:extLst>
                <a:ext uri="{FF2B5EF4-FFF2-40B4-BE49-F238E27FC236}">
                  <a16:creationId xmlns:a16="http://schemas.microsoft.com/office/drawing/2014/main" id="{8511E570-C811-49F0-9496-D5236562F74D}"/>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23" name="Group 22">
              <a:extLst>
                <a:ext uri="{FF2B5EF4-FFF2-40B4-BE49-F238E27FC236}">
                  <a16:creationId xmlns:a16="http://schemas.microsoft.com/office/drawing/2014/main" id="{0F918DAD-7F16-45CB-A815-B0BA23092583}"/>
                </a:ext>
              </a:extLst>
            </p:cNvPr>
            <p:cNvGrpSpPr>
              <a:grpSpLocks noChangeAspect="1"/>
            </p:cNvGrpSpPr>
            <p:nvPr/>
          </p:nvGrpSpPr>
          <p:grpSpPr bwMode="gray">
            <a:xfrm>
              <a:off x="4956831" y="1814196"/>
              <a:ext cx="39288" cy="20954"/>
              <a:chOff x="2687241" y="1822450"/>
              <a:chExt cx="23813" cy="12700"/>
            </a:xfrm>
          </p:grpSpPr>
          <p:sp>
            <p:nvSpPr>
              <p:cNvPr id="24" name="Freeform 8">
                <a:extLst>
                  <a:ext uri="{FF2B5EF4-FFF2-40B4-BE49-F238E27FC236}">
                    <a16:creationId xmlns:a16="http://schemas.microsoft.com/office/drawing/2014/main" id="{E8582EDC-A36A-4744-9F64-CFC6108BADA5}"/>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5" name="Freeform 9">
                <a:extLst>
                  <a:ext uri="{FF2B5EF4-FFF2-40B4-BE49-F238E27FC236}">
                    <a16:creationId xmlns:a16="http://schemas.microsoft.com/office/drawing/2014/main" id="{A90B91A9-F859-46C1-AADB-BB7803D3E2E1}"/>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41377550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_Slide_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952E23-370A-B545-BEAA-6D8CAB62168E}"/>
              </a:ext>
            </a:extLst>
          </p:cNvPr>
          <p:cNvSpPr/>
          <p:nvPr/>
        </p:nvSpPr>
        <p:spPr bwMode="white">
          <a:xfrm>
            <a:off x="676452" y="6043614"/>
            <a:ext cx="766962" cy="360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E68ACE3B-1101-F347-A7BC-CE10A9ADAC93}"/>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16F5B464-1275-B547-B52C-E21583D82CF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F40D9827-B9FD-4CED-9ECE-4B143967F892}"/>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48CC5728-BEE7-4B3C-B7F7-33E596D16ED0}"/>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473F7250-4E42-4D9E-BB6D-6A730FFA0578}"/>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8339B397-4816-4B2D-98B2-2C2A98639894}"/>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39C8ACD1-9BC0-479D-99B5-258DD009FBF6}"/>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E7FAA1F9-D291-430B-8838-41655359C8C2}"/>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9540662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_Slide_5">
    <p:bg>
      <p:bgPr>
        <a:solidFill>
          <a:srgbClr val="AFE1C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7C64A-E19F-064D-A864-97737428AEEE}"/>
              </a:ext>
            </a:extLst>
          </p:cNvPr>
          <p:cNvSpPr/>
          <p:nvPr/>
        </p:nvSpPr>
        <p:spPr bwMode="white">
          <a:xfrm>
            <a:off x="683227" y="6029326"/>
            <a:ext cx="774478" cy="375075"/>
          </a:xfrm>
          <a:prstGeom prst="rect">
            <a:avLst/>
          </a:prstGeom>
          <a:solidFill>
            <a:srgbClr val="AFE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8" name="Title 47">
            <a:extLst>
              <a:ext uri="{FF2B5EF4-FFF2-40B4-BE49-F238E27FC236}">
                <a16:creationId xmlns:a16="http://schemas.microsoft.com/office/drawing/2014/main" id="{7D368C63-D706-3247-BD8F-B1E49197101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9" name="Text Placeholder 49">
            <a:extLst>
              <a:ext uri="{FF2B5EF4-FFF2-40B4-BE49-F238E27FC236}">
                <a16:creationId xmlns:a16="http://schemas.microsoft.com/office/drawing/2014/main" id="{9BE97447-E841-874B-BC67-61FC2725696E}"/>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6" name="Graphic 28">
            <a:extLst>
              <a:ext uri="{FF2B5EF4-FFF2-40B4-BE49-F238E27FC236}">
                <a16:creationId xmlns:a16="http://schemas.microsoft.com/office/drawing/2014/main" id="{73B39FFF-30A4-4D5D-BFA0-148DA6F49DB6}"/>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7" name="Freeform: Shape 98">
              <a:extLst>
                <a:ext uri="{FF2B5EF4-FFF2-40B4-BE49-F238E27FC236}">
                  <a16:creationId xmlns:a16="http://schemas.microsoft.com/office/drawing/2014/main" id="{68E1C420-4A3C-4B72-BD83-3518751A7E52}"/>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0" name="Freeform: Shape 99">
              <a:extLst>
                <a:ext uri="{FF2B5EF4-FFF2-40B4-BE49-F238E27FC236}">
                  <a16:creationId xmlns:a16="http://schemas.microsoft.com/office/drawing/2014/main" id="{F818931D-2CF2-46BD-A78D-FF5B3B66CCB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1" name="Freeform: Shape 100">
              <a:extLst>
                <a:ext uri="{FF2B5EF4-FFF2-40B4-BE49-F238E27FC236}">
                  <a16:creationId xmlns:a16="http://schemas.microsoft.com/office/drawing/2014/main" id="{660D80DC-A6AE-4423-AA70-9F20B39BC35D}"/>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2" name="Freeform: Shape 101">
              <a:extLst>
                <a:ext uri="{FF2B5EF4-FFF2-40B4-BE49-F238E27FC236}">
                  <a16:creationId xmlns:a16="http://schemas.microsoft.com/office/drawing/2014/main" id="{91583C6D-AF4F-46D7-AF40-5C4B37A7EAC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3" name="Freeform: Shape 102">
              <a:extLst>
                <a:ext uri="{FF2B5EF4-FFF2-40B4-BE49-F238E27FC236}">
                  <a16:creationId xmlns:a16="http://schemas.microsoft.com/office/drawing/2014/main" id="{01C3FF82-A1DD-4A87-8CCB-AB4BADCB164A}"/>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4443633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_Slide_6">
    <p:bg>
      <p:bgPr>
        <a:solidFill>
          <a:srgbClr val="B2B1E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6AACC-3F1B-9B43-B71D-9240E1C79684}"/>
              </a:ext>
            </a:extLst>
          </p:cNvPr>
          <p:cNvSpPr/>
          <p:nvPr/>
        </p:nvSpPr>
        <p:spPr bwMode="white">
          <a:xfrm>
            <a:off x="676453" y="6029326"/>
            <a:ext cx="781252" cy="485775"/>
          </a:xfrm>
          <a:prstGeom prst="rect">
            <a:avLst/>
          </a:prstGeom>
          <a:solidFill>
            <a:srgbClr val="B2B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7" name="Title 47">
            <a:extLst>
              <a:ext uri="{FF2B5EF4-FFF2-40B4-BE49-F238E27FC236}">
                <a16:creationId xmlns:a16="http://schemas.microsoft.com/office/drawing/2014/main" id="{CC13BBAA-D7D4-354A-B807-57B3EDACEF2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8" name="Text Placeholder 49">
            <a:extLst>
              <a:ext uri="{FF2B5EF4-FFF2-40B4-BE49-F238E27FC236}">
                <a16:creationId xmlns:a16="http://schemas.microsoft.com/office/drawing/2014/main" id="{99F899A2-4263-AE4D-B608-09F670370D1D}"/>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5" name="Graphic 28">
            <a:extLst>
              <a:ext uri="{FF2B5EF4-FFF2-40B4-BE49-F238E27FC236}">
                <a16:creationId xmlns:a16="http://schemas.microsoft.com/office/drawing/2014/main" id="{0E7C0778-9414-48A4-9284-3B511A90ED3A}"/>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6" name="Freeform: Shape 98">
              <a:extLst>
                <a:ext uri="{FF2B5EF4-FFF2-40B4-BE49-F238E27FC236}">
                  <a16:creationId xmlns:a16="http://schemas.microsoft.com/office/drawing/2014/main" id="{DE4B943D-386E-4291-BC49-5FDEEBBDC61A}"/>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BF05AFFB-28DF-46B0-A4F1-669329584DE4}"/>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59C48823-B7E7-4B29-8C1C-B17B4679D1DF}"/>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C18EB19E-719B-4C61-9257-2E1352367D2B}"/>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B665CBFB-D013-46CD-B3C4-7CAF1EC88788}"/>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223287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 Border">
  <p:cSld name="Blank w/ Border">
    <p:spTree>
      <p:nvGrpSpPr>
        <p:cNvPr id="1" name="Shape 92"/>
        <p:cNvGrpSpPr/>
        <p:nvPr/>
      </p:nvGrpSpPr>
      <p:grpSpPr>
        <a:xfrm>
          <a:off x="0" y="0"/>
          <a:ext cx="0" cy="0"/>
          <a:chOff x="0" y="0"/>
          <a:chExt cx="0" cy="0"/>
        </a:xfrm>
      </p:grpSpPr>
      <p:sp>
        <p:nvSpPr>
          <p:cNvPr id="93" name="Google Shape;93;g10230076b95_0_105"/>
          <p:cNvSpPr txBox="1">
            <a:spLocks noGrp="1"/>
          </p:cNvSpPr>
          <p:nvPr>
            <p:ph type="sldNum" idx="12"/>
          </p:nvPr>
        </p:nvSpPr>
        <p:spPr>
          <a:xfrm>
            <a:off x="11602484" y="6488977"/>
            <a:ext cx="254100" cy="138600"/>
          </a:xfrm>
          <a:prstGeom prst="rect">
            <a:avLst/>
          </a:prstGeom>
          <a:noFill/>
          <a:ln>
            <a:noFill/>
          </a:ln>
        </p:spPr>
        <p:txBody>
          <a:bodyPr spcFirstLastPara="1" wrap="square" lIns="45700" tIns="0" rIns="45700" bIns="0" anchor="b" anchorCtr="0">
            <a:sp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_Slide_7">
    <p:bg>
      <p:bgPr>
        <a:solidFill>
          <a:srgbClr val="A6D6D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76C706-CB65-DA46-838E-9C6E522A5C49}"/>
              </a:ext>
            </a:extLst>
          </p:cNvPr>
          <p:cNvSpPr/>
          <p:nvPr/>
        </p:nvSpPr>
        <p:spPr bwMode="white">
          <a:xfrm>
            <a:off x="676453" y="6029325"/>
            <a:ext cx="895582" cy="514350"/>
          </a:xfrm>
          <a:prstGeom prst="rect">
            <a:avLst/>
          </a:prstGeom>
          <a:solidFill>
            <a:srgbClr val="A6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6" name="Title 47">
            <a:extLst>
              <a:ext uri="{FF2B5EF4-FFF2-40B4-BE49-F238E27FC236}">
                <a16:creationId xmlns:a16="http://schemas.microsoft.com/office/drawing/2014/main" id="{548CB51C-5123-EA4F-8361-24F30E1AF61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7" name="Text Placeholder 49">
            <a:extLst>
              <a:ext uri="{FF2B5EF4-FFF2-40B4-BE49-F238E27FC236}">
                <a16:creationId xmlns:a16="http://schemas.microsoft.com/office/drawing/2014/main" id="{2BC83B75-7A5B-034B-9A1B-6E744B5B82B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4" name="Graphic 28">
            <a:extLst>
              <a:ext uri="{FF2B5EF4-FFF2-40B4-BE49-F238E27FC236}">
                <a16:creationId xmlns:a16="http://schemas.microsoft.com/office/drawing/2014/main" id="{F32F229B-0864-48B5-9911-4187680D7B56}"/>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5" name="Freeform: Shape 98">
              <a:extLst>
                <a:ext uri="{FF2B5EF4-FFF2-40B4-BE49-F238E27FC236}">
                  <a16:creationId xmlns:a16="http://schemas.microsoft.com/office/drawing/2014/main" id="{73BBCA92-69B4-4C27-9D48-C4493CEDF1B8}"/>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8" name="Freeform: Shape 99">
              <a:extLst>
                <a:ext uri="{FF2B5EF4-FFF2-40B4-BE49-F238E27FC236}">
                  <a16:creationId xmlns:a16="http://schemas.microsoft.com/office/drawing/2014/main" id="{AF7B82DC-BD21-483A-B5C9-D33560B26F9C}"/>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9" name="Freeform: Shape 100">
              <a:extLst>
                <a:ext uri="{FF2B5EF4-FFF2-40B4-BE49-F238E27FC236}">
                  <a16:creationId xmlns:a16="http://schemas.microsoft.com/office/drawing/2014/main" id="{622C2D77-3F44-4AEC-9644-5AE4DFB029F0}"/>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0" name="Freeform: Shape 101">
              <a:extLst>
                <a:ext uri="{FF2B5EF4-FFF2-40B4-BE49-F238E27FC236}">
                  <a16:creationId xmlns:a16="http://schemas.microsoft.com/office/drawing/2014/main" id="{8B7862D9-51F1-44CB-8DFC-2F46D597EDEB}"/>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1" name="Freeform: Shape 102">
              <a:extLst>
                <a:ext uri="{FF2B5EF4-FFF2-40B4-BE49-F238E27FC236}">
                  <a16:creationId xmlns:a16="http://schemas.microsoft.com/office/drawing/2014/main" id="{CD1EC14E-86B0-4084-A6D2-817D51C8FAAB}"/>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8834703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_Slide_8">
    <p:bg>
      <p:bgPr>
        <a:solidFill>
          <a:srgbClr val="F7F7F7"/>
        </a:solidFill>
        <a:effectLst/>
      </p:bgPr>
    </p:bg>
    <p:spTree>
      <p:nvGrpSpPr>
        <p:cNvPr id="1" name=""/>
        <p:cNvGrpSpPr/>
        <p:nvPr/>
      </p:nvGrpSpPr>
      <p:grpSpPr>
        <a:xfrm>
          <a:off x="0" y="0"/>
          <a:ext cx="0" cy="0"/>
          <a:chOff x="0" y="0"/>
          <a:chExt cx="0" cy="0"/>
        </a:xfrm>
      </p:grpSpPr>
      <p:sp>
        <p:nvSpPr>
          <p:cNvPr id="9" name="Title 47">
            <a:extLst>
              <a:ext uri="{FF2B5EF4-FFF2-40B4-BE49-F238E27FC236}">
                <a16:creationId xmlns:a16="http://schemas.microsoft.com/office/drawing/2014/main" id="{F72AB68A-AF23-D34B-B475-1D067A2CD916}"/>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0" name="Text Placeholder 49">
            <a:extLst>
              <a:ext uri="{FF2B5EF4-FFF2-40B4-BE49-F238E27FC236}">
                <a16:creationId xmlns:a16="http://schemas.microsoft.com/office/drawing/2014/main" id="{94513FCE-FD2F-F64A-8EB1-775EF2B099D8}"/>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164977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Quot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1918200" y="2009672"/>
            <a:ext cx="8260326" cy="1325880"/>
          </a:xfrm>
        </p:spPr>
        <p:txBody>
          <a:bodyPr anchor="t">
            <a:noAutofit/>
          </a:bodyPr>
          <a:lstStyle>
            <a:lvl1pPr>
              <a:lnSpc>
                <a:spcPct val="100000"/>
              </a:lnSpc>
              <a:defRPr sz="3000">
                <a:solidFill>
                  <a:schemeClr val="bg1"/>
                </a:solidFill>
              </a:defRPr>
            </a:lvl1pPr>
          </a:lstStyle>
          <a:p>
            <a:r>
              <a:rPr lang="en-US"/>
              <a:t>Click to edit Master title style</a:t>
            </a:r>
            <a:br>
              <a:rPr lang="en-US"/>
            </a:br>
            <a:br>
              <a:rPr lang="en-US"/>
            </a:br>
            <a:endParaRPr lang="en-US"/>
          </a:p>
        </p:txBody>
      </p:sp>
      <p:sp>
        <p:nvSpPr>
          <p:cNvPr id="5" name="Rectangle 4">
            <a:extLst>
              <a:ext uri="{FF2B5EF4-FFF2-40B4-BE49-F238E27FC236}">
                <a16:creationId xmlns:a16="http://schemas.microsoft.com/office/drawing/2014/main" id="{6BAECDFE-F4F8-8048-A7F5-4E3A5274AC4F}"/>
              </a:ext>
            </a:extLst>
          </p:cNvPr>
          <p:cNvSpPr/>
          <p:nvPr/>
        </p:nvSpPr>
        <p:spPr>
          <a:xfrm>
            <a:off x="676452" y="6057900"/>
            <a:ext cx="809836" cy="346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6" name="Rectangle 5">
            <a:extLst>
              <a:ext uri="{FF2B5EF4-FFF2-40B4-BE49-F238E27FC236}">
                <a16:creationId xmlns:a16="http://schemas.microsoft.com/office/drawing/2014/main" id="{A86F4F8A-C24B-9B41-8F5E-ADF3EEE136FF}"/>
              </a:ext>
            </a:extLst>
          </p:cNvPr>
          <p:cNvSpPr/>
          <p:nvPr/>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pic>
        <p:nvPicPr>
          <p:cNvPr id="16" name="Picture 15" descr="A picture containing drawing&#10;&#10;Description automatically generated">
            <a:extLst>
              <a:ext uri="{FF2B5EF4-FFF2-40B4-BE49-F238E27FC236}">
                <a16:creationId xmlns:a16="http://schemas.microsoft.com/office/drawing/2014/main" id="{220F8D5E-9A93-45D2-8AE6-D7A7BDB893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2029353" y="1394508"/>
            <a:ext cx="455626" cy="320040"/>
          </a:xfrm>
          <a:prstGeom prst="rect">
            <a:avLst/>
          </a:prstGeom>
        </p:spPr>
      </p:pic>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1943087" y="4757819"/>
            <a:ext cx="8260326" cy="623888"/>
          </a:xfrm>
        </p:spPr>
        <p:txBody>
          <a:bodyPr>
            <a:noAutofit/>
          </a:bodyPr>
          <a:lstStyle>
            <a:lvl1pPr marL="112713" indent="-112713">
              <a:lnSpc>
                <a:spcPct val="100000"/>
              </a:lnSpc>
              <a:buClr>
                <a:schemeClr val="bg1"/>
              </a:buClr>
              <a:buFont typeface="Century Gothic" panose="020B0502020202020204" pitchFamily="34" charset="0"/>
              <a:buChar char="–"/>
              <a:defRPr sz="1600">
                <a:solidFill>
                  <a:schemeClr val="bg1"/>
                </a:solidFill>
              </a:defRPr>
            </a:lvl1pPr>
            <a:lvl2pPr>
              <a:buNone/>
              <a:defRPr/>
            </a:lvl2pPr>
          </a:lstStyle>
          <a:p>
            <a:pPr lvl="0"/>
            <a:r>
              <a:rPr lang="en-US"/>
              <a:t>Click to edit Master text styles</a:t>
            </a:r>
          </a:p>
        </p:txBody>
      </p:sp>
      <p:grpSp>
        <p:nvGrpSpPr>
          <p:cNvPr id="17" name="Graphic 28">
            <a:extLst>
              <a:ext uri="{FF2B5EF4-FFF2-40B4-BE49-F238E27FC236}">
                <a16:creationId xmlns:a16="http://schemas.microsoft.com/office/drawing/2014/main" id="{47F0CB88-1EF7-43B5-A0F8-BDED52C49565}"/>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8" name="Freeform: Shape 98">
              <a:extLst>
                <a:ext uri="{FF2B5EF4-FFF2-40B4-BE49-F238E27FC236}">
                  <a16:creationId xmlns:a16="http://schemas.microsoft.com/office/drawing/2014/main" id="{C2EE9A61-187B-49AD-B75E-578F1014CE7E}"/>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478491B1-E89F-477A-8DA2-943226A02928}"/>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C511AF1C-488F-4A4C-8102-D2DFAC9968BC}"/>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F2330953-E5C1-45D7-B141-DD2A916039D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CACDF977-CB26-457E-9ADC-47B473072126}"/>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13235196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EMO">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08D374-6993-EA45-9140-0BB63DDFF6D1}"/>
              </a:ext>
            </a:extLst>
          </p:cNvPr>
          <p:cNvSpPr/>
          <p:nvPr/>
        </p:nvSpPr>
        <p:spPr bwMode="white">
          <a:xfrm>
            <a:off x="676453" y="6043613"/>
            <a:ext cx="795544" cy="500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7" name="Graphic 28">
            <a:extLst>
              <a:ext uri="{FF2B5EF4-FFF2-40B4-BE49-F238E27FC236}">
                <a16:creationId xmlns:a16="http://schemas.microsoft.com/office/drawing/2014/main" id="{0DFB26FD-3EBE-40C8-969E-55EC2E597D4D}"/>
              </a:ext>
            </a:extLst>
          </p:cNvPr>
          <p:cNvGrpSpPr>
            <a:grpSpLocks noChangeAspect="1"/>
          </p:cNvGrpSpPr>
          <p:nvPr/>
        </p:nvGrpSpPr>
        <p:grpSpPr bwMode="black">
          <a:xfrm>
            <a:off x="783767" y="6173892"/>
            <a:ext cx="589142" cy="162562"/>
            <a:chOff x="4724433" y="3391882"/>
            <a:chExt cx="3520097" cy="971550"/>
          </a:xfrm>
          <a:solidFill>
            <a:schemeClr val="bg1"/>
          </a:solidFill>
        </p:grpSpPr>
        <p:sp>
          <p:nvSpPr>
            <p:cNvPr id="18" name="Freeform: Shape 98">
              <a:extLst>
                <a:ext uri="{FF2B5EF4-FFF2-40B4-BE49-F238E27FC236}">
                  <a16:creationId xmlns:a16="http://schemas.microsoft.com/office/drawing/2014/main" id="{7E1249F1-48FA-4EA1-8671-72E8C0E96E84}"/>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20EE33A1-4979-4C01-8EC4-632F0CAD3456}"/>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accent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69CB67EC-CEA3-41BD-AB64-2DBC2B5CC4BE}"/>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5F38C014-FEA9-49BD-99F4-C650F5C6B1C5}"/>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B1A88320-7AA5-4FEA-B535-90C971B0CBFA}"/>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
        <p:nvSpPr>
          <p:cNvPr id="23" name="Footer Placeholder 4">
            <a:extLst>
              <a:ext uri="{FF2B5EF4-FFF2-40B4-BE49-F238E27FC236}">
                <a16:creationId xmlns:a16="http://schemas.microsoft.com/office/drawing/2014/main" id="{9E83AD0C-5B60-4F58-843E-3A42D48FA18C}"/>
              </a:ext>
            </a:extLst>
          </p:cNvPr>
          <p:cNvSpPr txBox="1">
            <a:spLocks/>
          </p:cNvSpPr>
          <p:nvPr/>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solidFill>
                  <a:schemeClr val="bg1"/>
                </a:solidFill>
              </a:rPr>
              <a:t>© 2021 ServiceNow, Inc. All Rights Reserved.</a:t>
            </a:r>
          </a:p>
        </p:txBody>
      </p:sp>
      <p:sp>
        <p:nvSpPr>
          <p:cNvPr id="24" name="Slide Number Placeholder 5">
            <a:extLst>
              <a:ext uri="{FF2B5EF4-FFF2-40B4-BE49-F238E27FC236}">
                <a16:creationId xmlns:a16="http://schemas.microsoft.com/office/drawing/2014/main" id="{AB2671F6-123D-4A66-A773-413026131E62}"/>
              </a:ext>
            </a:extLst>
          </p:cNvPr>
          <p:cNvSpPr txBox="1">
            <a:spLocks/>
          </p:cNvSpPr>
          <p:nvPr/>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bg1"/>
                </a:solidFill>
                <a:latin typeface="+mn-lt"/>
                <a:ea typeface="+mn-ea"/>
                <a:cs typeface="+mn-cs"/>
              </a:rPr>
              <a:pPr algn="r"/>
              <a:t>‹#›</a:t>
            </a:fld>
            <a:endParaRPr lang="en-US" sz="900" b="1" kern="1200">
              <a:solidFill>
                <a:schemeClr val="bg1"/>
              </a:solidFill>
              <a:latin typeface="+mn-lt"/>
              <a:ea typeface="+mn-ea"/>
              <a:cs typeface="+mn-cs"/>
            </a:endParaRPr>
          </a:p>
        </p:txBody>
      </p:sp>
      <p:pic>
        <p:nvPicPr>
          <p:cNvPr id="13" name="Picture 12">
            <a:extLst>
              <a:ext uri="{FF2B5EF4-FFF2-40B4-BE49-F238E27FC236}">
                <a16:creationId xmlns:a16="http://schemas.microsoft.com/office/drawing/2014/main" id="{4E79C9EB-FCB3-4828-BA93-9AD319A393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2060" y="438542"/>
            <a:ext cx="1850926" cy="244258"/>
          </a:xfrm>
          <a:prstGeom prst="rect">
            <a:avLst/>
          </a:prstGeom>
        </p:spPr>
      </p:pic>
      <p:grpSp>
        <p:nvGrpSpPr>
          <p:cNvPr id="14" name="Graphic 42">
            <a:extLst>
              <a:ext uri="{FF2B5EF4-FFF2-40B4-BE49-F238E27FC236}">
                <a16:creationId xmlns:a16="http://schemas.microsoft.com/office/drawing/2014/main" id="{421128A8-EE94-405C-9801-C7D510E81855}"/>
              </a:ext>
            </a:extLst>
          </p:cNvPr>
          <p:cNvGrpSpPr/>
          <p:nvPr userDrawn="1"/>
        </p:nvGrpSpPr>
        <p:grpSpPr bwMode="gray">
          <a:xfrm>
            <a:off x="394035" y="5956141"/>
            <a:ext cx="1811578" cy="533767"/>
            <a:chOff x="803237" y="2081175"/>
            <a:chExt cx="11182350" cy="3295650"/>
          </a:xfrm>
        </p:grpSpPr>
        <p:sp>
          <p:nvSpPr>
            <p:cNvPr id="25" name="Freeform: Shape 44">
              <a:extLst>
                <a:ext uri="{FF2B5EF4-FFF2-40B4-BE49-F238E27FC236}">
                  <a16:creationId xmlns:a16="http://schemas.microsoft.com/office/drawing/2014/main" id="{7E3A2456-7172-48F6-8B49-86A35D89E12D}"/>
                </a:ext>
              </a:extLst>
            </p:cNvPr>
            <p:cNvSpPr/>
            <p:nvPr/>
          </p:nvSpPr>
          <p:spPr bwMode="gray">
            <a:xfrm>
              <a:off x="3507766" y="3453249"/>
              <a:ext cx="581025" cy="942975"/>
            </a:xfrm>
            <a:custGeom>
              <a:avLst/>
              <a:gdLst>
                <a:gd name="connsiteX0" fmla="*/ 502348 w 581025"/>
                <a:gd name="connsiteY0" fmla="*/ 7146 h 942975"/>
                <a:gd name="connsiteX1" fmla="*/ 243459 w 581025"/>
                <a:gd name="connsiteY1" fmla="*/ 100110 h 942975"/>
                <a:gd name="connsiteX2" fmla="*/ 243459 w 581025"/>
                <a:gd name="connsiteY2" fmla="*/ 16671 h 942975"/>
                <a:gd name="connsiteX3" fmla="*/ 7144 w 581025"/>
                <a:gd name="connsiteY3" fmla="*/ 16671 h 942975"/>
                <a:gd name="connsiteX4" fmla="*/ 7144 w 581025"/>
                <a:gd name="connsiteY4" fmla="*/ 936786 h 942975"/>
                <a:gd name="connsiteX5" fmla="*/ 252889 w 581025"/>
                <a:gd name="connsiteY5" fmla="*/ 936786 h 942975"/>
                <a:gd name="connsiteX6" fmla="*/ 252889 w 581025"/>
                <a:gd name="connsiteY6" fmla="*/ 348712 h 942975"/>
                <a:gd name="connsiteX7" fmla="*/ 475964 w 581025"/>
                <a:gd name="connsiteY7" fmla="*/ 234888 h 942975"/>
                <a:gd name="connsiteX8" fmla="*/ 574548 w 581025"/>
                <a:gd name="connsiteY8" fmla="*/ 249652 h 942975"/>
                <a:gd name="connsiteX9" fmla="*/ 574548 w 581025"/>
                <a:gd name="connsiteY9" fmla="*/ 13527 h 942975"/>
                <a:gd name="connsiteX10" fmla="*/ 502349 w 581025"/>
                <a:gd name="connsiteY10" fmla="*/ 7146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025" h="942975">
                  <a:moveTo>
                    <a:pt x="502348" y="7146"/>
                  </a:moveTo>
                  <a:cubicBezTo>
                    <a:pt x="407828" y="6860"/>
                    <a:pt x="316206" y="39761"/>
                    <a:pt x="243459" y="100110"/>
                  </a:cubicBezTo>
                  <a:lnTo>
                    <a:pt x="243459" y="16671"/>
                  </a:lnTo>
                  <a:lnTo>
                    <a:pt x="7144" y="16671"/>
                  </a:lnTo>
                  <a:lnTo>
                    <a:pt x="7144" y="936786"/>
                  </a:lnTo>
                  <a:lnTo>
                    <a:pt x="252889" y="936786"/>
                  </a:lnTo>
                  <a:lnTo>
                    <a:pt x="252889" y="348712"/>
                  </a:lnTo>
                  <a:cubicBezTo>
                    <a:pt x="286893" y="301087"/>
                    <a:pt x="371951" y="234888"/>
                    <a:pt x="475964" y="234888"/>
                  </a:cubicBezTo>
                  <a:cubicBezTo>
                    <a:pt x="512921" y="234888"/>
                    <a:pt x="546830" y="237555"/>
                    <a:pt x="574548" y="249652"/>
                  </a:cubicBezTo>
                  <a:lnTo>
                    <a:pt x="574548" y="13527"/>
                  </a:lnTo>
                  <a:cubicBezTo>
                    <a:pt x="550710" y="9326"/>
                    <a:pt x="526554" y="7191"/>
                    <a:pt x="502349" y="7146"/>
                  </a:cubicBezTo>
                </a:path>
              </a:pathLst>
            </a:custGeom>
            <a:solidFill>
              <a:srgbClr val="FFFFFF"/>
            </a:solidFill>
            <a:ln w="9525" cap="flat">
              <a:noFill/>
              <a:prstDash val="solid"/>
              <a:miter/>
            </a:ln>
          </p:spPr>
          <p:txBody>
            <a:bodyPr rtlCol="0" anchor="ctr"/>
            <a:lstStyle/>
            <a:p>
              <a:endParaRPr lang="en-US" sz="1400"/>
            </a:p>
          </p:txBody>
        </p:sp>
        <p:sp>
          <p:nvSpPr>
            <p:cNvPr id="26" name="Freeform: Shape 45">
              <a:extLst>
                <a:ext uri="{FF2B5EF4-FFF2-40B4-BE49-F238E27FC236}">
                  <a16:creationId xmlns:a16="http://schemas.microsoft.com/office/drawing/2014/main" id="{5927A0D4-60C3-4810-B9E4-6FF6366ADBA0}"/>
                </a:ext>
              </a:extLst>
            </p:cNvPr>
            <p:cNvSpPr/>
            <p:nvPr/>
          </p:nvSpPr>
          <p:spPr bwMode="gray">
            <a:xfrm>
              <a:off x="1741735" y="3443821"/>
              <a:ext cx="742950" cy="971550"/>
            </a:xfrm>
            <a:custGeom>
              <a:avLst/>
              <a:gdLst>
                <a:gd name="connsiteX0" fmla="*/ 126206 w 742950"/>
                <a:gd name="connsiteY0" fmla="*/ 665417 h 971550"/>
                <a:gd name="connsiteX1" fmla="*/ 377571 w 742950"/>
                <a:gd name="connsiteY1" fmla="*/ 756476 h 971550"/>
                <a:gd name="connsiteX2" fmla="*/ 494824 w 742950"/>
                <a:gd name="connsiteY2" fmla="*/ 678752 h 971550"/>
                <a:gd name="connsiteX3" fmla="*/ 50578 w 742950"/>
                <a:gd name="connsiteY3" fmla="*/ 293656 h 971550"/>
                <a:gd name="connsiteX4" fmla="*/ 402146 w 742950"/>
                <a:gd name="connsiteY4" fmla="*/ 7144 h 971550"/>
                <a:gd name="connsiteX5" fmla="*/ 712184 w 742950"/>
                <a:gd name="connsiteY5" fmla="*/ 100108 h 971550"/>
                <a:gd name="connsiteX6" fmla="*/ 596837 w 742950"/>
                <a:gd name="connsiteY6" fmla="*/ 278416 h 971550"/>
                <a:gd name="connsiteX7" fmla="*/ 421100 w 742950"/>
                <a:gd name="connsiteY7" fmla="*/ 215837 h 971550"/>
                <a:gd name="connsiteX8" fmla="*/ 296323 w 742950"/>
                <a:gd name="connsiteY8" fmla="*/ 289846 h 971550"/>
                <a:gd name="connsiteX9" fmla="*/ 740474 w 742950"/>
                <a:gd name="connsiteY9" fmla="*/ 680371 h 971550"/>
                <a:gd name="connsiteX10" fmla="*/ 375761 w 742950"/>
                <a:gd name="connsiteY10" fmla="*/ 964978 h 971550"/>
                <a:gd name="connsiteX11" fmla="*/ 7144 w 742950"/>
                <a:gd name="connsiteY11" fmla="*/ 84115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971550">
                  <a:moveTo>
                    <a:pt x="126206" y="665417"/>
                  </a:moveTo>
                  <a:cubicBezTo>
                    <a:pt x="188595" y="722567"/>
                    <a:pt x="284988" y="756476"/>
                    <a:pt x="377571" y="756476"/>
                  </a:cubicBezTo>
                  <a:cubicBezTo>
                    <a:pt x="444246" y="756476"/>
                    <a:pt x="494824" y="724281"/>
                    <a:pt x="494824" y="678752"/>
                  </a:cubicBezTo>
                  <a:cubicBezTo>
                    <a:pt x="494824" y="540258"/>
                    <a:pt x="50578" y="589598"/>
                    <a:pt x="50578" y="293656"/>
                  </a:cubicBezTo>
                  <a:cubicBezTo>
                    <a:pt x="50578" y="117158"/>
                    <a:pt x="220694" y="7144"/>
                    <a:pt x="402146" y="7144"/>
                  </a:cubicBezTo>
                  <a:cubicBezTo>
                    <a:pt x="521208" y="7144"/>
                    <a:pt x="651701" y="52673"/>
                    <a:pt x="712184" y="100108"/>
                  </a:cubicBezTo>
                  <a:lnTo>
                    <a:pt x="596837" y="278416"/>
                  </a:lnTo>
                  <a:cubicBezTo>
                    <a:pt x="549212" y="244316"/>
                    <a:pt x="487204" y="215837"/>
                    <a:pt x="421100" y="215837"/>
                  </a:cubicBezTo>
                  <a:cubicBezTo>
                    <a:pt x="352996" y="215837"/>
                    <a:pt x="296323" y="242411"/>
                    <a:pt x="296323" y="289846"/>
                  </a:cubicBezTo>
                  <a:cubicBezTo>
                    <a:pt x="296323" y="409384"/>
                    <a:pt x="740474" y="361950"/>
                    <a:pt x="740474" y="680371"/>
                  </a:cubicBezTo>
                  <a:cubicBezTo>
                    <a:pt x="740474" y="856774"/>
                    <a:pt x="568452" y="964978"/>
                    <a:pt x="375761" y="964978"/>
                  </a:cubicBezTo>
                  <a:cubicBezTo>
                    <a:pt x="242940" y="963405"/>
                    <a:pt x="113979" y="920085"/>
                    <a:pt x="7144" y="841153"/>
                  </a:cubicBezTo>
                  <a:close/>
                </a:path>
              </a:pathLst>
            </a:custGeom>
            <a:solidFill>
              <a:srgbClr val="FFFFFF"/>
            </a:solidFill>
            <a:ln w="9525" cap="flat">
              <a:noFill/>
              <a:prstDash val="solid"/>
              <a:miter/>
            </a:ln>
          </p:spPr>
          <p:txBody>
            <a:bodyPr rtlCol="0" anchor="ctr"/>
            <a:lstStyle/>
            <a:p>
              <a:endParaRPr lang="en-US" sz="1400"/>
            </a:p>
          </p:txBody>
        </p:sp>
        <p:sp>
          <p:nvSpPr>
            <p:cNvPr id="27" name="Freeform: Shape 46">
              <a:extLst>
                <a:ext uri="{FF2B5EF4-FFF2-40B4-BE49-F238E27FC236}">
                  <a16:creationId xmlns:a16="http://schemas.microsoft.com/office/drawing/2014/main" id="{21DAA73E-6F4F-484E-9878-B06BB1E6B40C}"/>
                </a:ext>
              </a:extLst>
            </p:cNvPr>
            <p:cNvSpPr/>
            <p:nvPr/>
          </p:nvSpPr>
          <p:spPr bwMode="gray">
            <a:xfrm>
              <a:off x="2524024" y="3443821"/>
              <a:ext cx="885825" cy="971550"/>
            </a:xfrm>
            <a:custGeom>
              <a:avLst/>
              <a:gdLst>
                <a:gd name="connsiteX0" fmla="*/ 886015 w 885825"/>
                <a:gd name="connsiteY0" fmla="*/ 477679 h 971550"/>
                <a:gd name="connsiteX1" fmla="*/ 453295 w 885825"/>
                <a:gd name="connsiteY1" fmla="*/ 7144 h 971550"/>
                <a:gd name="connsiteX2" fmla="*/ 7144 w 885825"/>
                <a:gd name="connsiteY2" fmla="*/ 487109 h 971550"/>
                <a:gd name="connsiteX3" fmla="*/ 487299 w 885825"/>
                <a:gd name="connsiteY3" fmla="*/ 965168 h 971550"/>
                <a:gd name="connsiteX4" fmla="*/ 863346 w 885825"/>
                <a:gd name="connsiteY4" fmla="*/ 800195 h 971550"/>
                <a:gd name="connsiteX5" fmla="*/ 723519 w 885825"/>
                <a:gd name="connsiteY5" fmla="*/ 659797 h 971550"/>
                <a:gd name="connsiteX6" fmla="*/ 492919 w 885825"/>
                <a:gd name="connsiteY6" fmla="*/ 766001 h 971550"/>
                <a:gd name="connsiteX7" fmla="*/ 245269 w 885825"/>
                <a:gd name="connsiteY7" fmla="*/ 547878 h 971550"/>
                <a:gd name="connsiteX8" fmla="*/ 880300 w 885825"/>
                <a:gd name="connsiteY8" fmla="*/ 547878 h 971550"/>
                <a:gd name="connsiteX9" fmla="*/ 886015 w 885825"/>
                <a:gd name="connsiteY9" fmla="*/ 477679 h 971550"/>
                <a:gd name="connsiteX10" fmla="*/ 256699 w 885825"/>
                <a:gd name="connsiteY10" fmla="*/ 367570 h 971550"/>
                <a:gd name="connsiteX11" fmla="*/ 453295 w 885825"/>
                <a:gd name="connsiteY11" fmla="*/ 206312 h 971550"/>
                <a:gd name="connsiteX12" fmla="*/ 634270 w 885825"/>
                <a:gd name="connsiteY12"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971550">
                  <a:moveTo>
                    <a:pt x="886015" y="477679"/>
                  </a:moveTo>
                  <a:cubicBezTo>
                    <a:pt x="886015" y="221552"/>
                    <a:pt x="706564" y="7144"/>
                    <a:pt x="453295" y="7144"/>
                  </a:cubicBezTo>
                  <a:cubicBezTo>
                    <a:pt x="181070" y="7144"/>
                    <a:pt x="7144" y="230981"/>
                    <a:pt x="7144" y="487109"/>
                  </a:cubicBezTo>
                  <a:cubicBezTo>
                    <a:pt x="7144" y="775526"/>
                    <a:pt x="213169" y="965168"/>
                    <a:pt x="487299" y="965168"/>
                  </a:cubicBezTo>
                  <a:cubicBezTo>
                    <a:pt x="629031" y="965168"/>
                    <a:pt x="774573" y="906399"/>
                    <a:pt x="863346" y="800195"/>
                  </a:cubicBezTo>
                  <a:lnTo>
                    <a:pt x="723519" y="659797"/>
                  </a:lnTo>
                  <a:cubicBezTo>
                    <a:pt x="680085" y="707422"/>
                    <a:pt x="596932" y="766001"/>
                    <a:pt x="492919" y="766001"/>
                  </a:cubicBezTo>
                  <a:cubicBezTo>
                    <a:pt x="362521" y="766001"/>
                    <a:pt x="258604" y="676847"/>
                    <a:pt x="245269" y="547878"/>
                  </a:cubicBezTo>
                  <a:lnTo>
                    <a:pt x="880300" y="547878"/>
                  </a:lnTo>
                  <a:cubicBezTo>
                    <a:pt x="884241" y="524689"/>
                    <a:pt x="886153" y="501200"/>
                    <a:pt x="886015" y="477679"/>
                  </a:cubicBezTo>
                  <a:close/>
                  <a:moveTo>
                    <a:pt x="256699" y="367570"/>
                  </a:moveTo>
                  <a:cubicBezTo>
                    <a:pt x="268034" y="284131"/>
                    <a:pt x="351187" y="206312"/>
                    <a:pt x="453295" y="206312"/>
                  </a:cubicBezTo>
                  <a:cubicBezTo>
                    <a:pt x="545679" y="206668"/>
                    <a:pt x="623305" y="275837"/>
                    <a:pt x="634270" y="367570"/>
                  </a:cubicBezTo>
                  <a:close/>
                </a:path>
              </a:pathLst>
            </a:custGeom>
            <a:solidFill>
              <a:srgbClr val="FFFFFF"/>
            </a:solidFill>
            <a:ln w="9525" cap="flat">
              <a:noFill/>
              <a:prstDash val="solid"/>
              <a:miter/>
            </a:ln>
          </p:spPr>
          <p:txBody>
            <a:bodyPr rtlCol="0" anchor="ctr"/>
            <a:lstStyle/>
            <a:p>
              <a:endParaRPr lang="en-US" sz="1400"/>
            </a:p>
          </p:txBody>
        </p:sp>
        <p:sp>
          <p:nvSpPr>
            <p:cNvPr id="28" name="Freeform: Shape 47">
              <a:extLst>
                <a:ext uri="{FF2B5EF4-FFF2-40B4-BE49-F238E27FC236}">
                  <a16:creationId xmlns:a16="http://schemas.microsoft.com/office/drawing/2014/main" id="{3625A4B9-D27F-44EF-A2E5-02599BB2563F}"/>
                </a:ext>
              </a:extLst>
            </p:cNvPr>
            <p:cNvSpPr/>
            <p:nvPr/>
          </p:nvSpPr>
          <p:spPr bwMode="gray">
            <a:xfrm>
              <a:off x="4154227" y="3462776"/>
              <a:ext cx="1019175" cy="933450"/>
            </a:xfrm>
            <a:custGeom>
              <a:avLst/>
              <a:gdLst>
                <a:gd name="connsiteX0" fmla="*/ 513683 w 1019175"/>
                <a:gd name="connsiteY0" fmla="*/ 568738 h 933450"/>
                <a:gd name="connsiteX1" fmla="*/ 765048 w 1019175"/>
                <a:gd name="connsiteY1" fmla="*/ 7144 h 933450"/>
                <a:gd name="connsiteX2" fmla="*/ 1020223 w 1019175"/>
                <a:gd name="connsiteY2" fmla="*/ 7144 h 933450"/>
                <a:gd name="connsiteX3" fmla="*/ 598742 w 1019175"/>
                <a:gd name="connsiteY3" fmla="*/ 927259 h 933450"/>
                <a:gd name="connsiteX4" fmla="*/ 428625 w 1019175"/>
                <a:gd name="connsiteY4" fmla="*/ 927259 h 933450"/>
                <a:gd name="connsiteX5" fmla="*/ 7144 w 1019175"/>
                <a:gd name="connsiteY5" fmla="*/ 7144 h 933450"/>
                <a:gd name="connsiteX6" fmla="*/ 262319 w 1019175"/>
                <a:gd name="connsiteY6" fmla="*/ 7144 h 933450"/>
                <a:gd name="connsiteX7" fmla="*/ 513683 w 1019175"/>
                <a:gd name="connsiteY7" fmla="*/ 5687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933450">
                  <a:moveTo>
                    <a:pt x="513683" y="568738"/>
                  </a:moveTo>
                  <a:lnTo>
                    <a:pt x="765048" y="7144"/>
                  </a:lnTo>
                  <a:lnTo>
                    <a:pt x="1020223" y="7144"/>
                  </a:lnTo>
                  <a:lnTo>
                    <a:pt x="598742" y="927259"/>
                  </a:lnTo>
                  <a:lnTo>
                    <a:pt x="428625" y="927259"/>
                  </a:lnTo>
                  <a:lnTo>
                    <a:pt x="7144" y="7144"/>
                  </a:lnTo>
                  <a:lnTo>
                    <a:pt x="262319" y="7144"/>
                  </a:lnTo>
                  <a:lnTo>
                    <a:pt x="513683" y="568738"/>
                  </a:lnTo>
                  <a:close/>
                </a:path>
              </a:pathLst>
            </a:custGeom>
            <a:solidFill>
              <a:srgbClr val="FFFFFF"/>
            </a:solidFill>
            <a:ln w="9525" cap="flat">
              <a:noFill/>
              <a:prstDash val="solid"/>
              <a:miter/>
            </a:ln>
          </p:spPr>
          <p:txBody>
            <a:bodyPr rtlCol="0" anchor="ctr"/>
            <a:lstStyle/>
            <a:p>
              <a:endParaRPr lang="en-US" sz="1400"/>
            </a:p>
          </p:txBody>
        </p:sp>
        <p:sp>
          <p:nvSpPr>
            <p:cNvPr id="29" name="Freeform: Shape 48">
              <a:extLst>
                <a:ext uri="{FF2B5EF4-FFF2-40B4-BE49-F238E27FC236}">
                  <a16:creationId xmlns:a16="http://schemas.microsoft.com/office/drawing/2014/main" id="{D34CFAA5-87E8-4F24-962B-B5ECE80034F8}"/>
                </a:ext>
              </a:extLst>
            </p:cNvPr>
            <p:cNvSpPr/>
            <p:nvPr/>
          </p:nvSpPr>
          <p:spPr bwMode="gray">
            <a:xfrm>
              <a:off x="5212931" y="3030722"/>
              <a:ext cx="323850" cy="323850"/>
            </a:xfrm>
            <a:custGeom>
              <a:avLst/>
              <a:gdLst>
                <a:gd name="connsiteX0" fmla="*/ 167831 w 323850"/>
                <a:gd name="connsiteY0" fmla="*/ 7144 h 323850"/>
                <a:gd name="connsiteX1" fmla="*/ 322007 w 323850"/>
                <a:gd name="connsiteY1" fmla="*/ 167798 h 323850"/>
                <a:gd name="connsiteX2" fmla="*/ 161353 w 323850"/>
                <a:gd name="connsiteY2" fmla="*/ 321974 h 323850"/>
                <a:gd name="connsiteX3" fmla="*/ 7144 w 323850"/>
                <a:gd name="connsiteY3" fmla="*/ 164878 h 323850"/>
                <a:gd name="connsiteX4" fmla="*/ 164943 w 323850"/>
                <a:gd name="connsiteY4" fmla="*/ 7400 h 323850"/>
                <a:gd name="connsiteX5" fmla="*/ 167830 w 323850"/>
                <a:gd name="connsiteY5" fmla="*/ 742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167831" y="7144"/>
                  </a:moveTo>
                  <a:cubicBezTo>
                    <a:pt x="254769" y="8933"/>
                    <a:pt x="323796" y="80860"/>
                    <a:pt x="322007" y="167798"/>
                  </a:cubicBezTo>
                  <a:cubicBezTo>
                    <a:pt x="320218" y="254735"/>
                    <a:pt x="248291" y="323762"/>
                    <a:pt x="161353" y="321974"/>
                  </a:cubicBezTo>
                  <a:cubicBezTo>
                    <a:pt x="75801" y="320213"/>
                    <a:pt x="7317" y="250448"/>
                    <a:pt x="7144" y="164878"/>
                  </a:cubicBezTo>
                  <a:cubicBezTo>
                    <a:pt x="7233" y="77816"/>
                    <a:pt x="77882" y="7311"/>
                    <a:pt x="164943" y="7400"/>
                  </a:cubicBezTo>
                  <a:cubicBezTo>
                    <a:pt x="165906" y="7401"/>
                    <a:pt x="166868" y="7411"/>
                    <a:pt x="167830" y="7429"/>
                  </a:cubicBezTo>
                </a:path>
              </a:pathLst>
            </a:custGeom>
            <a:solidFill>
              <a:srgbClr val="FFFFFF"/>
            </a:solidFill>
            <a:ln w="9525" cap="flat">
              <a:noFill/>
              <a:prstDash val="solid"/>
              <a:miter/>
            </a:ln>
          </p:spPr>
          <p:txBody>
            <a:bodyPr rtlCol="0" anchor="ctr"/>
            <a:lstStyle/>
            <a:p>
              <a:endParaRPr lang="en-US" sz="1400"/>
            </a:p>
          </p:txBody>
        </p:sp>
        <p:sp>
          <p:nvSpPr>
            <p:cNvPr id="30" name="Freeform: Shape 49">
              <a:extLst>
                <a:ext uri="{FF2B5EF4-FFF2-40B4-BE49-F238E27FC236}">
                  <a16:creationId xmlns:a16="http://schemas.microsoft.com/office/drawing/2014/main" id="{57CAB014-A4BE-43FB-BF7A-AF8815107F77}"/>
                </a:ext>
              </a:extLst>
            </p:cNvPr>
            <p:cNvSpPr/>
            <p:nvPr/>
          </p:nvSpPr>
          <p:spPr bwMode="gray">
            <a:xfrm>
              <a:off x="5250745" y="3462776"/>
              <a:ext cx="257175" cy="933450"/>
            </a:xfrm>
            <a:custGeom>
              <a:avLst/>
              <a:gdLst>
                <a:gd name="connsiteX0" fmla="*/ 7144 w 257175"/>
                <a:gd name="connsiteY0" fmla="*/ 7144 h 933450"/>
                <a:gd name="connsiteX1" fmla="*/ 252889 w 257175"/>
                <a:gd name="connsiteY1" fmla="*/ 7144 h 933450"/>
                <a:gd name="connsiteX2" fmla="*/ 252889 w 257175"/>
                <a:gd name="connsiteY2" fmla="*/ 927259 h 933450"/>
                <a:gd name="connsiteX3" fmla="*/ 7144 w 257175"/>
                <a:gd name="connsiteY3" fmla="*/ 927259 h 933450"/>
              </a:gdLst>
              <a:ahLst/>
              <a:cxnLst>
                <a:cxn ang="0">
                  <a:pos x="connsiteX0" y="connsiteY0"/>
                </a:cxn>
                <a:cxn ang="0">
                  <a:pos x="connsiteX1" y="connsiteY1"/>
                </a:cxn>
                <a:cxn ang="0">
                  <a:pos x="connsiteX2" y="connsiteY2"/>
                </a:cxn>
                <a:cxn ang="0">
                  <a:pos x="connsiteX3" y="connsiteY3"/>
                </a:cxn>
              </a:cxnLst>
              <a:rect l="l" t="t" r="r" b="b"/>
              <a:pathLst>
                <a:path w="257175" h="933450">
                  <a:moveTo>
                    <a:pt x="7144" y="7144"/>
                  </a:moveTo>
                  <a:lnTo>
                    <a:pt x="252889" y="7144"/>
                  </a:lnTo>
                  <a:lnTo>
                    <a:pt x="252889" y="927259"/>
                  </a:lnTo>
                  <a:lnTo>
                    <a:pt x="7144" y="927259"/>
                  </a:lnTo>
                  <a:close/>
                </a:path>
              </a:pathLst>
            </a:custGeom>
            <a:solidFill>
              <a:srgbClr val="FFFFFF"/>
            </a:solidFill>
            <a:ln w="9525" cap="flat">
              <a:noFill/>
              <a:prstDash val="solid"/>
              <a:miter/>
            </a:ln>
          </p:spPr>
          <p:txBody>
            <a:bodyPr rtlCol="0" anchor="ctr"/>
            <a:lstStyle/>
            <a:p>
              <a:endParaRPr lang="en-US" sz="1400"/>
            </a:p>
          </p:txBody>
        </p:sp>
        <p:sp>
          <p:nvSpPr>
            <p:cNvPr id="31" name="Freeform: Shape 50">
              <a:extLst>
                <a:ext uri="{FF2B5EF4-FFF2-40B4-BE49-F238E27FC236}">
                  <a16:creationId xmlns:a16="http://schemas.microsoft.com/office/drawing/2014/main" id="{65C1ED05-59B1-43D5-B59D-4F12E24E5490}"/>
                </a:ext>
              </a:extLst>
            </p:cNvPr>
            <p:cNvSpPr/>
            <p:nvPr/>
          </p:nvSpPr>
          <p:spPr bwMode="gray">
            <a:xfrm>
              <a:off x="5605171" y="3443821"/>
              <a:ext cx="914400" cy="971550"/>
            </a:xfrm>
            <a:custGeom>
              <a:avLst/>
              <a:gdLst>
                <a:gd name="connsiteX0" fmla="*/ 914400 w 914400"/>
                <a:gd name="connsiteY0" fmla="*/ 758380 h 971550"/>
                <a:gd name="connsiteX1" fmla="*/ 498538 w 914400"/>
                <a:gd name="connsiteY1" fmla="*/ 965168 h 971550"/>
                <a:gd name="connsiteX2" fmla="*/ 7144 w 914400"/>
                <a:gd name="connsiteY2" fmla="*/ 487109 h 971550"/>
                <a:gd name="connsiteX3" fmla="*/ 500443 w 914400"/>
                <a:gd name="connsiteY3" fmla="*/ 7144 h 971550"/>
                <a:gd name="connsiteX4" fmla="*/ 886015 w 914400"/>
                <a:gd name="connsiteY4" fmla="*/ 191167 h 971550"/>
                <a:gd name="connsiteX5" fmla="*/ 712089 w 914400"/>
                <a:gd name="connsiteY5" fmla="*/ 344805 h 971550"/>
                <a:gd name="connsiteX6" fmla="*/ 500443 w 914400"/>
                <a:gd name="connsiteY6" fmla="*/ 234791 h 971550"/>
                <a:gd name="connsiteX7" fmla="*/ 252793 w 914400"/>
                <a:gd name="connsiteY7" fmla="*/ 487109 h 971550"/>
                <a:gd name="connsiteX8" fmla="*/ 506063 w 914400"/>
                <a:gd name="connsiteY8" fmla="*/ 737521 h 971550"/>
                <a:gd name="connsiteX9" fmla="*/ 725138 w 914400"/>
                <a:gd name="connsiteY9" fmla="*/ 616172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71550">
                  <a:moveTo>
                    <a:pt x="914400" y="758380"/>
                  </a:moveTo>
                  <a:cubicBezTo>
                    <a:pt x="806672" y="902589"/>
                    <a:pt x="670560" y="965168"/>
                    <a:pt x="498538" y="965168"/>
                  </a:cubicBezTo>
                  <a:cubicBezTo>
                    <a:pt x="215074" y="965168"/>
                    <a:pt x="7144" y="752761"/>
                    <a:pt x="7144" y="487109"/>
                  </a:cubicBezTo>
                  <a:cubicBezTo>
                    <a:pt x="7144" y="219646"/>
                    <a:pt x="220694" y="7144"/>
                    <a:pt x="500443" y="7144"/>
                  </a:cubicBezTo>
                  <a:cubicBezTo>
                    <a:pt x="659225" y="7144"/>
                    <a:pt x="800957" y="81153"/>
                    <a:pt x="886015" y="191167"/>
                  </a:cubicBezTo>
                  <a:lnTo>
                    <a:pt x="712089" y="344805"/>
                  </a:lnTo>
                  <a:cubicBezTo>
                    <a:pt x="663035" y="280321"/>
                    <a:pt x="589312" y="234791"/>
                    <a:pt x="500443" y="234791"/>
                  </a:cubicBezTo>
                  <a:cubicBezTo>
                    <a:pt x="358711" y="234791"/>
                    <a:pt x="252793" y="346710"/>
                    <a:pt x="252793" y="487109"/>
                  </a:cubicBezTo>
                  <a:cubicBezTo>
                    <a:pt x="252793" y="631317"/>
                    <a:pt x="356806" y="737521"/>
                    <a:pt x="506063" y="737521"/>
                  </a:cubicBezTo>
                  <a:cubicBezTo>
                    <a:pt x="606266" y="737521"/>
                    <a:pt x="685705" y="676847"/>
                    <a:pt x="725138" y="616172"/>
                  </a:cubicBezTo>
                  <a:close/>
                </a:path>
              </a:pathLst>
            </a:custGeom>
            <a:solidFill>
              <a:srgbClr val="FFFFFF"/>
            </a:solidFill>
            <a:ln w="9525" cap="flat">
              <a:noFill/>
              <a:prstDash val="solid"/>
              <a:miter/>
            </a:ln>
          </p:spPr>
          <p:txBody>
            <a:bodyPr rtlCol="0" anchor="ctr"/>
            <a:lstStyle/>
            <a:p>
              <a:endParaRPr lang="en-US" sz="1400"/>
            </a:p>
          </p:txBody>
        </p:sp>
        <p:sp>
          <p:nvSpPr>
            <p:cNvPr id="32" name="Freeform: Shape 51">
              <a:extLst>
                <a:ext uri="{FF2B5EF4-FFF2-40B4-BE49-F238E27FC236}">
                  <a16:creationId xmlns:a16="http://schemas.microsoft.com/office/drawing/2014/main" id="{BE469E29-D71A-4784-8AB1-9CAE382B49B1}"/>
                </a:ext>
              </a:extLst>
            </p:cNvPr>
            <p:cNvSpPr/>
            <p:nvPr/>
          </p:nvSpPr>
          <p:spPr bwMode="gray">
            <a:xfrm>
              <a:off x="6548622" y="3443821"/>
              <a:ext cx="885825" cy="971550"/>
            </a:xfrm>
            <a:custGeom>
              <a:avLst/>
              <a:gdLst>
                <a:gd name="connsiteX0" fmla="*/ 863346 w 885825"/>
                <a:gd name="connsiteY0" fmla="*/ 800195 h 971550"/>
                <a:gd name="connsiteX1" fmla="*/ 487204 w 885825"/>
                <a:gd name="connsiteY1" fmla="*/ 965168 h 971550"/>
                <a:gd name="connsiteX2" fmla="*/ 7144 w 885825"/>
                <a:gd name="connsiteY2" fmla="*/ 487109 h 971550"/>
                <a:gd name="connsiteX3" fmla="*/ 453200 w 885825"/>
                <a:gd name="connsiteY3" fmla="*/ 7144 h 971550"/>
                <a:gd name="connsiteX4" fmla="*/ 886016 w 885825"/>
                <a:gd name="connsiteY4" fmla="*/ 477679 h 971550"/>
                <a:gd name="connsiteX5" fmla="*/ 880301 w 885825"/>
                <a:gd name="connsiteY5" fmla="*/ 547878 h 971550"/>
                <a:gd name="connsiteX6" fmla="*/ 245269 w 885825"/>
                <a:gd name="connsiteY6" fmla="*/ 547878 h 971550"/>
                <a:gd name="connsiteX7" fmla="*/ 492919 w 885825"/>
                <a:gd name="connsiteY7" fmla="*/ 766001 h 971550"/>
                <a:gd name="connsiteX8" fmla="*/ 723519 w 885825"/>
                <a:gd name="connsiteY8" fmla="*/ 659797 h 971550"/>
                <a:gd name="connsiteX9" fmla="*/ 634746 w 885825"/>
                <a:gd name="connsiteY9" fmla="*/ 367570 h 971550"/>
                <a:gd name="connsiteX10" fmla="*/ 453295 w 885825"/>
                <a:gd name="connsiteY10" fmla="*/ 206312 h 971550"/>
                <a:gd name="connsiteX11" fmla="*/ 256699 w 885825"/>
                <a:gd name="connsiteY11"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971550">
                  <a:moveTo>
                    <a:pt x="863346" y="800195"/>
                  </a:moveTo>
                  <a:cubicBezTo>
                    <a:pt x="774478" y="906399"/>
                    <a:pt x="628935" y="965168"/>
                    <a:pt x="487204" y="965168"/>
                  </a:cubicBezTo>
                  <a:cubicBezTo>
                    <a:pt x="213170" y="965168"/>
                    <a:pt x="7144" y="775526"/>
                    <a:pt x="7144" y="487109"/>
                  </a:cubicBezTo>
                  <a:cubicBezTo>
                    <a:pt x="7144" y="230981"/>
                    <a:pt x="180975" y="7144"/>
                    <a:pt x="453200" y="7144"/>
                  </a:cubicBezTo>
                  <a:cubicBezTo>
                    <a:pt x="706469" y="7144"/>
                    <a:pt x="886016" y="221552"/>
                    <a:pt x="886016" y="477679"/>
                  </a:cubicBezTo>
                  <a:cubicBezTo>
                    <a:pt x="886156" y="501200"/>
                    <a:pt x="884244" y="524689"/>
                    <a:pt x="880301" y="547878"/>
                  </a:cubicBezTo>
                  <a:lnTo>
                    <a:pt x="245269" y="547878"/>
                  </a:lnTo>
                  <a:cubicBezTo>
                    <a:pt x="258509" y="676847"/>
                    <a:pt x="362426" y="766001"/>
                    <a:pt x="492919" y="766001"/>
                  </a:cubicBezTo>
                  <a:cubicBezTo>
                    <a:pt x="596836" y="766001"/>
                    <a:pt x="679990" y="707231"/>
                    <a:pt x="723519" y="659797"/>
                  </a:cubicBezTo>
                  <a:close/>
                  <a:moveTo>
                    <a:pt x="634746" y="367570"/>
                  </a:moveTo>
                  <a:cubicBezTo>
                    <a:pt x="623679" y="275700"/>
                    <a:pt x="545829" y="206513"/>
                    <a:pt x="453295" y="206312"/>
                  </a:cubicBezTo>
                  <a:cubicBezTo>
                    <a:pt x="351187" y="206312"/>
                    <a:pt x="268034" y="284131"/>
                    <a:pt x="256699" y="367570"/>
                  </a:cubicBezTo>
                  <a:close/>
                </a:path>
              </a:pathLst>
            </a:custGeom>
            <a:solidFill>
              <a:srgbClr val="FFFFFF"/>
            </a:solidFill>
            <a:ln w="9525" cap="flat">
              <a:noFill/>
              <a:prstDash val="solid"/>
              <a:miter/>
            </a:ln>
          </p:spPr>
          <p:txBody>
            <a:bodyPr rtlCol="0" anchor="ctr"/>
            <a:lstStyle/>
            <a:p>
              <a:endParaRPr lang="en-US" sz="1400"/>
            </a:p>
          </p:txBody>
        </p:sp>
        <p:sp>
          <p:nvSpPr>
            <p:cNvPr id="33" name="Freeform: Shape 52">
              <a:extLst>
                <a:ext uri="{FF2B5EF4-FFF2-40B4-BE49-F238E27FC236}">
                  <a16:creationId xmlns:a16="http://schemas.microsoft.com/office/drawing/2014/main" id="{0515BBFF-20DA-44DA-9513-C4B543ED1B34}"/>
                </a:ext>
              </a:extLst>
            </p:cNvPr>
            <p:cNvSpPr/>
            <p:nvPr/>
          </p:nvSpPr>
          <p:spPr bwMode="gray">
            <a:xfrm>
              <a:off x="7525125" y="3443819"/>
              <a:ext cx="914400" cy="952500"/>
            </a:xfrm>
            <a:custGeom>
              <a:avLst/>
              <a:gdLst>
                <a:gd name="connsiteX0" fmla="*/ 7144 w 914400"/>
                <a:gd name="connsiteY0" fmla="*/ 946216 h 952500"/>
                <a:gd name="connsiteX1" fmla="*/ 7144 w 914400"/>
                <a:gd name="connsiteY1" fmla="*/ 26101 h 952500"/>
                <a:gd name="connsiteX2" fmla="*/ 243459 w 914400"/>
                <a:gd name="connsiteY2" fmla="*/ 26101 h 952500"/>
                <a:gd name="connsiteX3" fmla="*/ 243459 w 914400"/>
                <a:gd name="connsiteY3" fmla="*/ 100110 h 952500"/>
                <a:gd name="connsiteX4" fmla="*/ 502348 w 914400"/>
                <a:gd name="connsiteY4" fmla="*/ 7146 h 952500"/>
                <a:gd name="connsiteX5" fmla="*/ 819912 w 914400"/>
                <a:gd name="connsiteY5" fmla="*/ 155069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631 h 952500"/>
                <a:gd name="connsiteX10" fmla="*/ 613886 w 914400"/>
                <a:gd name="connsiteY10" fmla="*/ 286038 h 952500"/>
                <a:gd name="connsiteX11" fmla="*/ 475869 w 914400"/>
                <a:gd name="connsiteY11" fmla="*/ 234794 h 952500"/>
                <a:gd name="connsiteX12" fmla="*/ 252889 w 914400"/>
                <a:gd name="connsiteY12" fmla="*/ 348617 h 952500"/>
                <a:gd name="connsiteX13" fmla="*/ 252889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459" y="26101"/>
                  </a:lnTo>
                  <a:lnTo>
                    <a:pt x="243459" y="100110"/>
                  </a:lnTo>
                  <a:cubicBezTo>
                    <a:pt x="316186" y="39725"/>
                    <a:pt x="407821" y="6820"/>
                    <a:pt x="502348" y="7146"/>
                  </a:cubicBezTo>
                  <a:cubicBezTo>
                    <a:pt x="624925" y="6813"/>
                    <a:pt x="741299" y="61021"/>
                    <a:pt x="819912" y="155069"/>
                  </a:cubicBezTo>
                  <a:cubicBezTo>
                    <a:pt x="880396" y="227174"/>
                    <a:pt x="914400" y="320138"/>
                    <a:pt x="914400" y="477681"/>
                  </a:cubicBezTo>
                  <a:lnTo>
                    <a:pt x="914400" y="946216"/>
                  </a:lnTo>
                  <a:lnTo>
                    <a:pt x="668655" y="946216"/>
                  </a:lnTo>
                  <a:lnTo>
                    <a:pt x="668655" y="458631"/>
                  </a:lnTo>
                  <a:cubicBezTo>
                    <a:pt x="668655" y="367572"/>
                    <a:pt x="647890" y="320138"/>
                    <a:pt x="613886" y="286038"/>
                  </a:cubicBezTo>
                  <a:cubicBezTo>
                    <a:pt x="581692" y="253748"/>
                    <a:pt x="532638" y="234794"/>
                    <a:pt x="475869" y="234794"/>
                  </a:cubicBezTo>
                  <a:cubicBezTo>
                    <a:pt x="371951" y="234794"/>
                    <a:pt x="286893" y="301469"/>
                    <a:pt x="252889" y="348617"/>
                  </a:cubicBezTo>
                  <a:lnTo>
                    <a:pt x="252889" y="946216"/>
                  </a:lnTo>
                  <a:close/>
                </a:path>
              </a:pathLst>
            </a:custGeom>
            <a:solidFill>
              <a:srgbClr val="FFFFFF"/>
            </a:solidFill>
            <a:ln w="9525" cap="flat">
              <a:noFill/>
              <a:prstDash val="solid"/>
              <a:miter/>
            </a:ln>
          </p:spPr>
          <p:txBody>
            <a:bodyPr rtlCol="0" anchor="ctr"/>
            <a:lstStyle/>
            <a:p>
              <a:endParaRPr lang="en-US" sz="1400"/>
            </a:p>
          </p:txBody>
        </p:sp>
        <p:sp>
          <p:nvSpPr>
            <p:cNvPr id="34" name="Freeform: Shape 53">
              <a:extLst>
                <a:ext uri="{FF2B5EF4-FFF2-40B4-BE49-F238E27FC236}">
                  <a16:creationId xmlns:a16="http://schemas.microsoft.com/office/drawing/2014/main" id="{B3F662AB-6733-4318-8B49-A556AACF1947}"/>
                </a:ext>
              </a:extLst>
            </p:cNvPr>
            <p:cNvSpPr/>
            <p:nvPr/>
          </p:nvSpPr>
          <p:spPr bwMode="gray">
            <a:xfrm>
              <a:off x="8526174" y="3443812"/>
              <a:ext cx="1076325" cy="971550"/>
            </a:xfrm>
            <a:custGeom>
              <a:avLst/>
              <a:gdLst>
                <a:gd name="connsiteX0" fmla="*/ 546001 w 1076325"/>
                <a:gd name="connsiteY0" fmla="*/ 7153 h 971550"/>
                <a:gd name="connsiteX1" fmla="*/ 7172 w 1076325"/>
                <a:gd name="connsiteY1" fmla="*/ 540553 h 971550"/>
                <a:gd name="connsiteX2" fmla="*/ 175383 w 1076325"/>
                <a:gd name="connsiteY2" fmla="*/ 936412 h 971550"/>
                <a:gd name="connsiteX3" fmla="*/ 313591 w 1076325"/>
                <a:gd name="connsiteY3" fmla="*/ 943746 h 971550"/>
                <a:gd name="connsiteX4" fmla="*/ 772220 w 1076325"/>
                <a:gd name="connsiteY4" fmla="*/ 943746 h 971550"/>
                <a:gd name="connsiteX5" fmla="*/ 911190 w 1076325"/>
                <a:gd name="connsiteY5" fmla="*/ 935650 h 971550"/>
                <a:gd name="connsiteX6" fmla="*/ 930707 w 1076325"/>
                <a:gd name="connsiteY6" fmla="*/ 174823 h 971550"/>
                <a:gd name="connsiteX7" fmla="*/ 546001 w 1076325"/>
                <a:gd name="connsiteY7" fmla="*/ 7343 h 971550"/>
                <a:gd name="connsiteX8" fmla="*/ 542858 w 1076325"/>
                <a:gd name="connsiteY8" fmla="*/ 814016 h 971550"/>
                <a:gd name="connsiteX9" fmla="*/ 275015 w 1076325"/>
                <a:gd name="connsiteY9" fmla="*/ 546173 h 971550"/>
                <a:gd name="connsiteX10" fmla="*/ 542858 w 1076325"/>
                <a:gd name="connsiteY10" fmla="*/ 275663 h 971550"/>
                <a:gd name="connsiteX11" fmla="*/ 810701 w 1076325"/>
                <a:gd name="connsiteY11" fmla="*/ 545601 h 971550"/>
                <a:gd name="connsiteX12" fmla="*/ 542858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1" y="7153"/>
                  </a:moveTo>
                  <a:cubicBezTo>
                    <a:pt x="252441" y="5438"/>
                    <a:pt x="9553" y="245278"/>
                    <a:pt x="7172" y="540553"/>
                  </a:cubicBezTo>
                  <a:cubicBezTo>
                    <a:pt x="5643" y="690178"/>
                    <a:pt x="66611" y="833656"/>
                    <a:pt x="175383" y="936412"/>
                  </a:cubicBezTo>
                  <a:cubicBezTo>
                    <a:pt x="213333" y="972621"/>
                    <a:pt x="272022" y="975735"/>
                    <a:pt x="313591" y="943746"/>
                  </a:cubicBezTo>
                  <a:cubicBezTo>
                    <a:pt x="449675" y="842412"/>
                    <a:pt x="636136" y="842412"/>
                    <a:pt x="772220" y="943746"/>
                  </a:cubicBezTo>
                  <a:cubicBezTo>
                    <a:pt x="814152" y="975848"/>
                    <a:pt x="873269" y="972404"/>
                    <a:pt x="911190" y="935650"/>
                  </a:cubicBezTo>
                  <a:cubicBezTo>
                    <a:pt x="1126676" y="730943"/>
                    <a:pt x="1135414" y="390309"/>
                    <a:pt x="930707" y="174823"/>
                  </a:cubicBezTo>
                  <a:cubicBezTo>
                    <a:pt x="830412" y="69248"/>
                    <a:pt x="691614" y="8822"/>
                    <a:pt x="546001" y="7343"/>
                  </a:cubicBezTo>
                  <a:moveTo>
                    <a:pt x="542858" y="814016"/>
                  </a:moveTo>
                  <a:cubicBezTo>
                    <a:pt x="383885" y="814016"/>
                    <a:pt x="275015" y="694286"/>
                    <a:pt x="275015" y="546173"/>
                  </a:cubicBezTo>
                  <a:cubicBezTo>
                    <a:pt x="275015" y="398059"/>
                    <a:pt x="383885" y="275663"/>
                    <a:pt x="542858" y="275663"/>
                  </a:cubicBezTo>
                  <a:cubicBezTo>
                    <a:pt x="701830" y="275663"/>
                    <a:pt x="810701" y="397392"/>
                    <a:pt x="810701" y="545601"/>
                  </a:cubicBezTo>
                  <a:cubicBezTo>
                    <a:pt x="810701" y="693810"/>
                    <a:pt x="701925" y="813825"/>
                    <a:pt x="542858" y="813825"/>
                  </a:cubicBezTo>
                </a:path>
              </a:pathLst>
            </a:custGeom>
            <a:solidFill>
              <a:srgbClr val="81B5A0"/>
            </a:solidFill>
            <a:ln w="9525" cap="flat">
              <a:noFill/>
              <a:prstDash val="solid"/>
              <a:miter/>
            </a:ln>
          </p:spPr>
          <p:txBody>
            <a:bodyPr rtlCol="0" anchor="ctr"/>
            <a:lstStyle/>
            <a:p>
              <a:endParaRPr lang="en-US" sz="1400"/>
            </a:p>
          </p:txBody>
        </p:sp>
        <p:sp>
          <p:nvSpPr>
            <p:cNvPr id="35" name="Freeform: Shape 54">
              <a:extLst>
                <a:ext uri="{FF2B5EF4-FFF2-40B4-BE49-F238E27FC236}">
                  <a16:creationId xmlns:a16="http://schemas.microsoft.com/office/drawing/2014/main" id="{F3AD25C9-7C15-4A39-928E-FA2BEA730C22}"/>
                </a:ext>
              </a:extLst>
            </p:cNvPr>
            <p:cNvSpPr/>
            <p:nvPr/>
          </p:nvSpPr>
          <p:spPr bwMode="gray">
            <a:xfrm>
              <a:off x="9536043" y="3462776"/>
              <a:ext cx="1495425" cy="933450"/>
            </a:xfrm>
            <a:custGeom>
              <a:avLst/>
              <a:gdLst>
                <a:gd name="connsiteX0" fmla="*/ 555021 w 1495425"/>
                <a:gd name="connsiteY0" fmla="*/ 927259 h 933450"/>
                <a:gd name="connsiteX1" fmla="*/ 372046 w 1495425"/>
                <a:gd name="connsiteY1" fmla="*/ 927259 h 933450"/>
                <a:gd name="connsiteX2" fmla="*/ 7144 w 1495425"/>
                <a:gd name="connsiteY2" fmla="*/ 7144 h 933450"/>
                <a:gd name="connsiteX3" fmla="*/ 252413 w 1495425"/>
                <a:gd name="connsiteY3" fmla="*/ 7144 h 933450"/>
                <a:gd name="connsiteX4" fmla="*/ 452438 w 1495425"/>
                <a:gd name="connsiteY4" fmla="*/ 533019 h 933450"/>
                <a:gd name="connsiteX5" fmla="*/ 648652 w 1495425"/>
                <a:gd name="connsiteY5" fmla="*/ 7144 h 933450"/>
                <a:gd name="connsiteX6" fmla="*/ 853726 w 1495425"/>
                <a:gd name="connsiteY6" fmla="*/ 7144 h 933450"/>
                <a:gd name="connsiteX7" fmla="*/ 1048131 w 1495425"/>
                <a:gd name="connsiteY7" fmla="*/ 533019 h 933450"/>
                <a:gd name="connsiteX8" fmla="*/ 1249966 w 1495425"/>
                <a:gd name="connsiteY8" fmla="*/ 7144 h 933450"/>
                <a:gd name="connsiteX9" fmla="*/ 1495329 w 1495425"/>
                <a:gd name="connsiteY9" fmla="*/ 7144 h 933450"/>
                <a:gd name="connsiteX10" fmla="*/ 1130427 w 1495425"/>
                <a:gd name="connsiteY10" fmla="*/ 927259 h 933450"/>
                <a:gd name="connsiteX11" fmla="*/ 947356 w 1495425"/>
                <a:gd name="connsiteY11" fmla="*/ 927259 h 933450"/>
                <a:gd name="connsiteX12" fmla="*/ 751237 w 1495425"/>
                <a:gd name="connsiteY12" fmla="*/ 403384 h 933450"/>
                <a:gd name="connsiteX13" fmla="*/ 555021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021" y="927259"/>
                  </a:moveTo>
                  <a:lnTo>
                    <a:pt x="372046" y="927259"/>
                  </a:lnTo>
                  <a:lnTo>
                    <a:pt x="7144" y="7144"/>
                  </a:lnTo>
                  <a:lnTo>
                    <a:pt x="252413" y="7144"/>
                  </a:lnTo>
                  <a:lnTo>
                    <a:pt x="452438" y="533019"/>
                  </a:lnTo>
                  <a:lnTo>
                    <a:pt x="648652" y="7144"/>
                  </a:lnTo>
                  <a:lnTo>
                    <a:pt x="853726" y="7144"/>
                  </a:lnTo>
                  <a:lnTo>
                    <a:pt x="1048131" y="533019"/>
                  </a:lnTo>
                  <a:lnTo>
                    <a:pt x="1249966" y="7144"/>
                  </a:lnTo>
                  <a:lnTo>
                    <a:pt x="1495329" y="7144"/>
                  </a:lnTo>
                  <a:lnTo>
                    <a:pt x="1130427" y="927259"/>
                  </a:lnTo>
                  <a:lnTo>
                    <a:pt x="947356" y="927259"/>
                  </a:lnTo>
                  <a:lnTo>
                    <a:pt x="751237" y="403384"/>
                  </a:lnTo>
                  <a:lnTo>
                    <a:pt x="555021" y="927259"/>
                  </a:lnTo>
                  <a:close/>
                </a:path>
              </a:pathLst>
            </a:custGeom>
            <a:solidFill>
              <a:srgbClr val="FFFFFF"/>
            </a:solidFill>
            <a:ln w="9525" cap="flat">
              <a:noFill/>
              <a:prstDash val="solid"/>
              <a:miter/>
            </a:ln>
          </p:spPr>
          <p:txBody>
            <a:bodyPr rtlCol="0" anchor="ctr"/>
            <a:lstStyle/>
            <a:p>
              <a:endParaRPr lang="en-US" sz="1400"/>
            </a:p>
          </p:txBody>
        </p:sp>
        <p:sp>
          <p:nvSpPr>
            <p:cNvPr id="36" name="Freeform: Shape 55">
              <a:extLst>
                <a:ext uri="{FF2B5EF4-FFF2-40B4-BE49-F238E27FC236}">
                  <a16:creationId xmlns:a16="http://schemas.microsoft.com/office/drawing/2014/main" id="{2CEE0BB4-D55D-4DF8-AEB0-F5602FE35F97}"/>
                </a:ext>
              </a:extLst>
            </p:cNvPr>
            <p:cNvSpPr/>
            <p:nvPr/>
          </p:nvSpPr>
          <p:spPr bwMode="gray">
            <a:xfrm>
              <a:off x="10805153" y="4266020"/>
              <a:ext cx="95250" cy="123825"/>
            </a:xfrm>
            <a:custGeom>
              <a:avLst/>
              <a:gdLst>
                <a:gd name="connsiteX0" fmla="*/ 91441 w 95250"/>
                <a:gd name="connsiteY0" fmla="*/ 7144 h 123825"/>
                <a:gd name="connsiteX1" fmla="*/ 91441 w 95250"/>
                <a:gd name="connsiteY1" fmla="*/ 27242 h 123825"/>
                <a:gd name="connsiteX2" fmla="*/ 60580 w 95250"/>
                <a:gd name="connsiteY2" fmla="*/ 27242 h 123825"/>
                <a:gd name="connsiteX3" fmla="*/ 60580 w 95250"/>
                <a:gd name="connsiteY3" fmla="*/ 124015 h 123825"/>
                <a:gd name="connsiteX4" fmla="*/ 38006 w 95250"/>
                <a:gd name="connsiteY4" fmla="*/ 124015 h 123825"/>
                <a:gd name="connsiteX5" fmla="*/ 38006 w 95250"/>
                <a:gd name="connsiteY5" fmla="*/ 27242 h 123825"/>
                <a:gd name="connsiteX6" fmla="*/ 7144 w 95250"/>
                <a:gd name="connsiteY6" fmla="*/ 27242 h 123825"/>
                <a:gd name="connsiteX7" fmla="*/ 7144 w 95250"/>
                <a:gd name="connsiteY7" fmla="*/ 7144 h 123825"/>
                <a:gd name="connsiteX8" fmla="*/ 91441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441" y="7144"/>
                  </a:moveTo>
                  <a:lnTo>
                    <a:pt x="91441" y="27242"/>
                  </a:lnTo>
                  <a:lnTo>
                    <a:pt x="60580" y="27242"/>
                  </a:lnTo>
                  <a:lnTo>
                    <a:pt x="60580" y="124015"/>
                  </a:lnTo>
                  <a:lnTo>
                    <a:pt x="38006" y="124015"/>
                  </a:lnTo>
                  <a:lnTo>
                    <a:pt x="38006" y="27242"/>
                  </a:lnTo>
                  <a:lnTo>
                    <a:pt x="7144" y="27242"/>
                  </a:lnTo>
                  <a:lnTo>
                    <a:pt x="7144" y="7144"/>
                  </a:lnTo>
                  <a:lnTo>
                    <a:pt x="91441" y="7144"/>
                  </a:lnTo>
                  <a:close/>
                </a:path>
              </a:pathLst>
            </a:custGeom>
            <a:solidFill>
              <a:srgbClr val="FFFFFF"/>
            </a:solidFill>
            <a:ln w="9525" cap="flat">
              <a:noFill/>
              <a:prstDash val="solid"/>
              <a:miter/>
            </a:ln>
          </p:spPr>
          <p:txBody>
            <a:bodyPr rtlCol="0" anchor="ctr"/>
            <a:lstStyle/>
            <a:p>
              <a:endParaRPr lang="en-US" sz="1400"/>
            </a:p>
          </p:txBody>
        </p:sp>
        <p:sp>
          <p:nvSpPr>
            <p:cNvPr id="37" name="Freeform: Shape 56">
              <a:extLst>
                <a:ext uri="{FF2B5EF4-FFF2-40B4-BE49-F238E27FC236}">
                  <a16:creationId xmlns:a16="http://schemas.microsoft.com/office/drawing/2014/main" id="{79002631-741A-4C91-BB9E-6274DF3419BA}"/>
                </a:ext>
              </a:extLst>
            </p:cNvPr>
            <p:cNvSpPr/>
            <p:nvPr/>
          </p:nvSpPr>
          <p:spPr bwMode="gray">
            <a:xfrm>
              <a:off x="10907357" y="4266020"/>
              <a:ext cx="123825" cy="123825"/>
            </a:xfrm>
            <a:custGeom>
              <a:avLst/>
              <a:gdLst>
                <a:gd name="connsiteX0" fmla="*/ 65532 w 123825"/>
                <a:gd name="connsiteY0" fmla="*/ 77152 h 123825"/>
                <a:gd name="connsiteX1" fmla="*/ 108109 w 123825"/>
                <a:gd name="connsiteY1" fmla="*/ 7144 h 123825"/>
                <a:gd name="connsiteX2" fmla="*/ 124015 w 123825"/>
                <a:gd name="connsiteY2" fmla="*/ 7144 h 123825"/>
                <a:gd name="connsiteX3" fmla="*/ 124015 w 123825"/>
                <a:gd name="connsiteY3" fmla="*/ 124015 h 123825"/>
                <a:gd name="connsiteX4" fmla="*/ 101440 w 123825"/>
                <a:gd name="connsiteY4" fmla="*/ 124015 h 123825"/>
                <a:gd name="connsiteX5" fmla="*/ 101440 w 123825"/>
                <a:gd name="connsiteY5" fmla="*/ 58960 h 123825"/>
                <a:gd name="connsiteX6" fmla="*/ 73342 w 123825"/>
                <a:gd name="connsiteY6" fmla="*/ 104870 h 123825"/>
                <a:gd name="connsiteX7" fmla="*/ 57721 w 123825"/>
                <a:gd name="connsiteY7" fmla="*/ 104870 h 123825"/>
                <a:gd name="connsiteX8" fmla="*/ 29623 w 123825"/>
                <a:gd name="connsiteY8" fmla="*/ 58960 h 123825"/>
                <a:gd name="connsiteX9" fmla="*/ 29623 w 123825"/>
                <a:gd name="connsiteY9" fmla="*/ 124015 h 123825"/>
                <a:gd name="connsiteX10" fmla="*/ 7144 w 123825"/>
                <a:gd name="connsiteY10" fmla="*/ 124015 h 123825"/>
                <a:gd name="connsiteX11" fmla="*/ 7144 w 123825"/>
                <a:gd name="connsiteY11" fmla="*/ 7144 h 123825"/>
                <a:gd name="connsiteX12" fmla="*/ 22954 w 123825"/>
                <a:gd name="connsiteY12" fmla="*/ 7144 h 123825"/>
                <a:gd name="connsiteX13" fmla="*/ 65532 w 123825"/>
                <a:gd name="connsiteY13" fmla="*/ 7715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532" y="77152"/>
                  </a:moveTo>
                  <a:lnTo>
                    <a:pt x="108109" y="7144"/>
                  </a:lnTo>
                  <a:lnTo>
                    <a:pt x="124015" y="7144"/>
                  </a:lnTo>
                  <a:lnTo>
                    <a:pt x="124015" y="124015"/>
                  </a:lnTo>
                  <a:lnTo>
                    <a:pt x="101440" y="124015"/>
                  </a:lnTo>
                  <a:lnTo>
                    <a:pt x="101440" y="58960"/>
                  </a:lnTo>
                  <a:lnTo>
                    <a:pt x="73342" y="104870"/>
                  </a:lnTo>
                  <a:lnTo>
                    <a:pt x="57721" y="104870"/>
                  </a:lnTo>
                  <a:lnTo>
                    <a:pt x="29623" y="58960"/>
                  </a:lnTo>
                  <a:lnTo>
                    <a:pt x="29623" y="124015"/>
                  </a:lnTo>
                  <a:lnTo>
                    <a:pt x="7144" y="124015"/>
                  </a:lnTo>
                  <a:lnTo>
                    <a:pt x="7144" y="7144"/>
                  </a:lnTo>
                  <a:lnTo>
                    <a:pt x="22954" y="7144"/>
                  </a:lnTo>
                  <a:lnTo>
                    <a:pt x="65532" y="77152"/>
                  </a:lnTo>
                  <a:close/>
                </a:path>
              </a:pathLst>
            </a:custGeom>
            <a:solidFill>
              <a:srgbClr val="FFFFFF"/>
            </a:solidFill>
            <a:ln w="9525" cap="flat">
              <a:noFill/>
              <a:prstDash val="solid"/>
              <a:miter/>
            </a:ln>
          </p:spPr>
          <p:txBody>
            <a:bodyPr rtlCol="0" anchor="ctr"/>
            <a:lstStyle/>
            <a:p>
              <a:endParaRPr lang="en-US" sz="1400"/>
            </a:p>
          </p:txBody>
        </p:sp>
      </p:grpSp>
      <p:grpSp>
        <p:nvGrpSpPr>
          <p:cNvPr id="38" name="Group 37">
            <a:extLst>
              <a:ext uri="{FF2B5EF4-FFF2-40B4-BE49-F238E27FC236}">
                <a16:creationId xmlns:a16="http://schemas.microsoft.com/office/drawing/2014/main" id="{91141157-B821-4B34-AA73-A291813274B1}"/>
              </a:ext>
            </a:extLst>
          </p:cNvPr>
          <p:cNvGrpSpPr/>
          <p:nvPr userDrawn="1"/>
        </p:nvGrpSpPr>
        <p:grpSpPr bwMode="auto">
          <a:xfrm>
            <a:off x="10843300" y="-2930"/>
            <a:ext cx="1348809" cy="6871778"/>
            <a:chOff x="10840476" y="-2930"/>
            <a:chExt cx="1348458" cy="6871778"/>
          </a:xfrm>
        </p:grpSpPr>
        <p:sp>
          <p:nvSpPr>
            <p:cNvPr id="39" name="Right Triangle 38">
              <a:extLst>
                <a:ext uri="{FF2B5EF4-FFF2-40B4-BE49-F238E27FC236}">
                  <a16:creationId xmlns:a16="http://schemas.microsoft.com/office/drawing/2014/main" id="{690F6361-38D9-46C9-991C-1E853FB86056}"/>
                </a:ext>
              </a:extLst>
            </p:cNvPr>
            <p:cNvSpPr/>
            <p:nvPr userDrawn="1"/>
          </p:nvSpPr>
          <p:spPr bwMode="auto">
            <a:xfrm>
              <a:off x="10840597" y="2087711"/>
              <a:ext cx="648353" cy="6924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ight Triangle 39">
              <a:extLst>
                <a:ext uri="{FF2B5EF4-FFF2-40B4-BE49-F238E27FC236}">
                  <a16:creationId xmlns:a16="http://schemas.microsoft.com/office/drawing/2014/main" id="{05BBB4CF-DC20-4683-ADDA-D831DB26A651}"/>
                </a:ext>
              </a:extLst>
            </p:cNvPr>
            <p:cNvSpPr/>
            <p:nvPr userDrawn="1"/>
          </p:nvSpPr>
          <p:spPr bwMode="auto">
            <a:xfrm flipH="1" flipV="1">
              <a:off x="10840957" y="2087711"/>
              <a:ext cx="648353" cy="6924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143E33D9-1155-48B3-AB9C-B6A7DF9E2BBD}"/>
                </a:ext>
              </a:extLst>
            </p:cNvPr>
            <p:cNvSpPr/>
            <p:nvPr userDrawn="1"/>
          </p:nvSpPr>
          <p:spPr bwMode="auto">
            <a:xfrm>
              <a:off x="10840587" y="3484575"/>
              <a:ext cx="1348238" cy="1395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E684B80E-4C08-4746-B6C2-1A1C94FADD34}"/>
                </a:ext>
              </a:extLst>
            </p:cNvPr>
            <p:cNvSpPr/>
            <p:nvPr userDrawn="1"/>
          </p:nvSpPr>
          <p:spPr bwMode="auto">
            <a:xfrm>
              <a:off x="11488950" y="1391114"/>
              <a:ext cx="699875" cy="71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ight Triangle 42">
              <a:extLst>
                <a:ext uri="{FF2B5EF4-FFF2-40B4-BE49-F238E27FC236}">
                  <a16:creationId xmlns:a16="http://schemas.microsoft.com/office/drawing/2014/main" id="{73FE2D27-CD37-4CB9-B024-F41D0A7FB6C6}"/>
                </a:ext>
              </a:extLst>
            </p:cNvPr>
            <p:cNvSpPr/>
            <p:nvPr userDrawn="1"/>
          </p:nvSpPr>
          <p:spPr bwMode="auto">
            <a:xfrm rot="5400000">
              <a:off x="10817308" y="23287"/>
              <a:ext cx="1391697" cy="13451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a:extLst>
                <a:ext uri="{FF2B5EF4-FFF2-40B4-BE49-F238E27FC236}">
                  <a16:creationId xmlns:a16="http://schemas.microsoft.com/office/drawing/2014/main" id="{BBE64524-9A6E-4D62-8049-B6A5CD352D49}"/>
                </a:ext>
              </a:extLst>
            </p:cNvPr>
            <p:cNvSpPr/>
            <p:nvPr userDrawn="1"/>
          </p:nvSpPr>
          <p:spPr bwMode="auto">
            <a:xfrm>
              <a:off x="10840587" y="1389185"/>
              <a:ext cx="649697" cy="700078"/>
            </a:xfrm>
            <a:prstGeom prst="rect">
              <a:avLst/>
            </a:prstGeom>
            <a:solidFill>
              <a:srgbClr val="E9B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Freeform 5">
              <a:extLst>
                <a:ext uri="{FF2B5EF4-FFF2-40B4-BE49-F238E27FC236}">
                  <a16:creationId xmlns:a16="http://schemas.microsoft.com/office/drawing/2014/main" id="{C43C69B2-50FD-43E8-A115-2E3CC05526D9}"/>
                </a:ext>
              </a:extLst>
            </p:cNvPr>
            <p:cNvSpPr>
              <a:spLocks/>
            </p:cNvSpPr>
            <p:nvPr userDrawn="1"/>
          </p:nvSpPr>
          <p:spPr bwMode="auto">
            <a:xfrm rot="5400000">
              <a:off x="11490510" y="1389399"/>
              <a:ext cx="698145" cy="698479"/>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rgbClr val="868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6" name="Freeform 5">
              <a:extLst>
                <a:ext uri="{FF2B5EF4-FFF2-40B4-BE49-F238E27FC236}">
                  <a16:creationId xmlns:a16="http://schemas.microsoft.com/office/drawing/2014/main" id="{A6378017-030E-467D-943E-C0737B470A89}"/>
                </a:ext>
              </a:extLst>
            </p:cNvPr>
            <p:cNvSpPr>
              <a:spLocks/>
            </p:cNvSpPr>
            <p:nvPr userDrawn="1"/>
          </p:nvSpPr>
          <p:spPr bwMode="auto">
            <a:xfrm rot="5400000">
              <a:off x="10816344" y="3509483"/>
              <a:ext cx="1396941" cy="1348239"/>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7" name="Rectangle 46">
              <a:extLst>
                <a:ext uri="{FF2B5EF4-FFF2-40B4-BE49-F238E27FC236}">
                  <a16:creationId xmlns:a16="http://schemas.microsoft.com/office/drawing/2014/main" id="{A0B7B635-849A-4E08-BEF8-B3B379C00959}"/>
                </a:ext>
              </a:extLst>
            </p:cNvPr>
            <p:cNvSpPr/>
            <p:nvPr userDrawn="1"/>
          </p:nvSpPr>
          <p:spPr bwMode="auto">
            <a:xfrm>
              <a:off x="10840587" y="4876829"/>
              <a:ext cx="1348238" cy="19811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Freeform 5">
              <a:extLst>
                <a:ext uri="{FF2B5EF4-FFF2-40B4-BE49-F238E27FC236}">
                  <a16:creationId xmlns:a16="http://schemas.microsoft.com/office/drawing/2014/main" id="{AA279118-4203-4355-BF30-AAF3CA412C2D}"/>
                </a:ext>
              </a:extLst>
            </p:cNvPr>
            <p:cNvSpPr>
              <a:spLocks/>
            </p:cNvSpPr>
            <p:nvPr userDrawn="1"/>
          </p:nvSpPr>
          <p:spPr bwMode="auto">
            <a:xfrm rot="10800000">
              <a:off x="10840476" y="4879992"/>
              <a:ext cx="1348347" cy="1988856"/>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rgbClr val="F0716E"/>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9" name="Rectangle 48">
              <a:extLst>
                <a:ext uri="{FF2B5EF4-FFF2-40B4-BE49-F238E27FC236}">
                  <a16:creationId xmlns:a16="http://schemas.microsoft.com/office/drawing/2014/main" id="{4EEB3236-F3D7-4D08-BA91-7189E1BF4C14}"/>
                </a:ext>
              </a:extLst>
            </p:cNvPr>
            <p:cNvSpPr/>
            <p:nvPr userDrawn="1"/>
          </p:nvSpPr>
          <p:spPr bwMode="auto">
            <a:xfrm>
              <a:off x="11488950" y="2087711"/>
              <a:ext cx="699875" cy="692478"/>
            </a:xfrm>
            <a:prstGeom prst="rect">
              <a:avLst/>
            </a:prstGeom>
            <a:solidFill>
              <a:srgbClr val="F07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Oval 49">
              <a:extLst>
                <a:ext uri="{FF2B5EF4-FFF2-40B4-BE49-F238E27FC236}">
                  <a16:creationId xmlns:a16="http://schemas.microsoft.com/office/drawing/2014/main" id="{C3998460-A59A-49F1-9242-B1EA2F471EF6}"/>
                </a:ext>
              </a:extLst>
            </p:cNvPr>
            <p:cNvSpPr/>
            <p:nvPr userDrawn="1"/>
          </p:nvSpPr>
          <p:spPr bwMode="auto">
            <a:xfrm>
              <a:off x="11522364" y="2117427"/>
              <a:ext cx="633046" cy="6330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ectangle 50">
              <a:extLst>
                <a:ext uri="{FF2B5EF4-FFF2-40B4-BE49-F238E27FC236}">
                  <a16:creationId xmlns:a16="http://schemas.microsoft.com/office/drawing/2014/main" id="{221DFEFF-09D4-4E65-8E80-2399AAC897BA}"/>
                </a:ext>
              </a:extLst>
            </p:cNvPr>
            <p:cNvSpPr/>
            <p:nvPr userDrawn="1"/>
          </p:nvSpPr>
          <p:spPr bwMode="auto">
            <a:xfrm>
              <a:off x="10840587" y="2778237"/>
              <a:ext cx="1348238" cy="710101"/>
            </a:xfrm>
            <a:prstGeom prst="rect">
              <a:avLst/>
            </a:prstGeom>
            <a:solidFill>
              <a:schemeClr val="accent3"/>
            </a:solidFill>
            <a:ln>
              <a:noFill/>
            </a:ln>
            <a:effectLst>
              <a:outerShdw blurRad="50800" dist="254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ight Triangle 51">
              <a:extLst>
                <a:ext uri="{FF2B5EF4-FFF2-40B4-BE49-F238E27FC236}">
                  <a16:creationId xmlns:a16="http://schemas.microsoft.com/office/drawing/2014/main" id="{0CF131D2-2D50-4AB6-AB6E-70DDC0445747}"/>
                </a:ext>
              </a:extLst>
            </p:cNvPr>
            <p:cNvSpPr/>
            <p:nvPr userDrawn="1"/>
          </p:nvSpPr>
          <p:spPr bwMode="auto">
            <a:xfrm rot="16200000">
              <a:off x="10820416" y="20358"/>
              <a:ext cx="1391697" cy="134512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26949441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estion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A06888-7A7B-8846-84FD-3810F36BDC20}"/>
              </a:ext>
            </a:extLst>
          </p:cNvPr>
          <p:cNvSpPr/>
          <p:nvPr/>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DA5A43A2-6CC6-446A-8589-57AC8933A797}"/>
              </a:ext>
            </a:extLst>
          </p:cNvPr>
          <p:cNvGrpSpPr>
            <a:grpSpLocks noChangeAspect="1"/>
          </p:cNvGrpSpPr>
          <p:nvPr/>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2D7D125B-478B-478E-936B-4FF741C64E29}"/>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F457FCFC-8256-461D-81E4-6FA25B3E6FC7}"/>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DD0C4153-150D-4028-BE04-1D19A1C70552}"/>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2C13789F-930B-46D7-9E94-805D203D3900}"/>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F5B42C57-D58D-4B70-B760-290C88258404}"/>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grpSp>
        <p:nvGrpSpPr>
          <p:cNvPr id="11" name="Group 10">
            <a:extLst>
              <a:ext uri="{FF2B5EF4-FFF2-40B4-BE49-F238E27FC236}">
                <a16:creationId xmlns:a16="http://schemas.microsoft.com/office/drawing/2014/main" id="{E8A04946-D808-4676-95B6-6A16ED175F0E}"/>
              </a:ext>
            </a:extLst>
          </p:cNvPr>
          <p:cNvGrpSpPr/>
          <p:nvPr userDrawn="1"/>
        </p:nvGrpSpPr>
        <p:grpSpPr bwMode="gray">
          <a:xfrm>
            <a:off x="539891" y="1054100"/>
            <a:ext cx="1498747" cy="234950"/>
            <a:chOff x="539750" y="1054100"/>
            <a:chExt cx="1498357" cy="234950"/>
          </a:xfrm>
        </p:grpSpPr>
        <p:sp>
          <p:nvSpPr>
            <p:cNvPr id="12" name="AutoShape 3">
              <a:extLst>
                <a:ext uri="{FF2B5EF4-FFF2-40B4-BE49-F238E27FC236}">
                  <a16:creationId xmlns:a16="http://schemas.microsoft.com/office/drawing/2014/main" id="{1BF05DB7-7FC8-4A58-BABE-26ACE778750E}"/>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1" name="Freeform 5">
              <a:extLst>
                <a:ext uri="{FF2B5EF4-FFF2-40B4-BE49-F238E27FC236}">
                  <a16:creationId xmlns:a16="http://schemas.microsoft.com/office/drawing/2014/main" id="{DB1469F7-E9E4-4990-B3F8-C5A9DB9C3EE5}"/>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6">
              <a:extLst>
                <a:ext uri="{FF2B5EF4-FFF2-40B4-BE49-F238E27FC236}">
                  <a16:creationId xmlns:a16="http://schemas.microsoft.com/office/drawing/2014/main" id="{5F8902E2-82BD-4BD2-9A52-5CAD5593380B}"/>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7">
              <a:extLst>
                <a:ext uri="{FF2B5EF4-FFF2-40B4-BE49-F238E27FC236}">
                  <a16:creationId xmlns:a16="http://schemas.microsoft.com/office/drawing/2014/main" id="{6220BD6B-396D-4323-8894-E33FF37F91D4}"/>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 name="Freeform 8">
              <a:extLst>
                <a:ext uri="{FF2B5EF4-FFF2-40B4-BE49-F238E27FC236}">
                  <a16:creationId xmlns:a16="http://schemas.microsoft.com/office/drawing/2014/main" id="{49B9FA96-1B53-4D7B-B09C-C35F499E7E63}"/>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Oval 9">
              <a:extLst>
                <a:ext uri="{FF2B5EF4-FFF2-40B4-BE49-F238E27FC236}">
                  <a16:creationId xmlns:a16="http://schemas.microsoft.com/office/drawing/2014/main" id="{2F1BBE1E-122B-4D2A-A201-AAA8313190C9}"/>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 name="Rectangle 10">
              <a:extLst>
                <a:ext uri="{FF2B5EF4-FFF2-40B4-BE49-F238E27FC236}">
                  <a16:creationId xmlns:a16="http://schemas.microsoft.com/office/drawing/2014/main" id="{20600F9F-8C64-48A9-AE37-66ED28E52BF1}"/>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11">
              <a:extLst>
                <a:ext uri="{FF2B5EF4-FFF2-40B4-BE49-F238E27FC236}">
                  <a16:creationId xmlns:a16="http://schemas.microsoft.com/office/drawing/2014/main" id="{F4BE449F-08A0-474E-9085-4E79AEC4600C}"/>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8" name="Freeform 12">
              <a:extLst>
                <a:ext uri="{FF2B5EF4-FFF2-40B4-BE49-F238E27FC236}">
                  <a16:creationId xmlns:a16="http://schemas.microsoft.com/office/drawing/2014/main" id="{CF1D0481-E6F1-4B7E-A4CD-8CB50425AEB9}"/>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9" name="Freeform 13">
              <a:extLst>
                <a:ext uri="{FF2B5EF4-FFF2-40B4-BE49-F238E27FC236}">
                  <a16:creationId xmlns:a16="http://schemas.microsoft.com/office/drawing/2014/main" id="{44C6BE13-DF66-44DF-B93D-D9FFB9151C97}"/>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 name="Freeform 14">
              <a:extLst>
                <a:ext uri="{FF2B5EF4-FFF2-40B4-BE49-F238E27FC236}">
                  <a16:creationId xmlns:a16="http://schemas.microsoft.com/office/drawing/2014/main" id="{7CD5E542-F784-46F3-B2F8-90B8F512F98F}"/>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5">
              <a:extLst>
                <a:ext uri="{FF2B5EF4-FFF2-40B4-BE49-F238E27FC236}">
                  <a16:creationId xmlns:a16="http://schemas.microsoft.com/office/drawing/2014/main" id="{4926E682-08C7-4995-930F-9E7013870426}"/>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32" name="Group 31">
              <a:extLst>
                <a:ext uri="{FF2B5EF4-FFF2-40B4-BE49-F238E27FC236}">
                  <a16:creationId xmlns:a16="http://schemas.microsoft.com/office/drawing/2014/main" id="{5423F103-95BB-49F5-9FC0-C8ACA2F27025}"/>
                </a:ext>
              </a:extLst>
            </p:cNvPr>
            <p:cNvGrpSpPr>
              <a:grpSpLocks noChangeAspect="1"/>
            </p:cNvGrpSpPr>
            <p:nvPr/>
          </p:nvGrpSpPr>
          <p:grpSpPr bwMode="gray">
            <a:xfrm>
              <a:off x="1998819" y="1263267"/>
              <a:ext cx="39288" cy="20954"/>
              <a:chOff x="2687241" y="1822450"/>
              <a:chExt cx="23813" cy="12700"/>
            </a:xfrm>
          </p:grpSpPr>
          <p:sp>
            <p:nvSpPr>
              <p:cNvPr id="33" name="Freeform 8">
                <a:extLst>
                  <a:ext uri="{FF2B5EF4-FFF2-40B4-BE49-F238E27FC236}">
                    <a16:creationId xmlns:a16="http://schemas.microsoft.com/office/drawing/2014/main" id="{E833AB5A-F311-4C89-81D0-C6A31B0DCDFB}"/>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4" name="Freeform 9">
                <a:extLst>
                  <a:ext uri="{FF2B5EF4-FFF2-40B4-BE49-F238E27FC236}">
                    <a16:creationId xmlns:a16="http://schemas.microsoft.com/office/drawing/2014/main" id="{9AEAC1CB-3E9F-42EA-A5EC-FAE2DF893EB6}"/>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391599546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hank You_1_Nam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p:nvSpPr>
        <p:spPr bwMode="white">
          <a:xfrm>
            <a:off x="684392" y="6054726"/>
            <a:ext cx="1008372"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p:ph type="title"/>
          </p:nvPr>
        </p:nvSpPr>
        <p:spPr>
          <a:xfrm>
            <a:off x="676452" y="2209984"/>
            <a:ext cx="9378217" cy="1325880"/>
          </a:xfrm>
        </p:spPr>
        <p:txBody>
          <a:bodyPr wrap="square"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p:ph type="body" sz="quarter" idx="10"/>
          </p:nvPr>
        </p:nvSpPr>
        <p:spPr>
          <a:xfrm>
            <a:off x="676452" y="3509011"/>
            <a:ext cx="9378217"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41" name="Group 40">
            <a:extLst>
              <a:ext uri="{FF2B5EF4-FFF2-40B4-BE49-F238E27FC236}">
                <a16:creationId xmlns:a16="http://schemas.microsoft.com/office/drawing/2014/main" id="{930CA39E-6FCB-4E2F-869C-4905B2EACE09}"/>
              </a:ext>
            </a:extLst>
          </p:cNvPr>
          <p:cNvGrpSpPr/>
          <p:nvPr/>
        </p:nvGrpSpPr>
        <p:grpSpPr bwMode="gray">
          <a:xfrm>
            <a:off x="10843078" y="-976"/>
            <a:ext cx="1352002" cy="6858976"/>
            <a:chOff x="10837175" y="-976"/>
            <a:chExt cx="1351650" cy="6844176"/>
          </a:xfrm>
        </p:grpSpPr>
        <p:sp>
          <p:nvSpPr>
            <p:cNvPr id="43" name="Rectangle 42">
              <a:extLst>
                <a:ext uri="{FF2B5EF4-FFF2-40B4-BE49-F238E27FC236}">
                  <a16:creationId xmlns:a16="http://schemas.microsoft.com/office/drawing/2014/main" id="{4D4ECFE7-97DE-41ED-822F-474A45B516B8}"/>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4" name="Freeform 74">
              <a:extLst>
                <a:ext uri="{FF2B5EF4-FFF2-40B4-BE49-F238E27FC236}">
                  <a16:creationId xmlns:a16="http://schemas.microsoft.com/office/drawing/2014/main" id="{FD0DCF6A-8E39-421B-B82C-CB2179E72887}"/>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5" name="Rectangle 63">
              <a:extLst>
                <a:ext uri="{FF2B5EF4-FFF2-40B4-BE49-F238E27FC236}">
                  <a16:creationId xmlns:a16="http://schemas.microsoft.com/office/drawing/2014/main" id="{93A2A0F3-FDAD-49FA-B4DF-B439D46F3C3D}"/>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7" name="Rectangle 42">
              <a:extLst>
                <a:ext uri="{FF2B5EF4-FFF2-40B4-BE49-F238E27FC236}">
                  <a16:creationId xmlns:a16="http://schemas.microsoft.com/office/drawing/2014/main" id="{0DD913F2-FEBB-4135-9EC9-237B6BAAF6B4}"/>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9" name="Rectangle 40">
              <a:extLst>
                <a:ext uri="{FF2B5EF4-FFF2-40B4-BE49-F238E27FC236}">
                  <a16:creationId xmlns:a16="http://schemas.microsoft.com/office/drawing/2014/main" id="{7B41EA52-CCAF-4406-8E09-2CCFF3BCB37B}"/>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1" name="Freeform 43">
              <a:extLst>
                <a:ext uri="{FF2B5EF4-FFF2-40B4-BE49-F238E27FC236}">
                  <a16:creationId xmlns:a16="http://schemas.microsoft.com/office/drawing/2014/main" id="{C91BEE92-29B7-4B12-8DD9-070386B3F8F8}"/>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2" name="Oval 44">
              <a:extLst>
                <a:ext uri="{FF2B5EF4-FFF2-40B4-BE49-F238E27FC236}">
                  <a16:creationId xmlns:a16="http://schemas.microsoft.com/office/drawing/2014/main" id="{926AD5D2-2E59-453D-AB01-B74423ECE9F8}"/>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3" name="Freeform 48">
              <a:extLst>
                <a:ext uri="{FF2B5EF4-FFF2-40B4-BE49-F238E27FC236}">
                  <a16:creationId xmlns:a16="http://schemas.microsoft.com/office/drawing/2014/main" id="{C46775BA-F8BC-478C-9328-A59C4BDB9F4C}"/>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4" name="Rectangle 58">
              <a:extLst>
                <a:ext uri="{FF2B5EF4-FFF2-40B4-BE49-F238E27FC236}">
                  <a16:creationId xmlns:a16="http://schemas.microsoft.com/office/drawing/2014/main" id="{5038D401-138F-41C5-B03F-8C89BDF5C16D}"/>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5" name="Rectangle 14">
              <a:extLst>
                <a:ext uri="{FF2B5EF4-FFF2-40B4-BE49-F238E27FC236}">
                  <a16:creationId xmlns:a16="http://schemas.microsoft.com/office/drawing/2014/main" id="{32D9DD49-3C47-436F-84B6-4BCF51C19527}"/>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6" name="Freeform 15">
              <a:extLst>
                <a:ext uri="{FF2B5EF4-FFF2-40B4-BE49-F238E27FC236}">
                  <a16:creationId xmlns:a16="http://schemas.microsoft.com/office/drawing/2014/main" id="{27091388-463D-4A6A-94C4-7ED86700C0B5}"/>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7" name="Freeform 16">
              <a:extLst>
                <a:ext uri="{FF2B5EF4-FFF2-40B4-BE49-F238E27FC236}">
                  <a16:creationId xmlns:a16="http://schemas.microsoft.com/office/drawing/2014/main" id="{D748DA9F-46C5-4E1F-816E-67EE188493AB}"/>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8" name="Freeform 17">
              <a:extLst>
                <a:ext uri="{FF2B5EF4-FFF2-40B4-BE49-F238E27FC236}">
                  <a16:creationId xmlns:a16="http://schemas.microsoft.com/office/drawing/2014/main" id="{E27B70F8-1CC7-4D9E-9B25-001A91FAD228}"/>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9" name="Freeform 18">
              <a:extLst>
                <a:ext uri="{FF2B5EF4-FFF2-40B4-BE49-F238E27FC236}">
                  <a16:creationId xmlns:a16="http://schemas.microsoft.com/office/drawing/2014/main" id="{AA889068-6EAB-4CEE-AB7F-983D4188720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0" name="Freeform 19">
              <a:extLst>
                <a:ext uri="{FF2B5EF4-FFF2-40B4-BE49-F238E27FC236}">
                  <a16:creationId xmlns:a16="http://schemas.microsoft.com/office/drawing/2014/main" id="{7A52ACA3-4E02-436E-BC75-AE655246FB69}"/>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1" name="Freeform 20">
              <a:extLst>
                <a:ext uri="{FF2B5EF4-FFF2-40B4-BE49-F238E27FC236}">
                  <a16:creationId xmlns:a16="http://schemas.microsoft.com/office/drawing/2014/main" id="{B63B667C-C510-4853-87AC-83784FC28CE0}"/>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2" name="Freeform 21">
              <a:extLst>
                <a:ext uri="{FF2B5EF4-FFF2-40B4-BE49-F238E27FC236}">
                  <a16:creationId xmlns:a16="http://schemas.microsoft.com/office/drawing/2014/main" id="{2FDFBA9D-3614-4444-B1E0-037FB6C85F6C}"/>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3" name="Freeform 22">
              <a:extLst>
                <a:ext uri="{FF2B5EF4-FFF2-40B4-BE49-F238E27FC236}">
                  <a16:creationId xmlns:a16="http://schemas.microsoft.com/office/drawing/2014/main" id="{9674FCC2-A01C-4791-A414-D3A93BABC785}"/>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4" name="Freeform 38">
              <a:extLst>
                <a:ext uri="{FF2B5EF4-FFF2-40B4-BE49-F238E27FC236}">
                  <a16:creationId xmlns:a16="http://schemas.microsoft.com/office/drawing/2014/main" id="{407E0E87-D7EA-4BE4-ABAD-B7A4D5D79F37}"/>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5" name="Rectangle 64">
              <a:extLst>
                <a:ext uri="{FF2B5EF4-FFF2-40B4-BE49-F238E27FC236}">
                  <a16:creationId xmlns:a16="http://schemas.microsoft.com/office/drawing/2014/main" id="{50DC1B6D-5638-438A-9B93-B1EB46F75391}"/>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6" name="Freeform 11">
              <a:extLst>
                <a:ext uri="{FF2B5EF4-FFF2-40B4-BE49-F238E27FC236}">
                  <a16:creationId xmlns:a16="http://schemas.microsoft.com/office/drawing/2014/main" id="{81559F6A-6118-42DF-BC54-B507F06D35AD}"/>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7" name="Freeform 59">
              <a:extLst>
                <a:ext uri="{FF2B5EF4-FFF2-40B4-BE49-F238E27FC236}">
                  <a16:creationId xmlns:a16="http://schemas.microsoft.com/office/drawing/2014/main" id="{1B746D87-B387-4025-B948-AE9EBF715C08}"/>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8" name="Rectangle 45">
              <a:extLst>
                <a:ext uri="{FF2B5EF4-FFF2-40B4-BE49-F238E27FC236}">
                  <a16:creationId xmlns:a16="http://schemas.microsoft.com/office/drawing/2014/main" id="{72B5E409-B16B-4DE3-AEE8-BA1E86041DC8}"/>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9" name="Freeform 46">
              <a:extLst>
                <a:ext uri="{FF2B5EF4-FFF2-40B4-BE49-F238E27FC236}">
                  <a16:creationId xmlns:a16="http://schemas.microsoft.com/office/drawing/2014/main" id="{73DC46A9-E0EF-4EE1-ACDC-F11E8DC46D8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400"/>
            </a:p>
          </p:txBody>
        </p:sp>
        <p:sp>
          <p:nvSpPr>
            <p:cNvPr id="70" name="Freeform 11">
              <a:extLst>
                <a:ext uri="{FF2B5EF4-FFF2-40B4-BE49-F238E27FC236}">
                  <a16:creationId xmlns:a16="http://schemas.microsoft.com/office/drawing/2014/main" id="{AF146D76-FB64-4280-87BA-3007A77F66CD}"/>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grpSp>
          <p:nvGrpSpPr>
            <p:cNvPr id="71" name="Group 70">
              <a:extLst>
                <a:ext uri="{FF2B5EF4-FFF2-40B4-BE49-F238E27FC236}">
                  <a16:creationId xmlns:a16="http://schemas.microsoft.com/office/drawing/2014/main" id="{E5787A19-3007-4B92-94BE-946920192AFB}"/>
                </a:ext>
              </a:extLst>
            </p:cNvPr>
            <p:cNvGrpSpPr/>
            <p:nvPr userDrawn="1"/>
          </p:nvGrpSpPr>
          <p:grpSpPr bwMode="gray">
            <a:xfrm>
              <a:off x="10837954" y="5466269"/>
              <a:ext cx="675436" cy="692349"/>
              <a:chOff x="10837954" y="5468935"/>
              <a:chExt cx="675436" cy="681919"/>
            </a:xfrm>
          </p:grpSpPr>
          <p:sp>
            <p:nvSpPr>
              <p:cNvPr id="74" name="Freeform 32">
                <a:extLst>
                  <a:ext uri="{FF2B5EF4-FFF2-40B4-BE49-F238E27FC236}">
                    <a16:creationId xmlns:a16="http://schemas.microsoft.com/office/drawing/2014/main" id="{255845FF-1497-4252-9135-F9F1A6EEE98A}"/>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5" name="Freeform 33">
                <a:extLst>
                  <a:ext uri="{FF2B5EF4-FFF2-40B4-BE49-F238E27FC236}">
                    <a16:creationId xmlns:a16="http://schemas.microsoft.com/office/drawing/2014/main" id="{784FE247-2A57-4070-A819-E4EF546BBE14}"/>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6" name="Freeform 34">
                <a:extLst>
                  <a:ext uri="{FF2B5EF4-FFF2-40B4-BE49-F238E27FC236}">
                    <a16:creationId xmlns:a16="http://schemas.microsoft.com/office/drawing/2014/main" id="{606B5BE5-BFB7-4268-9F04-7FC65D62E2FC}"/>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7" name="Freeform 35">
                <a:extLst>
                  <a:ext uri="{FF2B5EF4-FFF2-40B4-BE49-F238E27FC236}">
                    <a16:creationId xmlns:a16="http://schemas.microsoft.com/office/drawing/2014/main" id="{B67687A9-0EB2-48D2-AB4C-D893F3909D2C}"/>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8" name="Freeform 36">
                <a:extLst>
                  <a:ext uri="{FF2B5EF4-FFF2-40B4-BE49-F238E27FC236}">
                    <a16:creationId xmlns:a16="http://schemas.microsoft.com/office/drawing/2014/main" id="{190F575A-E9B1-4963-B3A1-1A11B8058BEF}"/>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9" name="Freeform 37">
                <a:extLst>
                  <a:ext uri="{FF2B5EF4-FFF2-40B4-BE49-F238E27FC236}">
                    <a16:creationId xmlns:a16="http://schemas.microsoft.com/office/drawing/2014/main" id="{B58BA98E-6948-4ED2-A65D-5B3F48A696DC}"/>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80" name="Freeform 38">
                <a:extLst>
                  <a:ext uri="{FF2B5EF4-FFF2-40B4-BE49-F238E27FC236}">
                    <a16:creationId xmlns:a16="http://schemas.microsoft.com/office/drawing/2014/main" id="{E6484080-A9F8-4BB4-8534-A82344648367}"/>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81" name="Freeform 31">
                <a:extLst>
                  <a:ext uri="{FF2B5EF4-FFF2-40B4-BE49-F238E27FC236}">
                    <a16:creationId xmlns:a16="http://schemas.microsoft.com/office/drawing/2014/main" id="{E4F09B3C-40D5-4627-94AE-E06B2D55111D}"/>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grpSp>
        <p:sp>
          <p:nvSpPr>
            <p:cNvPr id="72" name="Rectangle 47">
              <a:extLst>
                <a:ext uri="{FF2B5EF4-FFF2-40B4-BE49-F238E27FC236}">
                  <a16:creationId xmlns:a16="http://schemas.microsoft.com/office/drawing/2014/main" id="{6A816FE2-DE9E-4153-802B-E3190F0F4008}"/>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3" name="Rectangle 72">
              <a:extLst>
                <a:ext uri="{FF2B5EF4-FFF2-40B4-BE49-F238E27FC236}">
                  <a16:creationId xmlns:a16="http://schemas.microsoft.com/office/drawing/2014/main" id="{16443CCE-3D47-4A35-9BC4-145AAF37EBFE}"/>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1400"/>
            </a:p>
          </p:txBody>
        </p:sp>
      </p:grpSp>
      <p:grpSp>
        <p:nvGrpSpPr>
          <p:cNvPr id="46" name="Group 45">
            <a:extLst>
              <a:ext uri="{FF2B5EF4-FFF2-40B4-BE49-F238E27FC236}">
                <a16:creationId xmlns:a16="http://schemas.microsoft.com/office/drawing/2014/main" id="{FD806DC6-19C3-4D59-A4E7-E5FBA737BC00}"/>
              </a:ext>
            </a:extLst>
          </p:cNvPr>
          <p:cNvGrpSpPr/>
          <p:nvPr userDrawn="1"/>
        </p:nvGrpSpPr>
        <p:grpSpPr bwMode="gray">
          <a:xfrm>
            <a:off x="539891" y="1054100"/>
            <a:ext cx="1498747" cy="234950"/>
            <a:chOff x="539750" y="1054100"/>
            <a:chExt cx="1498357" cy="234950"/>
          </a:xfrm>
        </p:grpSpPr>
        <p:sp>
          <p:nvSpPr>
            <p:cNvPr id="82" name="AutoShape 3">
              <a:extLst>
                <a:ext uri="{FF2B5EF4-FFF2-40B4-BE49-F238E27FC236}">
                  <a16:creationId xmlns:a16="http://schemas.microsoft.com/office/drawing/2014/main" id="{1C13187D-51FF-4835-A421-425F15027442}"/>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3" name="Freeform 5">
              <a:extLst>
                <a:ext uri="{FF2B5EF4-FFF2-40B4-BE49-F238E27FC236}">
                  <a16:creationId xmlns:a16="http://schemas.microsoft.com/office/drawing/2014/main" id="{E52E0055-F0F8-4FB3-A08A-800B22389FEF}"/>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4" name="Freeform 6">
              <a:extLst>
                <a:ext uri="{FF2B5EF4-FFF2-40B4-BE49-F238E27FC236}">
                  <a16:creationId xmlns:a16="http://schemas.microsoft.com/office/drawing/2014/main" id="{84E59AF9-D80D-4AEB-9736-C9E6EF8BD687}"/>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5" name="Freeform 7">
              <a:extLst>
                <a:ext uri="{FF2B5EF4-FFF2-40B4-BE49-F238E27FC236}">
                  <a16:creationId xmlns:a16="http://schemas.microsoft.com/office/drawing/2014/main" id="{2E283A7F-C471-43DD-9CDE-1E6A13CF9E30}"/>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6" name="Freeform 8">
              <a:extLst>
                <a:ext uri="{FF2B5EF4-FFF2-40B4-BE49-F238E27FC236}">
                  <a16:creationId xmlns:a16="http://schemas.microsoft.com/office/drawing/2014/main" id="{AA18E68E-DC1E-4961-97C2-7F75D93C3364}"/>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7" name="Oval 9">
              <a:extLst>
                <a:ext uri="{FF2B5EF4-FFF2-40B4-BE49-F238E27FC236}">
                  <a16:creationId xmlns:a16="http://schemas.microsoft.com/office/drawing/2014/main" id="{56AE0D3C-A313-4362-8D5A-9D4EA023108A}"/>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8" name="Rectangle 10">
              <a:extLst>
                <a:ext uri="{FF2B5EF4-FFF2-40B4-BE49-F238E27FC236}">
                  <a16:creationId xmlns:a16="http://schemas.microsoft.com/office/drawing/2014/main" id="{9B821997-5224-4533-A5A2-DB5FFD769414}"/>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89" name="Freeform 11">
              <a:extLst>
                <a:ext uri="{FF2B5EF4-FFF2-40B4-BE49-F238E27FC236}">
                  <a16:creationId xmlns:a16="http://schemas.microsoft.com/office/drawing/2014/main" id="{3DC54322-5DC7-4B8D-83C9-83EEE4518E8F}"/>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0" name="Freeform 12">
              <a:extLst>
                <a:ext uri="{FF2B5EF4-FFF2-40B4-BE49-F238E27FC236}">
                  <a16:creationId xmlns:a16="http://schemas.microsoft.com/office/drawing/2014/main" id="{E6C15690-AD5A-40DC-AAC2-E290C1C42461}"/>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1" name="Freeform 13">
              <a:extLst>
                <a:ext uri="{FF2B5EF4-FFF2-40B4-BE49-F238E27FC236}">
                  <a16:creationId xmlns:a16="http://schemas.microsoft.com/office/drawing/2014/main" id="{CE88B7D7-62E3-4DDB-844F-4AA0AA3D4BA5}"/>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2" name="Freeform 14">
              <a:extLst>
                <a:ext uri="{FF2B5EF4-FFF2-40B4-BE49-F238E27FC236}">
                  <a16:creationId xmlns:a16="http://schemas.microsoft.com/office/drawing/2014/main" id="{96124224-BB78-4A8E-861C-B3A47B49B3E1}"/>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93" name="Freeform 15">
              <a:extLst>
                <a:ext uri="{FF2B5EF4-FFF2-40B4-BE49-F238E27FC236}">
                  <a16:creationId xmlns:a16="http://schemas.microsoft.com/office/drawing/2014/main" id="{1DBEC8B4-7B57-43D6-AC78-903E74B3B2BE}"/>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94" name="Group 93">
              <a:extLst>
                <a:ext uri="{FF2B5EF4-FFF2-40B4-BE49-F238E27FC236}">
                  <a16:creationId xmlns:a16="http://schemas.microsoft.com/office/drawing/2014/main" id="{8A6D73B0-55EE-4A77-9522-02FCA2B797F6}"/>
                </a:ext>
              </a:extLst>
            </p:cNvPr>
            <p:cNvGrpSpPr>
              <a:grpSpLocks noChangeAspect="1"/>
            </p:cNvGrpSpPr>
            <p:nvPr/>
          </p:nvGrpSpPr>
          <p:grpSpPr bwMode="gray">
            <a:xfrm>
              <a:off x="1998819" y="1263267"/>
              <a:ext cx="39288" cy="20954"/>
              <a:chOff x="2687241" y="1822450"/>
              <a:chExt cx="23813" cy="12700"/>
            </a:xfrm>
          </p:grpSpPr>
          <p:sp>
            <p:nvSpPr>
              <p:cNvPr id="95" name="Freeform 8">
                <a:extLst>
                  <a:ext uri="{FF2B5EF4-FFF2-40B4-BE49-F238E27FC236}">
                    <a16:creationId xmlns:a16="http://schemas.microsoft.com/office/drawing/2014/main" id="{DFD78573-AD40-4FB3-8AEC-576B613CE99E}"/>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96" name="Freeform 9">
                <a:extLst>
                  <a:ext uri="{FF2B5EF4-FFF2-40B4-BE49-F238E27FC236}">
                    <a16:creationId xmlns:a16="http://schemas.microsoft.com/office/drawing/2014/main" id="{C4020AC6-634A-48FF-8BC9-1F8A4466A7C6}"/>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36008045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Now logo">
    <p:bg>
      <p:bgPr>
        <a:solidFill>
          <a:schemeClr val="tx1"/>
        </a:solidFill>
        <a:effectLst/>
      </p:bgPr>
    </p:bg>
    <p:spTree>
      <p:nvGrpSpPr>
        <p:cNvPr id="1" name=""/>
        <p:cNvGrpSpPr/>
        <p:nvPr/>
      </p:nvGrpSpPr>
      <p:grpSpPr>
        <a:xfrm>
          <a:off x="0" y="0"/>
          <a:ext cx="0" cy="0"/>
          <a:chOff x="0" y="0"/>
          <a:chExt cx="0" cy="0"/>
        </a:xfrm>
      </p:grpSpPr>
      <p:grpSp>
        <p:nvGrpSpPr>
          <p:cNvPr id="19" name="Graphic 28">
            <a:extLst>
              <a:ext uri="{FF2B5EF4-FFF2-40B4-BE49-F238E27FC236}">
                <a16:creationId xmlns:a16="http://schemas.microsoft.com/office/drawing/2014/main" id="{45D12896-64AF-4B65-8CA0-63518C0B4735}"/>
              </a:ext>
            </a:extLst>
          </p:cNvPr>
          <p:cNvGrpSpPr/>
          <p:nvPr/>
        </p:nvGrpSpPr>
        <p:grpSpPr bwMode="invGray">
          <a:xfrm>
            <a:off x="3633162" y="1977578"/>
            <a:ext cx="4948642" cy="2625837"/>
            <a:chOff x="3834550" y="2440725"/>
            <a:chExt cx="5419725" cy="2876550"/>
          </a:xfrm>
        </p:grpSpPr>
        <p:sp>
          <p:nvSpPr>
            <p:cNvPr id="20" name="Freeform: Shape 98">
              <a:extLst>
                <a:ext uri="{FF2B5EF4-FFF2-40B4-BE49-F238E27FC236}">
                  <a16:creationId xmlns:a16="http://schemas.microsoft.com/office/drawing/2014/main" id="{9ACA19CD-BC0D-4427-845E-240C27926A74}"/>
                </a:ext>
              </a:extLst>
            </p:cNvPr>
            <p:cNvSpPr/>
            <p:nvPr/>
          </p:nvSpPr>
          <p:spPr bwMode="inv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1" name="Freeform: Shape 99">
              <a:extLst>
                <a:ext uri="{FF2B5EF4-FFF2-40B4-BE49-F238E27FC236}">
                  <a16:creationId xmlns:a16="http://schemas.microsoft.com/office/drawing/2014/main" id="{DF3ADDF6-19C0-4AAC-ACC3-8A71A1491A07}"/>
                </a:ext>
              </a:extLst>
            </p:cNvPr>
            <p:cNvSpPr/>
            <p:nvPr/>
          </p:nvSpPr>
          <p:spPr bwMode="inv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sz="1400">
                <a:latin typeface="Century Gothic" panose="020B0502020202020204" pitchFamily="34" charset="0"/>
              </a:endParaRPr>
            </a:p>
          </p:txBody>
        </p:sp>
        <p:sp>
          <p:nvSpPr>
            <p:cNvPr id="22" name="Freeform: Shape 100">
              <a:extLst>
                <a:ext uri="{FF2B5EF4-FFF2-40B4-BE49-F238E27FC236}">
                  <a16:creationId xmlns:a16="http://schemas.microsoft.com/office/drawing/2014/main" id="{6434A48D-AC69-4FF7-90C4-3C2B006927A3}"/>
                </a:ext>
              </a:extLst>
            </p:cNvPr>
            <p:cNvSpPr/>
            <p:nvPr/>
          </p:nvSpPr>
          <p:spPr bwMode="inv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3" name="Freeform: Shape 101">
              <a:extLst>
                <a:ext uri="{FF2B5EF4-FFF2-40B4-BE49-F238E27FC236}">
                  <a16:creationId xmlns:a16="http://schemas.microsoft.com/office/drawing/2014/main" id="{2969C5B3-3B02-493B-AFBA-CC8ADF3C4220}"/>
                </a:ext>
              </a:extLst>
            </p:cNvPr>
            <p:cNvSpPr/>
            <p:nvPr/>
          </p:nvSpPr>
          <p:spPr bwMode="inv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4" name="Freeform: Shape 102">
              <a:extLst>
                <a:ext uri="{FF2B5EF4-FFF2-40B4-BE49-F238E27FC236}">
                  <a16:creationId xmlns:a16="http://schemas.microsoft.com/office/drawing/2014/main" id="{9C4FD08C-E7AA-49BA-A60D-EF977AB1AC05}"/>
                </a:ext>
              </a:extLst>
            </p:cNvPr>
            <p:cNvSpPr/>
            <p:nvPr/>
          </p:nvSpPr>
          <p:spPr bwMode="inv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grpSp>
    </p:spTree>
    <p:extLst>
      <p:ext uri="{BB962C8B-B14F-4D97-AF65-F5344CB8AC3E}">
        <p14:creationId xmlns:p14="http://schemas.microsoft.com/office/powerpoint/2010/main" val="4114033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p:nvSpPr>
        <p:spPr bwMode="ltGray">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12364704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with Subtitle">
    <p:spTree>
      <p:nvGrpSpPr>
        <p:cNvPr id="1" name=""/>
        <p:cNvGrpSpPr/>
        <p:nvPr/>
      </p:nvGrpSpPr>
      <p:grpSpPr>
        <a:xfrm>
          <a:off x="0" y="0"/>
          <a:ext cx="0" cy="0"/>
          <a:chOff x="0" y="0"/>
          <a:chExt cx="0" cy="0"/>
        </a:xfrm>
      </p:grpSpPr>
      <p:sp>
        <p:nvSpPr>
          <p:cNvPr id="7" name="Text Placeholder 8"/>
          <p:cNvSpPr>
            <a:spLocks noGrp="1"/>
          </p:cNvSpPr>
          <p:nvPr>
            <p:ph type="body" sz="quarter" idx="13"/>
          </p:nvPr>
        </p:nvSpPr>
        <p:spPr>
          <a:xfrm>
            <a:off x="439025" y="960120"/>
            <a:ext cx="11210161" cy="448056"/>
          </a:xfrm>
        </p:spPr>
        <p:txBody>
          <a:bodyPr>
            <a:noAutofit/>
          </a:bodyPr>
          <a:lstStyle>
            <a:lvl1pPr marL="0" indent="0">
              <a:buNone/>
              <a:defRPr sz="1900" b="0">
                <a:solidFill>
                  <a:schemeClr val="tx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4" name="Title 3"/>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0139993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Cover_1">
    <p:bg bwMode="gray">
      <p:bgPr>
        <a:solidFill>
          <a:schemeClr val="tx1"/>
        </a:solidFill>
        <a:effectLst/>
      </p:bgPr>
    </p:bg>
    <p:spTree>
      <p:nvGrpSpPr>
        <p:cNvPr id="1" name=""/>
        <p:cNvGrpSpPr/>
        <p:nvPr/>
      </p:nvGrpSpPr>
      <p:grpSpPr>
        <a:xfrm>
          <a:off x="0" y="0"/>
          <a:ext cx="0" cy="0"/>
          <a:chOff x="0" y="0"/>
          <a:chExt cx="0" cy="0"/>
        </a:xfrm>
      </p:grpSpPr>
      <p:sp>
        <p:nvSpPr>
          <p:cNvPr id="28" name="Text Placeholder 2"/>
          <p:cNvSpPr>
            <a:spLocks noGrp="1"/>
          </p:cNvSpPr>
          <p:nvPr>
            <p:ph type="body" sz="quarter" idx="12" hasCustomPrompt="1"/>
          </p:nvPr>
        </p:nvSpPr>
        <p:spPr>
          <a:xfrm>
            <a:off x="428335" y="3411258"/>
            <a:ext cx="9394890" cy="789637"/>
          </a:xfrm>
        </p:spPr>
        <p:txBody>
          <a:bodyPr/>
          <a:lstStyle>
            <a:lvl1pPr marL="0" indent="0">
              <a:lnSpc>
                <a:spcPct val="80000"/>
              </a:lnSpc>
              <a:spcBef>
                <a:spcPts val="0"/>
              </a:spcBef>
              <a:buFont typeface="Arial" panose="020B0604020202020204" pitchFamily="34" charset="0"/>
              <a:buNone/>
              <a:defRPr sz="2300" b="0">
                <a:solidFill>
                  <a:schemeClr val="bg1"/>
                </a:solidFill>
              </a:defRPr>
            </a:lvl1pPr>
            <a:lvl2pPr marL="231682" indent="0">
              <a:buNone/>
              <a:defRPr/>
            </a:lvl2pPr>
            <a:lvl3pPr marL="569685" indent="0">
              <a:buNone/>
              <a:defRPr/>
            </a:lvl3pPr>
            <a:lvl4pPr marL="853733" indent="0">
              <a:buNone/>
              <a:defRPr/>
            </a:lvl4pPr>
            <a:lvl5pPr marL="1145717" indent="0">
              <a:buNone/>
              <a:defRPr/>
            </a:lvl5pPr>
          </a:lstStyle>
          <a:p>
            <a:pPr lvl="0"/>
            <a:r>
              <a:rPr lang="en-US"/>
              <a:t>Click to edit Subtitle Master text styles</a:t>
            </a:r>
          </a:p>
        </p:txBody>
      </p:sp>
      <p:sp>
        <p:nvSpPr>
          <p:cNvPr id="30" name="Title 2"/>
          <p:cNvSpPr>
            <a:spLocks noGrp="1"/>
          </p:cNvSpPr>
          <p:nvPr>
            <p:ph type="title"/>
          </p:nvPr>
        </p:nvSpPr>
        <p:spPr>
          <a:xfrm>
            <a:off x="427355" y="774668"/>
            <a:ext cx="9395869" cy="2642187"/>
          </a:xfrm>
        </p:spPr>
        <p:txBody>
          <a:bodyPr/>
          <a:lstStyle>
            <a:lvl1pPr marL="0" algn="l" defTabSz="457017" rtl="0" eaLnBrk="1" latinLnBrk="0" hangingPunct="1">
              <a:lnSpc>
                <a:spcPct val="85000"/>
              </a:lnSpc>
              <a:spcBef>
                <a:spcPts val="0"/>
              </a:spcBef>
              <a:buNone/>
              <a:defRPr lang="en-US" sz="4600" b="1" i="0" kern="1200" normalizeH="0" baseline="0" dirty="0">
                <a:solidFill>
                  <a:schemeClr val="bg1"/>
                </a:solidFill>
                <a:latin typeface="+mj-lt"/>
                <a:ea typeface="Gilroy" panose="00000500000000000000" pitchFamily="50" charset="0"/>
                <a:cs typeface="Gilroy" panose="00000500000000000000" pitchFamily="50" charset="0"/>
              </a:defRPr>
            </a:lvl1pPr>
          </a:lstStyle>
          <a:p>
            <a:r>
              <a:rPr lang="en-US"/>
              <a:t>Click to edit Master title style</a:t>
            </a:r>
          </a:p>
        </p:txBody>
      </p:sp>
      <p:sp>
        <p:nvSpPr>
          <p:cNvPr id="29" name="Text Placeholder 4"/>
          <p:cNvSpPr>
            <a:spLocks noGrp="1"/>
          </p:cNvSpPr>
          <p:nvPr>
            <p:ph type="body" sz="quarter" idx="13" hasCustomPrompt="1"/>
          </p:nvPr>
        </p:nvSpPr>
        <p:spPr>
          <a:xfrm>
            <a:off x="427406" y="5506862"/>
            <a:ext cx="6166326" cy="914400"/>
          </a:xfrm>
        </p:spPr>
        <p:txBody>
          <a:bodyPr/>
          <a:lstStyle>
            <a:lvl1pPr marL="0" indent="0">
              <a:buNone/>
              <a:defRPr sz="1399">
                <a:solidFill>
                  <a:schemeClr val="bg1"/>
                </a:solidFill>
                <a:latin typeface="+mn-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r>
              <a:rPr lang="en-US"/>
              <a:t>Click to edit Master subtitle style</a:t>
            </a:r>
          </a:p>
        </p:txBody>
      </p:sp>
      <p:sp>
        <p:nvSpPr>
          <p:cNvPr id="35" name="Text Placeholder 4"/>
          <p:cNvSpPr>
            <a:spLocks noGrp="1"/>
          </p:cNvSpPr>
          <p:nvPr>
            <p:ph type="body" sz="quarter" idx="14" hasCustomPrompt="1"/>
          </p:nvPr>
        </p:nvSpPr>
        <p:spPr>
          <a:xfrm>
            <a:off x="428655" y="5135720"/>
            <a:ext cx="6166326" cy="390748"/>
          </a:xfrm>
        </p:spPr>
        <p:txBody>
          <a:bodyPr anchor="b"/>
          <a:lstStyle>
            <a:lvl1pPr marL="0" indent="0">
              <a:buNone/>
              <a:defRPr sz="1399" b="1">
                <a:solidFill>
                  <a:schemeClr val="bg1"/>
                </a:solidFill>
                <a:latin typeface="+mn-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r>
              <a:rPr lang="en-US"/>
              <a:t>Click to edit Master subtitle style</a:t>
            </a:r>
          </a:p>
        </p:txBody>
      </p:sp>
      <p:grpSp>
        <p:nvGrpSpPr>
          <p:cNvPr id="36" name="Group 35">
            <a:extLst>
              <a:ext uri="{FF2B5EF4-FFF2-40B4-BE49-F238E27FC236}">
                <a16:creationId xmlns:a16="http://schemas.microsoft.com/office/drawing/2014/main" id="{263776A5-4AD5-4B46-9367-7EFDFFA31569}"/>
              </a:ext>
            </a:extLst>
          </p:cNvPr>
          <p:cNvGrpSpPr/>
          <p:nvPr userDrawn="1"/>
        </p:nvGrpSpPr>
        <p:grpSpPr bwMode="gray">
          <a:xfrm>
            <a:off x="539891" y="1054100"/>
            <a:ext cx="1498747" cy="234950"/>
            <a:chOff x="539750" y="1054100"/>
            <a:chExt cx="1498357" cy="234950"/>
          </a:xfrm>
        </p:grpSpPr>
        <p:sp>
          <p:nvSpPr>
            <p:cNvPr id="3" name="AutoShape 3">
              <a:extLst>
                <a:ext uri="{FF2B5EF4-FFF2-40B4-BE49-F238E27FC236}">
                  <a16:creationId xmlns:a16="http://schemas.microsoft.com/office/drawing/2014/main" id="{F44A7F4F-3695-4630-9B30-7479D6FAFDF8}"/>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4" name="Freeform 5">
              <a:extLst>
                <a:ext uri="{FF2B5EF4-FFF2-40B4-BE49-F238E27FC236}">
                  <a16:creationId xmlns:a16="http://schemas.microsoft.com/office/drawing/2014/main" id="{F7A8AA34-C7CD-4589-B11D-4A9848602D00}"/>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 name="Freeform 6">
              <a:extLst>
                <a:ext uri="{FF2B5EF4-FFF2-40B4-BE49-F238E27FC236}">
                  <a16:creationId xmlns:a16="http://schemas.microsoft.com/office/drawing/2014/main" id="{90062EE8-46D4-48D9-9B3C-75326CF7F9E8}"/>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6" name="Freeform 7">
              <a:extLst>
                <a:ext uri="{FF2B5EF4-FFF2-40B4-BE49-F238E27FC236}">
                  <a16:creationId xmlns:a16="http://schemas.microsoft.com/office/drawing/2014/main" id="{9DEBBD20-E2EB-4610-9A51-669AC0D2F6A6}"/>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7" name="Freeform 8">
              <a:extLst>
                <a:ext uri="{FF2B5EF4-FFF2-40B4-BE49-F238E27FC236}">
                  <a16:creationId xmlns:a16="http://schemas.microsoft.com/office/drawing/2014/main" id="{EEAA3DE7-23CD-4558-8709-1B1030645528}"/>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7" name="Oval 9">
              <a:extLst>
                <a:ext uri="{FF2B5EF4-FFF2-40B4-BE49-F238E27FC236}">
                  <a16:creationId xmlns:a16="http://schemas.microsoft.com/office/drawing/2014/main" id="{60E1A601-537D-4FD7-9DCA-4471CC0D2AC8}"/>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8" name="Rectangle 10">
              <a:extLst>
                <a:ext uri="{FF2B5EF4-FFF2-40B4-BE49-F238E27FC236}">
                  <a16:creationId xmlns:a16="http://schemas.microsoft.com/office/drawing/2014/main" id="{D7DA4939-7418-4F1E-AC7B-C955EC8331C2}"/>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9" name="Freeform 11">
              <a:extLst>
                <a:ext uri="{FF2B5EF4-FFF2-40B4-BE49-F238E27FC236}">
                  <a16:creationId xmlns:a16="http://schemas.microsoft.com/office/drawing/2014/main" id="{1227FC7A-9D41-44D0-99AD-04D451161FC2}"/>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0" name="Freeform 12">
              <a:extLst>
                <a:ext uri="{FF2B5EF4-FFF2-40B4-BE49-F238E27FC236}">
                  <a16:creationId xmlns:a16="http://schemas.microsoft.com/office/drawing/2014/main" id="{1D49DE8A-F082-488C-A82C-AD1F171C1B97}"/>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3">
              <a:extLst>
                <a:ext uri="{FF2B5EF4-FFF2-40B4-BE49-F238E27FC236}">
                  <a16:creationId xmlns:a16="http://schemas.microsoft.com/office/drawing/2014/main" id="{59E73E17-1BB6-4243-A33F-8C2A2A877998}"/>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14">
              <a:extLst>
                <a:ext uri="{FF2B5EF4-FFF2-40B4-BE49-F238E27FC236}">
                  <a16:creationId xmlns:a16="http://schemas.microsoft.com/office/drawing/2014/main" id="{DCDABC89-7E30-44B2-829D-185E31F03F4B}"/>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2" name="Freeform 15">
              <a:extLst>
                <a:ext uri="{FF2B5EF4-FFF2-40B4-BE49-F238E27FC236}">
                  <a16:creationId xmlns:a16="http://schemas.microsoft.com/office/drawing/2014/main" id="{D4B8C552-A263-429A-9311-1418F422600A}"/>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66" name="Group 65">
              <a:extLst>
                <a:ext uri="{FF2B5EF4-FFF2-40B4-BE49-F238E27FC236}">
                  <a16:creationId xmlns:a16="http://schemas.microsoft.com/office/drawing/2014/main" id="{DEBBE881-3D3E-4191-A054-64C53E636502}"/>
                </a:ext>
              </a:extLst>
            </p:cNvPr>
            <p:cNvGrpSpPr>
              <a:grpSpLocks noChangeAspect="1"/>
            </p:cNvGrpSpPr>
            <p:nvPr/>
          </p:nvGrpSpPr>
          <p:grpSpPr bwMode="gray">
            <a:xfrm>
              <a:off x="1998819" y="1263267"/>
              <a:ext cx="39288" cy="20954"/>
              <a:chOff x="2687241" y="1822450"/>
              <a:chExt cx="23813" cy="12700"/>
            </a:xfrm>
          </p:grpSpPr>
          <p:sp>
            <p:nvSpPr>
              <p:cNvPr id="67" name="Freeform 8">
                <a:extLst>
                  <a:ext uri="{FF2B5EF4-FFF2-40B4-BE49-F238E27FC236}">
                    <a16:creationId xmlns:a16="http://schemas.microsoft.com/office/drawing/2014/main" id="{C1FFE498-E612-4637-9DEA-045FEC39828C}"/>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68" name="Freeform 9">
                <a:extLst>
                  <a:ext uri="{FF2B5EF4-FFF2-40B4-BE49-F238E27FC236}">
                    <a16:creationId xmlns:a16="http://schemas.microsoft.com/office/drawing/2014/main" id="{26FC909D-B696-446E-A642-B1EBF7471724}"/>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
        <p:nvSpPr>
          <p:cNvPr id="55" name="AutoShape 7">
            <a:extLst>
              <a:ext uri="{FF2B5EF4-FFF2-40B4-BE49-F238E27FC236}">
                <a16:creationId xmlns:a16="http://schemas.microsoft.com/office/drawing/2014/main" id="{1EED5B79-0291-4B4B-96E3-3F93438B4A2A}"/>
              </a:ext>
            </a:extLst>
          </p:cNvPr>
          <p:cNvSpPr>
            <a:spLocks noChangeAspect="1" noChangeArrowheads="1" noTextEdit="1"/>
          </p:cNvSpPr>
          <p:nvPr userDrawn="1"/>
        </p:nvSpPr>
        <p:spPr bwMode="auto">
          <a:xfrm>
            <a:off x="3155185" y="0"/>
            <a:ext cx="58816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33500844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5">
  <p:cSld name="Title and Content_2">
    <p:spTree>
      <p:nvGrpSpPr>
        <p:cNvPr id="1" name="Shape 94"/>
        <p:cNvGrpSpPr/>
        <p:nvPr/>
      </p:nvGrpSpPr>
      <p:grpSpPr>
        <a:xfrm>
          <a:off x="0" y="0"/>
          <a:ext cx="0" cy="0"/>
          <a:chOff x="0" y="0"/>
          <a:chExt cx="0" cy="0"/>
        </a:xfrm>
      </p:grpSpPr>
      <p:sp>
        <p:nvSpPr>
          <p:cNvPr id="95" name="Google Shape;95;g10230076b95_0_107"/>
          <p:cNvSpPr txBox="1">
            <a:spLocks noGrp="1"/>
          </p:cNvSpPr>
          <p:nvPr>
            <p:ph type="body" idx="1"/>
          </p:nvPr>
        </p:nvSpPr>
        <p:spPr>
          <a:xfrm>
            <a:off x="332397" y="1581319"/>
            <a:ext cx="11478600" cy="4277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96" name="Google Shape;96;g10230076b95_0_107"/>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97" name="Google Shape;97;g10230076b95_0_107"/>
          <p:cNvSpPr txBox="1">
            <a:spLocks noGrp="1"/>
          </p:cNvSpPr>
          <p:nvPr>
            <p:ph type="title"/>
          </p:nvPr>
        </p:nvSpPr>
        <p:spPr>
          <a:xfrm>
            <a:off x="303213" y="287339"/>
            <a:ext cx="11507700" cy="669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10230076b95_0_107"/>
          <p:cNvSpPr txBox="1"/>
          <p:nvPr/>
        </p:nvSpPr>
        <p:spPr>
          <a:xfrm>
            <a:off x="11274726" y="6438788"/>
            <a:ext cx="599400" cy="2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99" name="Google Shape;99;g10230076b95_0_107"/>
          <p:cNvSpPr txBox="1">
            <a:spLocks noGrp="1"/>
          </p:cNvSpPr>
          <p:nvPr>
            <p:ph type="body" idx="2"/>
          </p:nvPr>
        </p:nvSpPr>
        <p:spPr>
          <a:xfrm>
            <a:off x="332397" y="910022"/>
            <a:ext cx="11478600" cy="290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pos="26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95472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613" y="1902266"/>
            <a:ext cx="11175895" cy="4459159"/>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p:txBody>
      </p:sp>
      <p:sp>
        <p:nvSpPr>
          <p:cNvPr id="7" name="Text Placeholder 8"/>
          <p:cNvSpPr>
            <a:spLocks noGrp="1"/>
          </p:cNvSpPr>
          <p:nvPr>
            <p:ph type="body" sz="quarter" idx="13" hasCustomPrompt="1"/>
          </p:nvPr>
        </p:nvSpPr>
        <p:spPr>
          <a:xfrm>
            <a:off x="441347" y="960180"/>
            <a:ext cx="11210160" cy="446087"/>
          </a:xfrm>
        </p:spPr>
        <p:txBody>
          <a:bodyPr>
            <a:noAutofit/>
          </a:bodyPr>
          <a:lstStyle>
            <a:lvl1pPr marL="0" indent="0">
              <a:buNone/>
              <a:defRPr sz="1900" b="0">
                <a:solidFill>
                  <a:schemeClr val="tx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18103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with Subtitle/Header">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hasCustomPrompt="1"/>
          </p:nvPr>
        </p:nvSpPr>
        <p:spPr>
          <a:xfrm>
            <a:off x="475612" y="1901952"/>
            <a:ext cx="11175894"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a:t>Click to edit Master text styles</a:t>
            </a:r>
          </a:p>
          <a:p>
            <a:pPr lvl="1"/>
            <a:r>
              <a:rPr lang="en-US"/>
              <a:t>First level</a:t>
            </a:r>
          </a:p>
          <a:p>
            <a:pPr lvl="2"/>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212481"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24036881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afe Harbo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Safe Harbor Notice for Forward-Looking Statements</a:t>
            </a:r>
          </a:p>
        </p:txBody>
      </p:sp>
      <p:sp>
        <p:nvSpPr>
          <p:cNvPr id="5" name="TextBox 4"/>
          <p:cNvSpPr txBox="1"/>
          <p:nvPr userDrawn="1"/>
        </p:nvSpPr>
        <p:spPr bwMode="gray">
          <a:xfrm>
            <a:off x="463227" y="1252088"/>
            <a:ext cx="11229378" cy="4850943"/>
          </a:xfrm>
          <a:prstGeom prst="rect">
            <a:avLst/>
          </a:prstGeom>
          <a:noFill/>
        </p:spPr>
        <p:txBody>
          <a:bodyPr wrap="square" rtlCol="0">
            <a:spAutoFit/>
          </a:bodyPr>
          <a:lstStyle/>
          <a:p>
            <a:pPr marL="0" indent="0">
              <a:lnSpc>
                <a:spcPct val="95000"/>
              </a:lnSpc>
              <a:buNone/>
            </a:pPr>
            <a:r>
              <a:rPr lang="en-US" sz="1050">
                <a:solidFill>
                  <a:schemeClr val="tx1"/>
                </a:solidFill>
              </a:rPr>
              <a:t>This presentation contains “forward‐looking” statements that are based on our management’s beliefs and assumptions and on information currently available to management. We intend for such forward‐looking statements to be covered by the safe harbor provisions for forward‐looking statements contained in the U.S. Private Securities Litigation Reform Act of 1995. Forward‐looking statements include information concerning our possible or assumed strategy, future operations, financing plans, operating model, financial position, future revenues, projected costs, competitive position, industry environment, potential growth opportunities, potential market opportunities, plans and objectives of management and the effects of competition.</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include all statements that are not historical facts and can be identified by terms such as “anticipates,” “believes,” “could,” “seeks,” “estimates,” “expects,” “intends,” “may,” “plans,” “potential,” “predicts,” “prospects”, “projects,” “should,” “will,” “would” or similar expressions and the negatives of those terms, although not all forward‐looking statements contain these identifying words.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We cannot guarantee that we actually will achieve the plans, intentions, or expectations disclosed in our forward‐looking statements and you should not place undue reliance on our forward‐looking statements. </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represent our management’s beliefs and assumptions only as of the date of this presentation. We undertake no obligation, and do not intend to update these forward‐looking statements, to review or confirm analysts’ expectations, or to provide interim reports or updates on the progress of the current financial quarter. Further information on these and other factors that could affect our financial results are included in our filings we make with the Securities and Exchange Commission, including those discussed in our most recent Annual Report on form 10-K.</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This presentation includes certain non‐GAAP financial measures as defined by SEC rules. We have provided a reconciliation of those measures to the most directly comparable GAAP measures in the Appendix. Terms such as “Annual Contract Value” and “G2K Customer” shall have the meanings set forth in our filings with the SEC. </a:t>
            </a:r>
            <a:br>
              <a:rPr lang="en-US" sz="1050">
                <a:solidFill>
                  <a:schemeClr val="tx1"/>
                </a:solidFill>
              </a:rPr>
            </a:br>
            <a:r>
              <a:rPr lang="en-US" sz="1050">
                <a:solidFill>
                  <a:schemeClr val="tx1"/>
                </a:solidFill>
              </a:rPr>
              <a:t>This presentation includes estimates of the size of the target addressable market for our products and services.  We obtain industry and market data from our own internal estimates, from industry and general publications, and from research, surveys and studies conducted by third parties.  The data on which we rely, and our assumptions, involve approximations, judgments about how to define and group product segments and markets, estimates, and risks and uncertainties, including those discussed in our most recent annual report on Form 10-K and other risks which we do not foresee that may materially, and negatively impact or fundamentally change the markets in which we compete.  Therefore, our estimates of the size of the target addressable markets for our products and services could be overstated.  Further, in a number of product segments and markets our product offerings have only recently been introduced, and we do not have an operating history establishing that our products will successfully compete in these product and market segments or successfully address the breadth and size of the market opportunity stated of implied by the industry and market data in this presentation. The information in this presentation on new products, features, or functionalities is intended to outline ServiceNow’s general product direction and should not be included in making a purchasing decision. The information on new products, features, functionalities is for informational purposes only and may not be incorporated into any contract. The information on new products is not a commitment, promise, or legal obligation to deliver any material, code or functionality. The development, release, and timing of any features or functionality described for our products remains at </a:t>
            </a:r>
            <a:r>
              <a:rPr lang="en-US" sz="1050" err="1">
                <a:solidFill>
                  <a:schemeClr val="tx1"/>
                </a:solidFill>
              </a:rPr>
              <a:t>ServiceNow’s</a:t>
            </a:r>
            <a:r>
              <a:rPr lang="en-US" sz="1050">
                <a:solidFill>
                  <a:schemeClr val="tx1"/>
                </a:solidFill>
              </a:rPr>
              <a:t> sole discretion.</a:t>
            </a:r>
          </a:p>
          <a:p>
            <a:pPr>
              <a:lnSpc>
                <a:spcPct val="95000"/>
              </a:lnSpc>
            </a:pPr>
            <a:endParaRPr lang="en-US" sz="1050">
              <a:solidFill>
                <a:schemeClr val="tx1"/>
              </a:solidFill>
            </a:endParaRPr>
          </a:p>
          <a:p>
            <a:pPr>
              <a:lnSpc>
                <a:spcPct val="95000"/>
              </a:lnSpc>
            </a:pPr>
            <a:endParaRPr lang="en-US" sz="1050">
              <a:solidFill>
                <a:schemeClr val="tx1"/>
              </a:solidFill>
            </a:endParaRPr>
          </a:p>
        </p:txBody>
      </p:sp>
    </p:spTree>
    <p:extLst>
      <p:ext uri="{BB962C8B-B14F-4D97-AF65-F5344CB8AC3E}">
        <p14:creationId xmlns:p14="http://schemas.microsoft.com/office/powerpoint/2010/main" val="428539106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p:nvPr>
        </p:nvSpPr>
        <p:spPr>
          <a:xfrm>
            <a:off x="475612" y="1901952"/>
            <a:ext cx="5423804" cy="4389120"/>
          </a:xfrm>
        </p:spPr>
        <p:txBody>
          <a:bodyPr/>
          <a:lstStyle>
            <a:lvl2pPr>
              <a:defRPr sz="1600"/>
            </a:lvl2pPr>
          </a:lstStyle>
          <a:p>
            <a:pPr lvl="0"/>
            <a:r>
              <a:rPr lang="en-US"/>
              <a:t>Click to edit Master text styles</a:t>
            </a:r>
          </a:p>
          <a:p>
            <a:pPr lvl="1"/>
            <a:r>
              <a:rPr lang="en-US"/>
              <a:t>Second level</a:t>
            </a:r>
          </a:p>
        </p:txBody>
      </p:sp>
      <p:sp>
        <p:nvSpPr>
          <p:cNvPr id="7" name="Content Placeholder 5"/>
          <p:cNvSpPr>
            <a:spLocks noGrp="1"/>
          </p:cNvSpPr>
          <p:nvPr>
            <p:ph sz="quarter" idx="11"/>
          </p:nvPr>
        </p:nvSpPr>
        <p:spPr>
          <a:xfrm>
            <a:off x="6228921" y="1901952"/>
            <a:ext cx="5422586" cy="4396986"/>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26011003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wo Content w heading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hasCustomPrompt="1"/>
          </p:nvPr>
        </p:nvSpPr>
        <p:spPr>
          <a:xfrm>
            <a:off x="475611" y="1901952"/>
            <a:ext cx="5423804"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a:t>Click to edit Master text styles</a:t>
            </a:r>
          </a:p>
          <a:p>
            <a:pPr lvl="1"/>
            <a:r>
              <a:rPr lang="en-US"/>
              <a:t>First level</a:t>
            </a:r>
          </a:p>
          <a:p>
            <a:pPr lvl="2"/>
            <a:r>
              <a:rPr lang="en-US"/>
              <a:t>Second level</a:t>
            </a:r>
          </a:p>
        </p:txBody>
      </p:sp>
      <p:sp>
        <p:nvSpPr>
          <p:cNvPr id="7" name="Content Placeholder 5"/>
          <p:cNvSpPr>
            <a:spLocks noGrp="1"/>
          </p:cNvSpPr>
          <p:nvPr>
            <p:ph sz="quarter" idx="11" hasCustomPrompt="1"/>
          </p:nvPr>
        </p:nvSpPr>
        <p:spPr>
          <a:xfrm>
            <a:off x="6228921" y="1901952"/>
            <a:ext cx="5422586"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a:t>Click to edit Master text styles</a:t>
            </a:r>
          </a:p>
          <a:p>
            <a:pPr lvl="1"/>
            <a:r>
              <a:rPr lang="en-US"/>
              <a:t>First level</a:t>
            </a:r>
          </a:p>
          <a:p>
            <a:pPr lvl="2"/>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27288958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7" name="Content Placeholder 5"/>
          <p:cNvSpPr>
            <a:spLocks noGrp="1"/>
          </p:cNvSpPr>
          <p:nvPr>
            <p:ph sz="quarter" idx="11"/>
          </p:nvPr>
        </p:nvSpPr>
        <p:spPr>
          <a:xfrm>
            <a:off x="6228921" y="1901952"/>
            <a:ext cx="5422586" cy="4396986"/>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35286979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p:cNvSpPr>
            <a:spLocks noGrp="1"/>
          </p:cNvSpPr>
          <p:nvPr>
            <p:ph sz="quarter" idx="10"/>
          </p:nvPr>
        </p:nvSpPr>
        <p:spPr>
          <a:xfrm>
            <a:off x="439727" y="1901952"/>
            <a:ext cx="3292697" cy="4396987"/>
          </a:xfrm>
        </p:spPr>
        <p:txBody>
          <a:bodyPr/>
          <a:lstStyle>
            <a:lvl2pPr>
              <a:defRPr sz="1600"/>
            </a:lvl2pPr>
          </a:lstStyle>
          <a:p>
            <a:pPr lvl="0"/>
            <a:r>
              <a:rPr lang="en-US"/>
              <a:t>Click to edit Master text styles</a:t>
            </a:r>
          </a:p>
          <a:p>
            <a:pPr lvl="1"/>
            <a:r>
              <a:rPr lang="en-US"/>
              <a:t>Second level</a:t>
            </a:r>
          </a:p>
        </p:txBody>
      </p:sp>
      <p:sp>
        <p:nvSpPr>
          <p:cNvPr id="7" name="Content Placeholder 5"/>
          <p:cNvSpPr>
            <a:spLocks noGrp="1"/>
          </p:cNvSpPr>
          <p:nvPr>
            <p:ph sz="quarter" idx="11"/>
          </p:nvPr>
        </p:nvSpPr>
        <p:spPr>
          <a:xfrm>
            <a:off x="4400078" y="1901952"/>
            <a:ext cx="3292697" cy="4396986"/>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
        <p:nvSpPr>
          <p:cNvPr id="9" name="Content Placeholder 8">
            <a:extLst>
              <a:ext uri="{FF2B5EF4-FFF2-40B4-BE49-F238E27FC236}">
                <a16:creationId xmlns:a16="http://schemas.microsoft.com/office/drawing/2014/main" id="{4BC0AA83-3E7C-45A7-A78B-876FEFF1FDA8}"/>
              </a:ext>
            </a:extLst>
          </p:cNvPr>
          <p:cNvSpPr>
            <a:spLocks noGrp="1"/>
          </p:cNvSpPr>
          <p:nvPr>
            <p:ph sz="quarter" idx="13" hasCustomPrompt="1"/>
          </p:nvPr>
        </p:nvSpPr>
        <p:spPr>
          <a:xfrm>
            <a:off x="8358810" y="1901952"/>
            <a:ext cx="3292697" cy="4396987"/>
          </a:xfrm>
        </p:spPr>
        <p:txBody>
          <a:bodyPr/>
          <a:lstStyle>
            <a:lvl1pPr>
              <a:defRPr/>
            </a:lvl1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551577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Content with Header">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2B9B6F4E-73B9-3645-850E-B8AF5E70C964}"/>
              </a:ext>
            </a:extLst>
          </p:cNvPr>
          <p:cNvSpPr>
            <a:spLocks noGrp="1"/>
          </p:cNvSpPr>
          <p:nvPr>
            <p:ph sz="quarter" idx="10" hasCustomPrompt="1"/>
          </p:nvPr>
        </p:nvSpPr>
        <p:spPr>
          <a:xfrm>
            <a:off x="475611" y="1901952"/>
            <a:ext cx="3499716"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a:t>Click to edit Master text styles</a:t>
            </a:r>
          </a:p>
          <a:p>
            <a:pPr lvl="1"/>
            <a:r>
              <a:rPr lang="en-US"/>
              <a:t>First level</a:t>
            </a:r>
          </a:p>
          <a:p>
            <a:pPr lvl="2"/>
            <a:r>
              <a:rPr lang="en-US"/>
              <a:t>Second level</a:t>
            </a:r>
          </a:p>
        </p:txBody>
      </p:sp>
      <p:sp>
        <p:nvSpPr>
          <p:cNvPr id="13" name="Content Placeholder 5">
            <a:extLst>
              <a:ext uri="{FF2B5EF4-FFF2-40B4-BE49-F238E27FC236}">
                <a16:creationId xmlns:a16="http://schemas.microsoft.com/office/drawing/2014/main" id="{F9258026-21D9-9948-BD91-74F7C537A5B0}"/>
              </a:ext>
            </a:extLst>
          </p:cNvPr>
          <p:cNvSpPr>
            <a:spLocks noGrp="1"/>
          </p:cNvSpPr>
          <p:nvPr>
            <p:ph sz="quarter" idx="11" hasCustomPrompt="1"/>
          </p:nvPr>
        </p:nvSpPr>
        <p:spPr>
          <a:xfrm>
            <a:off x="8088750" y="1901952"/>
            <a:ext cx="3562757"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a:t>Click to edit Master text styles</a:t>
            </a:r>
          </a:p>
          <a:p>
            <a:pPr lvl="1"/>
            <a:r>
              <a:rPr lang="en-US"/>
              <a:t>First level</a:t>
            </a:r>
          </a:p>
          <a:p>
            <a:pPr lvl="2"/>
            <a:r>
              <a:rPr lang="en-US"/>
              <a:t>Second level</a:t>
            </a:r>
          </a:p>
        </p:txBody>
      </p:sp>
      <p:sp>
        <p:nvSpPr>
          <p:cNvPr id="19" name="Content Placeholder 5">
            <a:extLst>
              <a:ext uri="{FF2B5EF4-FFF2-40B4-BE49-F238E27FC236}">
                <a16:creationId xmlns:a16="http://schemas.microsoft.com/office/drawing/2014/main" id="{CC728572-097D-EC4B-BB44-34609460AE37}"/>
              </a:ext>
            </a:extLst>
          </p:cNvPr>
          <p:cNvSpPr>
            <a:spLocks noGrp="1"/>
          </p:cNvSpPr>
          <p:nvPr>
            <p:ph sz="quarter" idx="13" hasCustomPrompt="1"/>
          </p:nvPr>
        </p:nvSpPr>
        <p:spPr>
          <a:xfrm>
            <a:off x="4250660" y="1901952"/>
            <a:ext cx="3549528"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a:t>Click to edit Master text styles</a:t>
            </a:r>
          </a:p>
          <a:p>
            <a:pPr lvl="1"/>
            <a:r>
              <a:rPr lang="en-US"/>
              <a:t>First level</a:t>
            </a:r>
          </a:p>
          <a:p>
            <a:pPr lvl="2"/>
            <a:r>
              <a:rPr lang="en-US"/>
              <a:t>Second level</a:t>
            </a:r>
          </a:p>
        </p:txBody>
      </p:sp>
      <p:sp>
        <p:nvSpPr>
          <p:cNvPr id="2" name="Title 1"/>
          <p:cNvSpPr>
            <a:spLocks noGrp="1"/>
          </p:cNvSpPr>
          <p:nvPr>
            <p:ph type="title"/>
          </p:nvPr>
        </p:nvSpPr>
        <p:spPr bwMode="gray"/>
        <p:txBody>
          <a:bodyPr/>
          <a:lstStyle/>
          <a:p>
            <a:r>
              <a:rPr lang="en-US"/>
              <a:t>Click to edit Master title style</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86025"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14970165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347" y="341807"/>
            <a:ext cx="5377873" cy="668692"/>
          </a:xfrm>
        </p:spPr>
        <p:txBody>
          <a:bodyPr/>
          <a:lstStyle/>
          <a:p>
            <a:r>
              <a:rPr lang="en-US"/>
              <a:t>Click to edit Master title style</a:t>
            </a:r>
          </a:p>
        </p:txBody>
      </p:sp>
      <p:sp>
        <p:nvSpPr>
          <p:cNvPr id="6" name="Content Placeholder 5"/>
          <p:cNvSpPr>
            <a:spLocks noGrp="1"/>
          </p:cNvSpPr>
          <p:nvPr>
            <p:ph sz="quarter" idx="10"/>
          </p:nvPr>
        </p:nvSpPr>
        <p:spPr>
          <a:xfrm>
            <a:off x="437894" y="1901952"/>
            <a:ext cx="5314171" cy="4396987"/>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5380193"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
        <p:nvSpPr>
          <p:cNvPr id="9" name="Picture Placeholder 8">
            <a:extLst>
              <a:ext uri="{FF2B5EF4-FFF2-40B4-BE49-F238E27FC236}">
                <a16:creationId xmlns:a16="http://schemas.microsoft.com/office/drawing/2014/main" id="{068AC82B-C3C3-469A-884C-F151849E7E5B}"/>
              </a:ext>
            </a:extLst>
          </p:cNvPr>
          <p:cNvSpPr>
            <a:spLocks noGrp="1"/>
          </p:cNvSpPr>
          <p:nvPr>
            <p:ph type="pic" sz="quarter" idx="13" hasCustomPrompt="1"/>
          </p:nvPr>
        </p:nvSpPr>
        <p:spPr>
          <a:xfrm>
            <a:off x="6096001" y="1"/>
            <a:ext cx="6095999" cy="6856413"/>
          </a:xfrm>
          <a:solidFill>
            <a:srgbClr val="F7F7F7"/>
          </a:solidFill>
        </p:spPr>
        <p:txBody>
          <a:bodyPr anchor="ctr" anchorCtr="1"/>
          <a:lstStyle>
            <a:lvl1pPr algn="ctr">
              <a:defRPr sz="1400">
                <a:solidFill>
                  <a:schemeClr val="tx1"/>
                </a:solidFill>
              </a:defRPr>
            </a:lvl1pPr>
          </a:lstStyle>
          <a:p>
            <a:r>
              <a:rPr lang="en-US"/>
              <a:t>Picture here</a:t>
            </a:r>
          </a:p>
        </p:txBody>
      </p:sp>
      <p:grpSp>
        <p:nvGrpSpPr>
          <p:cNvPr id="13" name="Group 12">
            <a:extLst>
              <a:ext uri="{FF2B5EF4-FFF2-40B4-BE49-F238E27FC236}">
                <a16:creationId xmlns:a16="http://schemas.microsoft.com/office/drawing/2014/main" id="{5B2D3ECD-87FC-41E1-A3AD-39EC6F8C655F}"/>
              </a:ext>
            </a:extLst>
          </p:cNvPr>
          <p:cNvGrpSpPr/>
          <p:nvPr userDrawn="1"/>
        </p:nvGrpSpPr>
        <p:grpSpPr bwMode="gray">
          <a:xfrm>
            <a:off x="540492" y="6347924"/>
            <a:ext cx="560137" cy="161925"/>
            <a:chOff x="4436128" y="1677988"/>
            <a:chExt cx="559991" cy="161925"/>
          </a:xfrm>
        </p:grpSpPr>
        <p:sp>
          <p:nvSpPr>
            <p:cNvPr id="14" name="Freeform 5">
              <a:extLst>
                <a:ext uri="{FF2B5EF4-FFF2-40B4-BE49-F238E27FC236}">
                  <a16:creationId xmlns:a16="http://schemas.microsoft.com/office/drawing/2014/main" id="{C82356C0-E1A7-416E-BD67-0668491D1BBA}"/>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 name="Freeform 6">
              <a:extLst>
                <a:ext uri="{FF2B5EF4-FFF2-40B4-BE49-F238E27FC236}">
                  <a16:creationId xmlns:a16="http://schemas.microsoft.com/office/drawing/2014/main" id="{113D68CF-3636-4E89-9C74-3B5A7EA6D946}"/>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6" name="Freeform 7">
              <a:extLst>
                <a:ext uri="{FF2B5EF4-FFF2-40B4-BE49-F238E27FC236}">
                  <a16:creationId xmlns:a16="http://schemas.microsoft.com/office/drawing/2014/main" id="{79DAB2EB-5107-4BE0-AA23-BF952F298F65}"/>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24" name="Group 23">
              <a:extLst>
                <a:ext uri="{FF2B5EF4-FFF2-40B4-BE49-F238E27FC236}">
                  <a16:creationId xmlns:a16="http://schemas.microsoft.com/office/drawing/2014/main" id="{C07C1736-DA3F-4400-A2B1-ED871DC8C903}"/>
                </a:ext>
              </a:extLst>
            </p:cNvPr>
            <p:cNvGrpSpPr>
              <a:grpSpLocks noChangeAspect="1"/>
            </p:cNvGrpSpPr>
            <p:nvPr/>
          </p:nvGrpSpPr>
          <p:grpSpPr bwMode="gray">
            <a:xfrm>
              <a:off x="4956831" y="1814196"/>
              <a:ext cx="39288" cy="20954"/>
              <a:chOff x="2687241" y="1822450"/>
              <a:chExt cx="23813" cy="12700"/>
            </a:xfrm>
          </p:grpSpPr>
          <p:sp>
            <p:nvSpPr>
              <p:cNvPr id="25" name="Freeform 8">
                <a:extLst>
                  <a:ext uri="{FF2B5EF4-FFF2-40B4-BE49-F238E27FC236}">
                    <a16:creationId xmlns:a16="http://schemas.microsoft.com/office/drawing/2014/main" id="{FD7C390D-DE49-4217-9822-A5EE8F9E42B3}"/>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6" name="Freeform 9">
                <a:extLst>
                  <a:ext uri="{FF2B5EF4-FFF2-40B4-BE49-F238E27FC236}">
                    <a16:creationId xmlns:a16="http://schemas.microsoft.com/office/drawing/2014/main" id="{0BE75A22-A12D-481C-A40F-C55E4CF6713E}"/>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4402146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100"/>
        <p:cNvGrpSpPr/>
        <p:nvPr/>
      </p:nvGrpSpPr>
      <p:grpSpPr>
        <a:xfrm>
          <a:off x="0" y="0"/>
          <a:ext cx="0" cy="0"/>
          <a:chOff x="0" y="0"/>
          <a:chExt cx="0" cy="0"/>
        </a:xfrm>
      </p:grpSpPr>
      <p:sp>
        <p:nvSpPr>
          <p:cNvPr id="101" name="Google Shape;101;g10230076b95_0_113"/>
          <p:cNvSpPr txBox="1"/>
          <p:nvPr/>
        </p:nvSpPr>
        <p:spPr>
          <a:xfrm>
            <a:off x="4648200" y="3971925"/>
            <a:ext cx="29463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2"/>
                </a:solidFill>
                <a:latin typeface="Century Gothic"/>
                <a:ea typeface="Century Gothic"/>
                <a:cs typeface="Century Gothic"/>
                <a:sym typeface="Century Gothic"/>
              </a:rPr>
              <a:t>www.casknx.com</a:t>
            </a:r>
            <a:endParaRPr sz="1300" b="0" i="0" u="none" strike="noStrike" cap="none">
              <a:solidFill>
                <a:schemeClr val="lt2"/>
              </a:solidFill>
              <a:latin typeface="Century Gothic"/>
              <a:ea typeface="Century Gothic"/>
              <a:cs typeface="Century Gothic"/>
              <a:sym typeface="Century Gothic"/>
            </a:endParaRPr>
          </a:p>
        </p:txBody>
      </p:sp>
      <p:pic>
        <p:nvPicPr>
          <p:cNvPr id="102" name="Google Shape;102;g10230076b95_0_113" descr="A picture containing game&#10;&#10;Description automatically generated"/>
          <p:cNvPicPr preferRelativeResize="0"/>
          <p:nvPr/>
        </p:nvPicPr>
        <p:blipFill rotWithShape="1">
          <a:blip r:embed="rId2">
            <a:alphaModFix/>
          </a:blip>
          <a:srcRect/>
          <a:stretch/>
        </p:blipFill>
        <p:spPr>
          <a:xfrm>
            <a:off x="4711700" y="2667000"/>
            <a:ext cx="2797175" cy="1524000"/>
          </a:xfrm>
          <a:prstGeom prst="rect">
            <a:avLst/>
          </a:prstGeom>
          <a:noFill/>
          <a:ln>
            <a:noFill/>
          </a:ln>
        </p:spPr>
      </p:pic>
      <p:sp>
        <p:nvSpPr>
          <p:cNvPr id="103" name="Google Shape;103;g10230076b95_0_113"/>
          <p:cNvSpPr/>
          <p:nvPr/>
        </p:nvSpPr>
        <p:spPr>
          <a:xfrm>
            <a:off x="381000" y="6225886"/>
            <a:ext cx="1073700" cy="474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Picture on left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346" y="341807"/>
            <a:ext cx="11175501" cy="668692"/>
          </a:xfrm>
        </p:spPr>
        <p:txBody>
          <a:bodyPr/>
          <a:lstStyle/>
          <a:p>
            <a:r>
              <a:rPr lang="en-US"/>
              <a:t>Click to edit Master title style</a:t>
            </a:r>
          </a:p>
        </p:txBody>
      </p:sp>
      <p:sp>
        <p:nvSpPr>
          <p:cNvPr id="6" name="Content Placeholder 5"/>
          <p:cNvSpPr>
            <a:spLocks noGrp="1"/>
          </p:cNvSpPr>
          <p:nvPr>
            <p:ph sz="quarter" idx="10"/>
          </p:nvPr>
        </p:nvSpPr>
        <p:spPr>
          <a:xfrm>
            <a:off x="6309783" y="1901953"/>
            <a:ext cx="5350633" cy="4244324"/>
          </a:xfrm>
        </p:spPr>
        <p:txBody>
          <a:bodyPr/>
          <a:lstStyle>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9026" y="960120"/>
            <a:ext cx="11175498"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a:t>Edit Master text styles</a:t>
            </a:r>
          </a:p>
        </p:txBody>
      </p:sp>
      <p:sp>
        <p:nvSpPr>
          <p:cNvPr id="7" name="Picture Placeholder 6">
            <a:extLst>
              <a:ext uri="{FF2B5EF4-FFF2-40B4-BE49-F238E27FC236}">
                <a16:creationId xmlns:a16="http://schemas.microsoft.com/office/drawing/2014/main" id="{AD4523B1-40E9-4B78-8229-4133B225CD99}"/>
              </a:ext>
            </a:extLst>
          </p:cNvPr>
          <p:cNvSpPr>
            <a:spLocks noGrp="1"/>
          </p:cNvSpPr>
          <p:nvPr>
            <p:ph type="pic" sz="quarter" idx="13"/>
          </p:nvPr>
        </p:nvSpPr>
        <p:spPr>
          <a:xfrm>
            <a:off x="532050" y="1901826"/>
            <a:ext cx="5396365" cy="4244975"/>
          </a:xfrm>
          <a:solidFill>
            <a:srgbClr val="F7F7F7"/>
          </a:solidFill>
        </p:spPr>
        <p:txBody>
          <a:bodyPr anchor="ctr" anchorCtr="0"/>
          <a:lstStyle>
            <a:lvl1pPr algn="ctr">
              <a:defRPr/>
            </a:lvl1pPr>
          </a:lstStyle>
          <a:p>
            <a:endParaRPr lang="en-US"/>
          </a:p>
        </p:txBody>
      </p:sp>
    </p:spTree>
    <p:extLst>
      <p:ext uri="{BB962C8B-B14F-4D97-AF65-F5344CB8AC3E}">
        <p14:creationId xmlns:p14="http://schemas.microsoft.com/office/powerpoint/2010/main" val="33060540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Dual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026" y="338328"/>
            <a:ext cx="11186025" cy="668692"/>
          </a:xfrm>
        </p:spPr>
        <p:txBody>
          <a:bodyPr/>
          <a:lstStyle/>
          <a:p>
            <a:r>
              <a:rPr lang="en-US"/>
              <a:t>Click to edit Master title style</a:t>
            </a:r>
          </a:p>
        </p:txBody>
      </p:sp>
      <p:sp>
        <p:nvSpPr>
          <p:cNvPr id="5" name="Picture Placeholder 4"/>
          <p:cNvSpPr>
            <a:spLocks noGrp="1"/>
          </p:cNvSpPr>
          <p:nvPr>
            <p:ph type="pic" sz="quarter" idx="10"/>
          </p:nvPr>
        </p:nvSpPr>
        <p:spPr bwMode="gray">
          <a:xfrm>
            <a:off x="536540" y="1548907"/>
            <a:ext cx="539816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7" name="Picture Placeholder 4"/>
          <p:cNvSpPr>
            <a:spLocks noGrp="1"/>
          </p:cNvSpPr>
          <p:nvPr>
            <p:ph type="pic" sz="quarter" idx="11"/>
          </p:nvPr>
        </p:nvSpPr>
        <p:spPr bwMode="gray">
          <a:xfrm>
            <a:off x="6263562" y="1548907"/>
            <a:ext cx="539816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4" name="Text Placeholder 3"/>
          <p:cNvSpPr>
            <a:spLocks noGrp="1"/>
          </p:cNvSpPr>
          <p:nvPr>
            <p:ph type="body" sz="quarter" idx="12"/>
          </p:nvPr>
        </p:nvSpPr>
        <p:spPr>
          <a:xfrm>
            <a:off x="532073" y="5414963"/>
            <a:ext cx="5390966" cy="735012"/>
          </a:xfrm>
        </p:spPr>
        <p:txBody>
          <a:bodyPr/>
          <a:lstStyle>
            <a:lvl1pPr marL="0" indent="0">
              <a:buNone/>
              <a:defRPr sz="1800">
                <a:solidFill>
                  <a:schemeClr val="tx1"/>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
        <p:nvSpPr>
          <p:cNvPr id="8" name="Text Placeholder 3"/>
          <p:cNvSpPr>
            <a:spLocks noGrp="1"/>
          </p:cNvSpPr>
          <p:nvPr>
            <p:ph type="body" sz="quarter" idx="13"/>
          </p:nvPr>
        </p:nvSpPr>
        <p:spPr>
          <a:xfrm>
            <a:off x="6270756" y="5414963"/>
            <a:ext cx="5390966" cy="735012"/>
          </a:xfrm>
        </p:spPr>
        <p:txBody>
          <a:bodyPr/>
          <a:lstStyle>
            <a:lvl1pPr marL="0" indent="0">
              <a:buNone/>
              <a:defRPr sz="1800">
                <a:solidFill>
                  <a:schemeClr val="tx1"/>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Tree>
    <p:extLst>
      <p:ext uri="{BB962C8B-B14F-4D97-AF65-F5344CB8AC3E}">
        <p14:creationId xmlns:p14="http://schemas.microsoft.com/office/powerpoint/2010/main" val="4948021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riple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026" y="338328"/>
            <a:ext cx="11186025" cy="668692"/>
          </a:xfrm>
        </p:spPr>
        <p:txBody>
          <a:bodyPr/>
          <a:lstStyle/>
          <a:p>
            <a:r>
              <a:rPr lang="en-US"/>
              <a:t>Click to edit Master title style</a:t>
            </a:r>
          </a:p>
        </p:txBody>
      </p:sp>
      <p:sp>
        <p:nvSpPr>
          <p:cNvPr id="5" name="Picture Placeholder 4"/>
          <p:cNvSpPr>
            <a:spLocks noGrp="1"/>
          </p:cNvSpPr>
          <p:nvPr>
            <p:ph type="pic" sz="quarter" idx="10"/>
          </p:nvPr>
        </p:nvSpPr>
        <p:spPr bwMode="gray">
          <a:xfrm>
            <a:off x="528304" y="1548907"/>
            <a:ext cx="3521357"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7" name="Picture Placeholder 4"/>
          <p:cNvSpPr>
            <a:spLocks noGrp="1"/>
          </p:cNvSpPr>
          <p:nvPr>
            <p:ph type="pic" sz="quarter" idx="11"/>
          </p:nvPr>
        </p:nvSpPr>
        <p:spPr bwMode="gray">
          <a:xfrm>
            <a:off x="4332974" y="1548907"/>
            <a:ext cx="3516666"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8" name="Picture Placeholder 4"/>
          <p:cNvSpPr>
            <a:spLocks noGrp="1"/>
          </p:cNvSpPr>
          <p:nvPr>
            <p:ph type="pic" sz="quarter" idx="12"/>
          </p:nvPr>
        </p:nvSpPr>
        <p:spPr bwMode="gray">
          <a:xfrm>
            <a:off x="8142339" y="1548907"/>
            <a:ext cx="3516666"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10" name="Text Placeholder 3"/>
          <p:cNvSpPr>
            <a:spLocks noGrp="1"/>
          </p:cNvSpPr>
          <p:nvPr>
            <p:ph type="body" sz="quarter" idx="13"/>
          </p:nvPr>
        </p:nvSpPr>
        <p:spPr>
          <a:xfrm>
            <a:off x="528302" y="5414963"/>
            <a:ext cx="3516666"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
        <p:nvSpPr>
          <p:cNvPr id="11" name="Text Placeholder 3"/>
          <p:cNvSpPr>
            <a:spLocks noGrp="1"/>
          </p:cNvSpPr>
          <p:nvPr>
            <p:ph type="body" sz="quarter" idx="14"/>
          </p:nvPr>
        </p:nvSpPr>
        <p:spPr>
          <a:xfrm>
            <a:off x="4332974" y="5414963"/>
            <a:ext cx="3516666"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
        <p:nvSpPr>
          <p:cNvPr id="12" name="Text Placeholder 3"/>
          <p:cNvSpPr>
            <a:spLocks noGrp="1"/>
          </p:cNvSpPr>
          <p:nvPr>
            <p:ph type="body" sz="quarter" idx="15"/>
          </p:nvPr>
        </p:nvSpPr>
        <p:spPr>
          <a:xfrm>
            <a:off x="8124404" y="5414963"/>
            <a:ext cx="3516666"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a:t>Click to edit Master text styles</a:t>
            </a:r>
          </a:p>
        </p:txBody>
      </p:sp>
    </p:spTree>
    <p:extLst>
      <p:ext uri="{BB962C8B-B14F-4D97-AF65-F5344CB8AC3E}">
        <p14:creationId xmlns:p14="http://schemas.microsoft.com/office/powerpoint/2010/main" val="26627041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8037" y="1704848"/>
            <a:ext cx="11123469" cy="4270746"/>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7" name="Text Placeholder 6"/>
          <p:cNvSpPr>
            <a:spLocks noGrp="1"/>
          </p:cNvSpPr>
          <p:nvPr>
            <p:ph type="body" sz="quarter" idx="17" hasCustomPrompt="1"/>
          </p:nvPr>
        </p:nvSpPr>
        <p:spPr bwMode="gray">
          <a:xfrm>
            <a:off x="457659" y="5951592"/>
            <a:ext cx="11109451"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a:t>Source: Goes Here</a:t>
            </a:r>
          </a:p>
        </p:txBody>
      </p:sp>
      <p:sp>
        <p:nvSpPr>
          <p:cNvPr id="8" name="Text Placeholder 8"/>
          <p:cNvSpPr>
            <a:spLocks noGrp="1"/>
          </p:cNvSpPr>
          <p:nvPr>
            <p:ph type="body" sz="quarter" idx="13"/>
          </p:nvPr>
        </p:nvSpPr>
        <p:spPr bwMode="gray">
          <a:xfrm>
            <a:off x="528038" y="1198321"/>
            <a:ext cx="11123469" cy="446087"/>
          </a:xfrm>
        </p:spPr>
        <p:txBody>
          <a:bodyPr lIns="0" anchor="b">
            <a:noAutofit/>
          </a:bodyPr>
          <a:lstStyle>
            <a:lvl1pPr algn="ctr">
              <a:lnSpc>
                <a:spcPct val="85000"/>
              </a:lnSpc>
              <a:spcBef>
                <a:spcPts val="600"/>
              </a:spcBef>
              <a:buNone/>
              <a:defRPr sz="1800" b="1">
                <a:solidFill>
                  <a:schemeClr val="tx1"/>
                </a:solidFill>
                <a:latin typeface="+mj-lt"/>
                <a:ea typeface="Gilroy" panose="00000500000000000000" pitchFamily="50" charset="0"/>
                <a:cs typeface="Gilroy" panose="00000500000000000000" pitchFamily="50" charset="0"/>
              </a:defRPr>
            </a:lvl1pPr>
            <a:lvl2pPr>
              <a:buNone/>
              <a:defRPr/>
            </a:lvl2pPr>
            <a:lvl3pPr>
              <a:buNone/>
              <a:defRPr/>
            </a:lvl3pPr>
            <a:lvl4pPr>
              <a:buNone/>
              <a:defRPr/>
            </a:lvl4pPr>
            <a:lvl5pPr>
              <a:buNone/>
              <a:defRPr/>
            </a:lvl5pPr>
          </a:lstStyle>
          <a:p>
            <a:pPr lvl="0"/>
            <a:r>
              <a:rPr lang="en-US"/>
              <a:t>Click to 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83072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34372" y="1150070"/>
            <a:ext cx="5438237" cy="4698524"/>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12" name="Chart Placeholder 3"/>
          <p:cNvSpPr>
            <a:spLocks noGrp="1"/>
          </p:cNvSpPr>
          <p:nvPr>
            <p:ph type="chart" sz="quarter" idx="18" hasCustomPrompt="1"/>
          </p:nvPr>
        </p:nvSpPr>
        <p:spPr bwMode="gray">
          <a:xfrm>
            <a:off x="6219393" y="1150070"/>
            <a:ext cx="5442097" cy="4698524"/>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7" name="Text Placeholder 6"/>
          <p:cNvSpPr>
            <a:spLocks noGrp="1"/>
          </p:cNvSpPr>
          <p:nvPr>
            <p:ph type="body" sz="quarter" idx="17" hasCustomPrompt="1"/>
          </p:nvPr>
        </p:nvSpPr>
        <p:spPr bwMode="gray">
          <a:xfrm>
            <a:off x="457319" y="5951594"/>
            <a:ext cx="11109451"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a:t>Source: Goes Here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9261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ulti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9094" y="1141890"/>
            <a:ext cx="5559552" cy="2216700"/>
          </a:xfrm>
        </p:spPr>
        <p:txBody>
          <a:bodyPr anchor="ctr" anchorCtr="0"/>
          <a:lstStyle>
            <a:lvl1pPr marL="0" indent="0" algn="ctr">
              <a:buNone/>
              <a:defRPr sz="2399" baseline="0">
                <a:solidFill>
                  <a:schemeClr val="tx1"/>
                </a:solidFill>
              </a:defRPr>
            </a:lvl1pPr>
          </a:lstStyle>
          <a:p>
            <a:r>
              <a:rPr lang="en-US"/>
              <a:t>Place chart here</a:t>
            </a:r>
          </a:p>
        </p:txBody>
      </p:sp>
      <p:sp>
        <p:nvSpPr>
          <p:cNvPr id="12" name="Chart Placeholder 3"/>
          <p:cNvSpPr>
            <a:spLocks noGrp="1"/>
          </p:cNvSpPr>
          <p:nvPr>
            <p:ph type="chart" sz="quarter" idx="18" hasCustomPrompt="1"/>
          </p:nvPr>
        </p:nvSpPr>
        <p:spPr bwMode="gray">
          <a:xfrm>
            <a:off x="6098075" y="1141890"/>
            <a:ext cx="5559552" cy="2216700"/>
          </a:xfrm>
        </p:spPr>
        <p:txBody>
          <a:bodyPr anchor="ctr" anchorCtr="0"/>
          <a:lstStyle>
            <a:lvl1pPr marL="0" indent="0" algn="ctr">
              <a:buNone/>
              <a:defRPr sz="2399" baseline="0">
                <a:solidFill>
                  <a:schemeClr val="tx1"/>
                </a:solidFill>
              </a:defRPr>
            </a:lvl1pPr>
          </a:lstStyle>
          <a:p>
            <a:r>
              <a:rPr lang="en-US"/>
              <a:t>Place chart here</a:t>
            </a:r>
          </a:p>
        </p:txBody>
      </p:sp>
      <p:sp>
        <p:nvSpPr>
          <p:cNvPr id="7" name="Text Placeholder 6"/>
          <p:cNvSpPr>
            <a:spLocks noGrp="1"/>
          </p:cNvSpPr>
          <p:nvPr>
            <p:ph type="body" sz="quarter" idx="17" hasCustomPrompt="1"/>
          </p:nvPr>
        </p:nvSpPr>
        <p:spPr bwMode="gray">
          <a:xfrm>
            <a:off x="457319" y="5950986"/>
            <a:ext cx="11109451"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a:t>Source: Goes Here</a:t>
            </a:r>
          </a:p>
        </p:txBody>
      </p:sp>
      <p:sp>
        <p:nvSpPr>
          <p:cNvPr id="15" name="Chart Placeholder 3"/>
          <p:cNvSpPr>
            <a:spLocks noGrp="1"/>
          </p:cNvSpPr>
          <p:nvPr>
            <p:ph type="chart" sz="quarter" idx="19" hasCustomPrompt="1"/>
          </p:nvPr>
        </p:nvSpPr>
        <p:spPr bwMode="gray">
          <a:xfrm>
            <a:off x="529094" y="3358590"/>
            <a:ext cx="5559552" cy="2216700"/>
          </a:xfrm>
        </p:spPr>
        <p:txBody>
          <a:bodyPr anchor="ctr" anchorCtr="0"/>
          <a:lstStyle>
            <a:lvl1pPr marL="0" indent="0" algn="ctr">
              <a:buNone/>
              <a:defRPr sz="2399" baseline="0">
                <a:solidFill>
                  <a:schemeClr val="tx1"/>
                </a:solidFill>
              </a:defRPr>
            </a:lvl1pPr>
          </a:lstStyle>
          <a:p>
            <a:r>
              <a:rPr lang="en-US"/>
              <a:t>Place chart here</a:t>
            </a:r>
          </a:p>
        </p:txBody>
      </p:sp>
      <p:sp>
        <p:nvSpPr>
          <p:cNvPr id="16" name="Chart Placeholder 3"/>
          <p:cNvSpPr>
            <a:spLocks noGrp="1"/>
          </p:cNvSpPr>
          <p:nvPr>
            <p:ph type="chart" sz="quarter" idx="20" hasCustomPrompt="1"/>
          </p:nvPr>
        </p:nvSpPr>
        <p:spPr bwMode="gray">
          <a:xfrm>
            <a:off x="6098075" y="3358590"/>
            <a:ext cx="5559552" cy="2216700"/>
          </a:xfrm>
        </p:spPr>
        <p:txBody>
          <a:bodyPr anchor="ctr" anchorCtr="0"/>
          <a:lstStyle>
            <a:lvl1pPr marL="0" indent="0" algn="ctr">
              <a:buNone/>
              <a:defRPr sz="2399" baseline="0">
                <a:solidFill>
                  <a:schemeClr val="tx1"/>
                </a:solidFill>
              </a:defRPr>
            </a:lvl1pPr>
          </a:lstStyle>
          <a:p>
            <a:r>
              <a:rPr lang="en-US"/>
              <a:t>Place chart here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40832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bwMode="gray">
          <a:xfrm>
            <a:off x="457319" y="5951218"/>
            <a:ext cx="11112854" cy="260484"/>
          </a:xfrm>
        </p:spPr>
        <p:txBody>
          <a:bodyPr bIns="0" anchor="b" anchorCtr="0"/>
          <a:lstStyle>
            <a:lvl1pPr marL="0" indent="0">
              <a:buNone/>
              <a:defRPr sz="800" baseline="0">
                <a:solidFill>
                  <a:schemeClr val="tx1"/>
                </a:solidFill>
              </a:defRPr>
            </a:lvl1pPr>
          </a:lstStyle>
          <a:p>
            <a:pPr lvl="0"/>
            <a:r>
              <a:rPr lang="en-US"/>
              <a:t>Source: Goes Here</a:t>
            </a:r>
          </a:p>
        </p:txBody>
      </p:sp>
      <p:sp>
        <p:nvSpPr>
          <p:cNvPr id="4" name="Table Placeholder 3"/>
          <p:cNvSpPr>
            <a:spLocks noGrp="1"/>
          </p:cNvSpPr>
          <p:nvPr>
            <p:ph type="tbl" sz="quarter" idx="18"/>
          </p:nvPr>
        </p:nvSpPr>
        <p:spPr bwMode="gray">
          <a:xfrm>
            <a:off x="538652" y="1230697"/>
            <a:ext cx="11112854" cy="4481512"/>
          </a:xfrm>
        </p:spPr>
        <p:txBody>
          <a:bodyPr anchor="ctr"/>
          <a:lstStyle>
            <a:lvl1pPr marL="0" indent="0" algn="ctr">
              <a:buNone/>
              <a:defRPr>
                <a:solidFill>
                  <a:schemeClr val="tx1"/>
                </a:solidFill>
              </a:defRPr>
            </a:lvl1pPr>
          </a:lstStyle>
          <a:p>
            <a:r>
              <a:rPr lang="en-US"/>
              <a:t>Click icon to add table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466341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Opening">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2088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1_DEMO">
    <p:bg bwMode="gray">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4DB437B-8626-364B-A871-F09E00628697}"/>
              </a:ext>
            </a:extLst>
          </p:cNvPr>
          <p:cNvSpPr>
            <a:spLocks noGrp="1"/>
          </p:cNvSpPr>
          <p:nvPr>
            <p:ph type="ctrTitle" hasCustomPrompt="1"/>
          </p:nvPr>
        </p:nvSpPr>
        <p:spPr bwMode="gray">
          <a:xfrm>
            <a:off x="420734" y="612648"/>
            <a:ext cx="9512237" cy="2642616"/>
          </a:xfrm>
        </p:spPr>
        <p:txBody>
          <a:bodyPr/>
          <a:lstStyle>
            <a:lvl1pPr algn="l" defTabSz="457017" rtl="0" eaLnBrk="1" latinLnBrk="0" hangingPunct="1">
              <a:lnSpc>
                <a:spcPct val="90000"/>
              </a:lnSpc>
              <a:spcBef>
                <a:spcPts val="0"/>
              </a:spcBef>
              <a:buNone/>
              <a:defRPr lang="en-US" sz="4600" b="1" kern="1200" normalizeH="0" baseline="0" dirty="0">
                <a:solidFill>
                  <a:schemeClr val="bg2"/>
                </a:solidFill>
                <a:latin typeface="+mj-lt"/>
                <a:ea typeface="Gilroy" panose="00000500000000000000" pitchFamily="50" charset="0"/>
                <a:cs typeface="Gilroy" panose="00000500000000000000" pitchFamily="50" charset="0"/>
              </a:defRPr>
            </a:lvl1pPr>
          </a:lstStyle>
          <a:p>
            <a:r>
              <a:rPr lang="en-US"/>
              <a:t>Click to edit slide title style</a:t>
            </a:r>
          </a:p>
        </p:txBody>
      </p:sp>
      <p:sp>
        <p:nvSpPr>
          <p:cNvPr id="13" name="Text Placeholder 2">
            <a:extLst>
              <a:ext uri="{FF2B5EF4-FFF2-40B4-BE49-F238E27FC236}">
                <a16:creationId xmlns:a16="http://schemas.microsoft.com/office/drawing/2014/main" id="{8BE0E598-65B9-B04D-B299-F2172B264665}"/>
              </a:ext>
            </a:extLst>
          </p:cNvPr>
          <p:cNvSpPr>
            <a:spLocks noGrp="1"/>
          </p:cNvSpPr>
          <p:nvPr>
            <p:ph type="body" sz="quarter" idx="10" hasCustomPrompt="1"/>
          </p:nvPr>
        </p:nvSpPr>
        <p:spPr>
          <a:xfrm>
            <a:off x="420734" y="3346704"/>
            <a:ext cx="9512237" cy="789637"/>
          </a:xfrm>
        </p:spPr>
        <p:txBody>
          <a:bodyPr/>
          <a:lstStyle>
            <a:lvl1pPr marL="0" indent="0">
              <a:lnSpc>
                <a:spcPct val="90000"/>
              </a:lnSpc>
              <a:spcBef>
                <a:spcPts val="600"/>
              </a:spcBef>
              <a:buFont typeface="Arial" panose="020B0604020202020204" pitchFamily="34" charset="0"/>
              <a:buNone/>
              <a:defRPr sz="2400" b="0">
                <a:solidFill>
                  <a:schemeClr val="bg2"/>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a:t>Click to edit subtitle master text styles</a:t>
            </a:r>
          </a:p>
        </p:txBody>
      </p:sp>
      <p:pic>
        <p:nvPicPr>
          <p:cNvPr id="5" name="Picture 4">
            <a:extLst>
              <a:ext uri="{FF2B5EF4-FFF2-40B4-BE49-F238E27FC236}">
                <a16:creationId xmlns:a16="http://schemas.microsoft.com/office/drawing/2014/main" id="{93158B96-81AF-49EF-8191-B19633A6BA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2060" y="438542"/>
            <a:ext cx="1850926" cy="244258"/>
          </a:xfrm>
          <a:prstGeom prst="rect">
            <a:avLst/>
          </a:prstGeom>
        </p:spPr>
      </p:pic>
      <p:grpSp>
        <p:nvGrpSpPr>
          <p:cNvPr id="6" name="Graphic 42">
            <a:extLst>
              <a:ext uri="{FF2B5EF4-FFF2-40B4-BE49-F238E27FC236}">
                <a16:creationId xmlns:a16="http://schemas.microsoft.com/office/drawing/2014/main" id="{1202C93D-68C3-43B5-B375-6873D18F9A9D}"/>
              </a:ext>
            </a:extLst>
          </p:cNvPr>
          <p:cNvGrpSpPr/>
          <p:nvPr userDrawn="1"/>
        </p:nvGrpSpPr>
        <p:grpSpPr bwMode="gray">
          <a:xfrm>
            <a:off x="394035" y="5956141"/>
            <a:ext cx="1811578" cy="533767"/>
            <a:chOff x="803237" y="2081175"/>
            <a:chExt cx="11182350" cy="3295650"/>
          </a:xfrm>
        </p:grpSpPr>
        <p:sp>
          <p:nvSpPr>
            <p:cNvPr id="7" name="Freeform: Shape 44">
              <a:extLst>
                <a:ext uri="{FF2B5EF4-FFF2-40B4-BE49-F238E27FC236}">
                  <a16:creationId xmlns:a16="http://schemas.microsoft.com/office/drawing/2014/main" id="{3A637DB1-CA58-430E-B3E1-2740FC7D6BE9}"/>
                </a:ext>
              </a:extLst>
            </p:cNvPr>
            <p:cNvSpPr/>
            <p:nvPr/>
          </p:nvSpPr>
          <p:spPr bwMode="gray">
            <a:xfrm>
              <a:off x="3507766" y="3453249"/>
              <a:ext cx="581025" cy="942975"/>
            </a:xfrm>
            <a:custGeom>
              <a:avLst/>
              <a:gdLst>
                <a:gd name="connsiteX0" fmla="*/ 502348 w 581025"/>
                <a:gd name="connsiteY0" fmla="*/ 7146 h 942975"/>
                <a:gd name="connsiteX1" fmla="*/ 243459 w 581025"/>
                <a:gd name="connsiteY1" fmla="*/ 100110 h 942975"/>
                <a:gd name="connsiteX2" fmla="*/ 243459 w 581025"/>
                <a:gd name="connsiteY2" fmla="*/ 16671 h 942975"/>
                <a:gd name="connsiteX3" fmla="*/ 7144 w 581025"/>
                <a:gd name="connsiteY3" fmla="*/ 16671 h 942975"/>
                <a:gd name="connsiteX4" fmla="*/ 7144 w 581025"/>
                <a:gd name="connsiteY4" fmla="*/ 936786 h 942975"/>
                <a:gd name="connsiteX5" fmla="*/ 252889 w 581025"/>
                <a:gd name="connsiteY5" fmla="*/ 936786 h 942975"/>
                <a:gd name="connsiteX6" fmla="*/ 252889 w 581025"/>
                <a:gd name="connsiteY6" fmla="*/ 348712 h 942975"/>
                <a:gd name="connsiteX7" fmla="*/ 475964 w 581025"/>
                <a:gd name="connsiteY7" fmla="*/ 234888 h 942975"/>
                <a:gd name="connsiteX8" fmla="*/ 574548 w 581025"/>
                <a:gd name="connsiteY8" fmla="*/ 249652 h 942975"/>
                <a:gd name="connsiteX9" fmla="*/ 574548 w 581025"/>
                <a:gd name="connsiteY9" fmla="*/ 13527 h 942975"/>
                <a:gd name="connsiteX10" fmla="*/ 502349 w 581025"/>
                <a:gd name="connsiteY10" fmla="*/ 7146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025" h="942975">
                  <a:moveTo>
                    <a:pt x="502348" y="7146"/>
                  </a:moveTo>
                  <a:cubicBezTo>
                    <a:pt x="407828" y="6860"/>
                    <a:pt x="316206" y="39761"/>
                    <a:pt x="243459" y="100110"/>
                  </a:cubicBezTo>
                  <a:lnTo>
                    <a:pt x="243459" y="16671"/>
                  </a:lnTo>
                  <a:lnTo>
                    <a:pt x="7144" y="16671"/>
                  </a:lnTo>
                  <a:lnTo>
                    <a:pt x="7144" y="936786"/>
                  </a:lnTo>
                  <a:lnTo>
                    <a:pt x="252889" y="936786"/>
                  </a:lnTo>
                  <a:lnTo>
                    <a:pt x="252889" y="348712"/>
                  </a:lnTo>
                  <a:cubicBezTo>
                    <a:pt x="286893" y="301087"/>
                    <a:pt x="371951" y="234888"/>
                    <a:pt x="475964" y="234888"/>
                  </a:cubicBezTo>
                  <a:cubicBezTo>
                    <a:pt x="512921" y="234888"/>
                    <a:pt x="546830" y="237555"/>
                    <a:pt x="574548" y="249652"/>
                  </a:cubicBezTo>
                  <a:lnTo>
                    <a:pt x="574548" y="13527"/>
                  </a:lnTo>
                  <a:cubicBezTo>
                    <a:pt x="550710" y="9326"/>
                    <a:pt x="526554" y="7191"/>
                    <a:pt x="502349" y="7146"/>
                  </a:cubicBezTo>
                </a:path>
              </a:pathLst>
            </a:custGeom>
            <a:solidFill>
              <a:srgbClr val="FFFFFF"/>
            </a:solidFill>
            <a:ln w="9525" cap="flat">
              <a:noFill/>
              <a:prstDash val="solid"/>
              <a:miter/>
            </a:ln>
          </p:spPr>
          <p:txBody>
            <a:bodyPr rtlCol="0" anchor="ctr"/>
            <a:lstStyle/>
            <a:p>
              <a:endParaRPr lang="en-US" sz="1400"/>
            </a:p>
          </p:txBody>
        </p:sp>
        <p:sp>
          <p:nvSpPr>
            <p:cNvPr id="8" name="Freeform: Shape 45">
              <a:extLst>
                <a:ext uri="{FF2B5EF4-FFF2-40B4-BE49-F238E27FC236}">
                  <a16:creationId xmlns:a16="http://schemas.microsoft.com/office/drawing/2014/main" id="{9AD86A30-DF14-486E-B6F3-C9BF882099AC}"/>
                </a:ext>
              </a:extLst>
            </p:cNvPr>
            <p:cNvSpPr/>
            <p:nvPr/>
          </p:nvSpPr>
          <p:spPr bwMode="gray">
            <a:xfrm>
              <a:off x="1741735" y="3443821"/>
              <a:ext cx="742950" cy="971550"/>
            </a:xfrm>
            <a:custGeom>
              <a:avLst/>
              <a:gdLst>
                <a:gd name="connsiteX0" fmla="*/ 126206 w 742950"/>
                <a:gd name="connsiteY0" fmla="*/ 665417 h 971550"/>
                <a:gd name="connsiteX1" fmla="*/ 377571 w 742950"/>
                <a:gd name="connsiteY1" fmla="*/ 756476 h 971550"/>
                <a:gd name="connsiteX2" fmla="*/ 494824 w 742950"/>
                <a:gd name="connsiteY2" fmla="*/ 678752 h 971550"/>
                <a:gd name="connsiteX3" fmla="*/ 50578 w 742950"/>
                <a:gd name="connsiteY3" fmla="*/ 293656 h 971550"/>
                <a:gd name="connsiteX4" fmla="*/ 402146 w 742950"/>
                <a:gd name="connsiteY4" fmla="*/ 7144 h 971550"/>
                <a:gd name="connsiteX5" fmla="*/ 712184 w 742950"/>
                <a:gd name="connsiteY5" fmla="*/ 100108 h 971550"/>
                <a:gd name="connsiteX6" fmla="*/ 596837 w 742950"/>
                <a:gd name="connsiteY6" fmla="*/ 278416 h 971550"/>
                <a:gd name="connsiteX7" fmla="*/ 421100 w 742950"/>
                <a:gd name="connsiteY7" fmla="*/ 215837 h 971550"/>
                <a:gd name="connsiteX8" fmla="*/ 296323 w 742950"/>
                <a:gd name="connsiteY8" fmla="*/ 289846 h 971550"/>
                <a:gd name="connsiteX9" fmla="*/ 740474 w 742950"/>
                <a:gd name="connsiteY9" fmla="*/ 680371 h 971550"/>
                <a:gd name="connsiteX10" fmla="*/ 375761 w 742950"/>
                <a:gd name="connsiteY10" fmla="*/ 964978 h 971550"/>
                <a:gd name="connsiteX11" fmla="*/ 7144 w 742950"/>
                <a:gd name="connsiteY11" fmla="*/ 84115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971550">
                  <a:moveTo>
                    <a:pt x="126206" y="665417"/>
                  </a:moveTo>
                  <a:cubicBezTo>
                    <a:pt x="188595" y="722567"/>
                    <a:pt x="284988" y="756476"/>
                    <a:pt x="377571" y="756476"/>
                  </a:cubicBezTo>
                  <a:cubicBezTo>
                    <a:pt x="444246" y="756476"/>
                    <a:pt x="494824" y="724281"/>
                    <a:pt x="494824" y="678752"/>
                  </a:cubicBezTo>
                  <a:cubicBezTo>
                    <a:pt x="494824" y="540258"/>
                    <a:pt x="50578" y="589598"/>
                    <a:pt x="50578" y="293656"/>
                  </a:cubicBezTo>
                  <a:cubicBezTo>
                    <a:pt x="50578" y="117158"/>
                    <a:pt x="220694" y="7144"/>
                    <a:pt x="402146" y="7144"/>
                  </a:cubicBezTo>
                  <a:cubicBezTo>
                    <a:pt x="521208" y="7144"/>
                    <a:pt x="651701" y="52673"/>
                    <a:pt x="712184" y="100108"/>
                  </a:cubicBezTo>
                  <a:lnTo>
                    <a:pt x="596837" y="278416"/>
                  </a:lnTo>
                  <a:cubicBezTo>
                    <a:pt x="549212" y="244316"/>
                    <a:pt x="487204" y="215837"/>
                    <a:pt x="421100" y="215837"/>
                  </a:cubicBezTo>
                  <a:cubicBezTo>
                    <a:pt x="352996" y="215837"/>
                    <a:pt x="296323" y="242411"/>
                    <a:pt x="296323" y="289846"/>
                  </a:cubicBezTo>
                  <a:cubicBezTo>
                    <a:pt x="296323" y="409384"/>
                    <a:pt x="740474" y="361950"/>
                    <a:pt x="740474" y="680371"/>
                  </a:cubicBezTo>
                  <a:cubicBezTo>
                    <a:pt x="740474" y="856774"/>
                    <a:pt x="568452" y="964978"/>
                    <a:pt x="375761" y="964978"/>
                  </a:cubicBezTo>
                  <a:cubicBezTo>
                    <a:pt x="242940" y="963405"/>
                    <a:pt x="113979" y="920085"/>
                    <a:pt x="7144" y="841153"/>
                  </a:cubicBezTo>
                  <a:close/>
                </a:path>
              </a:pathLst>
            </a:custGeom>
            <a:solidFill>
              <a:srgbClr val="FFFFFF"/>
            </a:solidFill>
            <a:ln w="9525" cap="flat">
              <a:noFill/>
              <a:prstDash val="solid"/>
              <a:miter/>
            </a:ln>
          </p:spPr>
          <p:txBody>
            <a:bodyPr rtlCol="0" anchor="ctr"/>
            <a:lstStyle/>
            <a:p>
              <a:endParaRPr lang="en-US" sz="1400"/>
            </a:p>
          </p:txBody>
        </p:sp>
        <p:sp>
          <p:nvSpPr>
            <p:cNvPr id="9" name="Freeform: Shape 46">
              <a:extLst>
                <a:ext uri="{FF2B5EF4-FFF2-40B4-BE49-F238E27FC236}">
                  <a16:creationId xmlns:a16="http://schemas.microsoft.com/office/drawing/2014/main" id="{DD15299B-5169-4FA2-B4CE-522E0CAE416D}"/>
                </a:ext>
              </a:extLst>
            </p:cNvPr>
            <p:cNvSpPr/>
            <p:nvPr/>
          </p:nvSpPr>
          <p:spPr bwMode="gray">
            <a:xfrm>
              <a:off x="2524024" y="3443821"/>
              <a:ext cx="885825" cy="971550"/>
            </a:xfrm>
            <a:custGeom>
              <a:avLst/>
              <a:gdLst>
                <a:gd name="connsiteX0" fmla="*/ 886015 w 885825"/>
                <a:gd name="connsiteY0" fmla="*/ 477679 h 971550"/>
                <a:gd name="connsiteX1" fmla="*/ 453295 w 885825"/>
                <a:gd name="connsiteY1" fmla="*/ 7144 h 971550"/>
                <a:gd name="connsiteX2" fmla="*/ 7144 w 885825"/>
                <a:gd name="connsiteY2" fmla="*/ 487109 h 971550"/>
                <a:gd name="connsiteX3" fmla="*/ 487299 w 885825"/>
                <a:gd name="connsiteY3" fmla="*/ 965168 h 971550"/>
                <a:gd name="connsiteX4" fmla="*/ 863346 w 885825"/>
                <a:gd name="connsiteY4" fmla="*/ 800195 h 971550"/>
                <a:gd name="connsiteX5" fmla="*/ 723519 w 885825"/>
                <a:gd name="connsiteY5" fmla="*/ 659797 h 971550"/>
                <a:gd name="connsiteX6" fmla="*/ 492919 w 885825"/>
                <a:gd name="connsiteY6" fmla="*/ 766001 h 971550"/>
                <a:gd name="connsiteX7" fmla="*/ 245269 w 885825"/>
                <a:gd name="connsiteY7" fmla="*/ 547878 h 971550"/>
                <a:gd name="connsiteX8" fmla="*/ 880300 w 885825"/>
                <a:gd name="connsiteY8" fmla="*/ 547878 h 971550"/>
                <a:gd name="connsiteX9" fmla="*/ 886015 w 885825"/>
                <a:gd name="connsiteY9" fmla="*/ 477679 h 971550"/>
                <a:gd name="connsiteX10" fmla="*/ 256699 w 885825"/>
                <a:gd name="connsiteY10" fmla="*/ 367570 h 971550"/>
                <a:gd name="connsiteX11" fmla="*/ 453295 w 885825"/>
                <a:gd name="connsiteY11" fmla="*/ 206312 h 971550"/>
                <a:gd name="connsiteX12" fmla="*/ 634270 w 885825"/>
                <a:gd name="connsiteY12"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971550">
                  <a:moveTo>
                    <a:pt x="886015" y="477679"/>
                  </a:moveTo>
                  <a:cubicBezTo>
                    <a:pt x="886015" y="221552"/>
                    <a:pt x="706564" y="7144"/>
                    <a:pt x="453295" y="7144"/>
                  </a:cubicBezTo>
                  <a:cubicBezTo>
                    <a:pt x="181070" y="7144"/>
                    <a:pt x="7144" y="230981"/>
                    <a:pt x="7144" y="487109"/>
                  </a:cubicBezTo>
                  <a:cubicBezTo>
                    <a:pt x="7144" y="775526"/>
                    <a:pt x="213169" y="965168"/>
                    <a:pt x="487299" y="965168"/>
                  </a:cubicBezTo>
                  <a:cubicBezTo>
                    <a:pt x="629031" y="965168"/>
                    <a:pt x="774573" y="906399"/>
                    <a:pt x="863346" y="800195"/>
                  </a:cubicBezTo>
                  <a:lnTo>
                    <a:pt x="723519" y="659797"/>
                  </a:lnTo>
                  <a:cubicBezTo>
                    <a:pt x="680085" y="707422"/>
                    <a:pt x="596932" y="766001"/>
                    <a:pt x="492919" y="766001"/>
                  </a:cubicBezTo>
                  <a:cubicBezTo>
                    <a:pt x="362521" y="766001"/>
                    <a:pt x="258604" y="676847"/>
                    <a:pt x="245269" y="547878"/>
                  </a:cubicBezTo>
                  <a:lnTo>
                    <a:pt x="880300" y="547878"/>
                  </a:lnTo>
                  <a:cubicBezTo>
                    <a:pt x="884241" y="524689"/>
                    <a:pt x="886153" y="501200"/>
                    <a:pt x="886015" y="477679"/>
                  </a:cubicBezTo>
                  <a:close/>
                  <a:moveTo>
                    <a:pt x="256699" y="367570"/>
                  </a:moveTo>
                  <a:cubicBezTo>
                    <a:pt x="268034" y="284131"/>
                    <a:pt x="351187" y="206312"/>
                    <a:pt x="453295" y="206312"/>
                  </a:cubicBezTo>
                  <a:cubicBezTo>
                    <a:pt x="545679" y="206668"/>
                    <a:pt x="623305" y="275837"/>
                    <a:pt x="634270" y="367570"/>
                  </a:cubicBezTo>
                  <a:close/>
                </a:path>
              </a:pathLst>
            </a:custGeom>
            <a:solidFill>
              <a:srgbClr val="FFFFFF"/>
            </a:solidFill>
            <a:ln w="9525" cap="flat">
              <a:noFill/>
              <a:prstDash val="solid"/>
              <a:miter/>
            </a:ln>
          </p:spPr>
          <p:txBody>
            <a:bodyPr rtlCol="0" anchor="ctr"/>
            <a:lstStyle/>
            <a:p>
              <a:endParaRPr lang="en-US" sz="1400"/>
            </a:p>
          </p:txBody>
        </p:sp>
        <p:sp>
          <p:nvSpPr>
            <p:cNvPr id="10" name="Freeform: Shape 47">
              <a:extLst>
                <a:ext uri="{FF2B5EF4-FFF2-40B4-BE49-F238E27FC236}">
                  <a16:creationId xmlns:a16="http://schemas.microsoft.com/office/drawing/2014/main" id="{DF344353-FB2D-44CC-BED8-030775704D79}"/>
                </a:ext>
              </a:extLst>
            </p:cNvPr>
            <p:cNvSpPr/>
            <p:nvPr/>
          </p:nvSpPr>
          <p:spPr bwMode="gray">
            <a:xfrm>
              <a:off x="4154227" y="3462776"/>
              <a:ext cx="1019175" cy="933450"/>
            </a:xfrm>
            <a:custGeom>
              <a:avLst/>
              <a:gdLst>
                <a:gd name="connsiteX0" fmla="*/ 513683 w 1019175"/>
                <a:gd name="connsiteY0" fmla="*/ 568738 h 933450"/>
                <a:gd name="connsiteX1" fmla="*/ 765048 w 1019175"/>
                <a:gd name="connsiteY1" fmla="*/ 7144 h 933450"/>
                <a:gd name="connsiteX2" fmla="*/ 1020223 w 1019175"/>
                <a:gd name="connsiteY2" fmla="*/ 7144 h 933450"/>
                <a:gd name="connsiteX3" fmla="*/ 598742 w 1019175"/>
                <a:gd name="connsiteY3" fmla="*/ 927259 h 933450"/>
                <a:gd name="connsiteX4" fmla="*/ 428625 w 1019175"/>
                <a:gd name="connsiteY4" fmla="*/ 927259 h 933450"/>
                <a:gd name="connsiteX5" fmla="*/ 7144 w 1019175"/>
                <a:gd name="connsiteY5" fmla="*/ 7144 h 933450"/>
                <a:gd name="connsiteX6" fmla="*/ 262319 w 1019175"/>
                <a:gd name="connsiteY6" fmla="*/ 7144 h 933450"/>
                <a:gd name="connsiteX7" fmla="*/ 513683 w 1019175"/>
                <a:gd name="connsiteY7" fmla="*/ 5687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933450">
                  <a:moveTo>
                    <a:pt x="513683" y="568738"/>
                  </a:moveTo>
                  <a:lnTo>
                    <a:pt x="765048" y="7144"/>
                  </a:lnTo>
                  <a:lnTo>
                    <a:pt x="1020223" y="7144"/>
                  </a:lnTo>
                  <a:lnTo>
                    <a:pt x="598742" y="927259"/>
                  </a:lnTo>
                  <a:lnTo>
                    <a:pt x="428625" y="927259"/>
                  </a:lnTo>
                  <a:lnTo>
                    <a:pt x="7144" y="7144"/>
                  </a:lnTo>
                  <a:lnTo>
                    <a:pt x="262319" y="7144"/>
                  </a:lnTo>
                  <a:lnTo>
                    <a:pt x="513683" y="568738"/>
                  </a:lnTo>
                  <a:close/>
                </a:path>
              </a:pathLst>
            </a:custGeom>
            <a:solidFill>
              <a:srgbClr val="FFFFFF"/>
            </a:solidFill>
            <a:ln w="9525" cap="flat">
              <a:noFill/>
              <a:prstDash val="solid"/>
              <a:miter/>
            </a:ln>
          </p:spPr>
          <p:txBody>
            <a:bodyPr rtlCol="0" anchor="ctr"/>
            <a:lstStyle/>
            <a:p>
              <a:endParaRPr lang="en-US" sz="1400"/>
            </a:p>
          </p:txBody>
        </p:sp>
        <p:sp>
          <p:nvSpPr>
            <p:cNvPr id="11" name="Freeform: Shape 48">
              <a:extLst>
                <a:ext uri="{FF2B5EF4-FFF2-40B4-BE49-F238E27FC236}">
                  <a16:creationId xmlns:a16="http://schemas.microsoft.com/office/drawing/2014/main" id="{973E0C9D-37EE-446D-818A-4E81EF432F9D}"/>
                </a:ext>
              </a:extLst>
            </p:cNvPr>
            <p:cNvSpPr/>
            <p:nvPr/>
          </p:nvSpPr>
          <p:spPr bwMode="gray">
            <a:xfrm>
              <a:off x="5212931" y="3030722"/>
              <a:ext cx="323850" cy="323850"/>
            </a:xfrm>
            <a:custGeom>
              <a:avLst/>
              <a:gdLst>
                <a:gd name="connsiteX0" fmla="*/ 167831 w 323850"/>
                <a:gd name="connsiteY0" fmla="*/ 7144 h 323850"/>
                <a:gd name="connsiteX1" fmla="*/ 322007 w 323850"/>
                <a:gd name="connsiteY1" fmla="*/ 167798 h 323850"/>
                <a:gd name="connsiteX2" fmla="*/ 161353 w 323850"/>
                <a:gd name="connsiteY2" fmla="*/ 321974 h 323850"/>
                <a:gd name="connsiteX3" fmla="*/ 7144 w 323850"/>
                <a:gd name="connsiteY3" fmla="*/ 164878 h 323850"/>
                <a:gd name="connsiteX4" fmla="*/ 164943 w 323850"/>
                <a:gd name="connsiteY4" fmla="*/ 7400 h 323850"/>
                <a:gd name="connsiteX5" fmla="*/ 167830 w 323850"/>
                <a:gd name="connsiteY5" fmla="*/ 742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167831" y="7144"/>
                  </a:moveTo>
                  <a:cubicBezTo>
                    <a:pt x="254769" y="8933"/>
                    <a:pt x="323796" y="80860"/>
                    <a:pt x="322007" y="167798"/>
                  </a:cubicBezTo>
                  <a:cubicBezTo>
                    <a:pt x="320218" y="254735"/>
                    <a:pt x="248291" y="323762"/>
                    <a:pt x="161353" y="321974"/>
                  </a:cubicBezTo>
                  <a:cubicBezTo>
                    <a:pt x="75801" y="320213"/>
                    <a:pt x="7317" y="250448"/>
                    <a:pt x="7144" y="164878"/>
                  </a:cubicBezTo>
                  <a:cubicBezTo>
                    <a:pt x="7233" y="77816"/>
                    <a:pt x="77882" y="7311"/>
                    <a:pt x="164943" y="7400"/>
                  </a:cubicBezTo>
                  <a:cubicBezTo>
                    <a:pt x="165906" y="7401"/>
                    <a:pt x="166868" y="7411"/>
                    <a:pt x="167830" y="7429"/>
                  </a:cubicBezTo>
                </a:path>
              </a:pathLst>
            </a:custGeom>
            <a:solidFill>
              <a:srgbClr val="FFFFFF"/>
            </a:solidFill>
            <a:ln w="9525" cap="flat">
              <a:noFill/>
              <a:prstDash val="solid"/>
              <a:miter/>
            </a:ln>
          </p:spPr>
          <p:txBody>
            <a:bodyPr rtlCol="0" anchor="ctr"/>
            <a:lstStyle/>
            <a:p>
              <a:endParaRPr lang="en-US" sz="1400"/>
            </a:p>
          </p:txBody>
        </p:sp>
        <p:sp>
          <p:nvSpPr>
            <p:cNvPr id="14" name="Freeform: Shape 49">
              <a:extLst>
                <a:ext uri="{FF2B5EF4-FFF2-40B4-BE49-F238E27FC236}">
                  <a16:creationId xmlns:a16="http://schemas.microsoft.com/office/drawing/2014/main" id="{D987B6DC-FCA3-430F-8AF5-E52DCAF12DE1}"/>
                </a:ext>
              </a:extLst>
            </p:cNvPr>
            <p:cNvSpPr/>
            <p:nvPr/>
          </p:nvSpPr>
          <p:spPr bwMode="gray">
            <a:xfrm>
              <a:off x="5250745" y="3462776"/>
              <a:ext cx="257175" cy="933450"/>
            </a:xfrm>
            <a:custGeom>
              <a:avLst/>
              <a:gdLst>
                <a:gd name="connsiteX0" fmla="*/ 7144 w 257175"/>
                <a:gd name="connsiteY0" fmla="*/ 7144 h 933450"/>
                <a:gd name="connsiteX1" fmla="*/ 252889 w 257175"/>
                <a:gd name="connsiteY1" fmla="*/ 7144 h 933450"/>
                <a:gd name="connsiteX2" fmla="*/ 252889 w 257175"/>
                <a:gd name="connsiteY2" fmla="*/ 927259 h 933450"/>
                <a:gd name="connsiteX3" fmla="*/ 7144 w 257175"/>
                <a:gd name="connsiteY3" fmla="*/ 927259 h 933450"/>
              </a:gdLst>
              <a:ahLst/>
              <a:cxnLst>
                <a:cxn ang="0">
                  <a:pos x="connsiteX0" y="connsiteY0"/>
                </a:cxn>
                <a:cxn ang="0">
                  <a:pos x="connsiteX1" y="connsiteY1"/>
                </a:cxn>
                <a:cxn ang="0">
                  <a:pos x="connsiteX2" y="connsiteY2"/>
                </a:cxn>
                <a:cxn ang="0">
                  <a:pos x="connsiteX3" y="connsiteY3"/>
                </a:cxn>
              </a:cxnLst>
              <a:rect l="l" t="t" r="r" b="b"/>
              <a:pathLst>
                <a:path w="257175" h="933450">
                  <a:moveTo>
                    <a:pt x="7144" y="7144"/>
                  </a:moveTo>
                  <a:lnTo>
                    <a:pt x="252889" y="7144"/>
                  </a:lnTo>
                  <a:lnTo>
                    <a:pt x="252889" y="927259"/>
                  </a:lnTo>
                  <a:lnTo>
                    <a:pt x="7144" y="927259"/>
                  </a:lnTo>
                  <a:close/>
                </a:path>
              </a:pathLst>
            </a:custGeom>
            <a:solidFill>
              <a:srgbClr val="FFFFFF"/>
            </a:solidFill>
            <a:ln w="9525" cap="flat">
              <a:noFill/>
              <a:prstDash val="solid"/>
              <a:miter/>
            </a:ln>
          </p:spPr>
          <p:txBody>
            <a:bodyPr rtlCol="0" anchor="ctr"/>
            <a:lstStyle/>
            <a:p>
              <a:endParaRPr lang="en-US" sz="1400"/>
            </a:p>
          </p:txBody>
        </p:sp>
        <p:sp>
          <p:nvSpPr>
            <p:cNvPr id="15" name="Freeform: Shape 50">
              <a:extLst>
                <a:ext uri="{FF2B5EF4-FFF2-40B4-BE49-F238E27FC236}">
                  <a16:creationId xmlns:a16="http://schemas.microsoft.com/office/drawing/2014/main" id="{2CF48C98-4188-4978-BC0D-5E203F013D69}"/>
                </a:ext>
              </a:extLst>
            </p:cNvPr>
            <p:cNvSpPr/>
            <p:nvPr/>
          </p:nvSpPr>
          <p:spPr bwMode="gray">
            <a:xfrm>
              <a:off x="5605171" y="3443821"/>
              <a:ext cx="914400" cy="971550"/>
            </a:xfrm>
            <a:custGeom>
              <a:avLst/>
              <a:gdLst>
                <a:gd name="connsiteX0" fmla="*/ 914400 w 914400"/>
                <a:gd name="connsiteY0" fmla="*/ 758380 h 971550"/>
                <a:gd name="connsiteX1" fmla="*/ 498538 w 914400"/>
                <a:gd name="connsiteY1" fmla="*/ 965168 h 971550"/>
                <a:gd name="connsiteX2" fmla="*/ 7144 w 914400"/>
                <a:gd name="connsiteY2" fmla="*/ 487109 h 971550"/>
                <a:gd name="connsiteX3" fmla="*/ 500443 w 914400"/>
                <a:gd name="connsiteY3" fmla="*/ 7144 h 971550"/>
                <a:gd name="connsiteX4" fmla="*/ 886015 w 914400"/>
                <a:gd name="connsiteY4" fmla="*/ 191167 h 971550"/>
                <a:gd name="connsiteX5" fmla="*/ 712089 w 914400"/>
                <a:gd name="connsiteY5" fmla="*/ 344805 h 971550"/>
                <a:gd name="connsiteX6" fmla="*/ 500443 w 914400"/>
                <a:gd name="connsiteY6" fmla="*/ 234791 h 971550"/>
                <a:gd name="connsiteX7" fmla="*/ 252793 w 914400"/>
                <a:gd name="connsiteY7" fmla="*/ 487109 h 971550"/>
                <a:gd name="connsiteX8" fmla="*/ 506063 w 914400"/>
                <a:gd name="connsiteY8" fmla="*/ 737521 h 971550"/>
                <a:gd name="connsiteX9" fmla="*/ 725138 w 914400"/>
                <a:gd name="connsiteY9" fmla="*/ 616172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71550">
                  <a:moveTo>
                    <a:pt x="914400" y="758380"/>
                  </a:moveTo>
                  <a:cubicBezTo>
                    <a:pt x="806672" y="902589"/>
                    <a:pt x="670560" y="965168"/>
                    <a:pt x="498538" y="965168"/>
                  </a:cubicBezTo>
                  <a:cubicBezTo>
                    <a:pt x="215074" y="965168"/>
                    <a:pt x="7144" y="752761"/>
                    <a:pt x="7144" y="487109"/>
                  </a:cubicBezTo>
                  <a:cubicBezTo>
                    <a:pt x="7144" y="219646"/>
                    <a:pt x="220694" y="7144"/>
                    <a:pt x="500443" y="7144"/>
                  </a:cubicBezTo>
                  <a:cubicBezTo>
                    <a:pt x="659225" y="7144"/>
                    <a:pt x="800957" y="81153"/>
                    <a:pt x="886015" y="191167"/>
                  </a:cubicBezTo>
                  <a:lnTo>
                    <a:pt x="712089" y="344805"/>
                  </a:lnTo>
                  <a:cubicBezTo>
                    <a:pt x="663035" y="280321"/>
                    <a:pt x="589312" y="234791"/>
                    <a:pt x="500443" y="234791"/>
                  </a:cubicBezTo>
                  <a:cubicBezTo>
                    <a:pt x="358711" y="234791"/>
                    <a:pt x="252793" y="346710"/>
                    <a:pt x="252793" y="487109"/>
                  </a:cubicBezTo>
                  <a:cubicBezTo>
                    <a:pt x="252793" y="631317"/>
                    <a:pt x="356806" y="737521"/>
                    <a:pt x="506063" y="737521"/>
                  </a:cubicBezTo>
                  <a:cubicBezTo>
                    <a:pt x="606266" y="737521"/>
                    <a:pt x="685705" y="676847"/>
                    <a:pt x="725138" y="616172"/>
                  </a:cubicBezTo>
                  <a:close/>
                </a:path>
              </a:pathLst>
            </a:custGeom>
            <a:solidFill>
              <a:srgbClr val="FFFFFF"/>
            </a:solidFill>
            <a:ln w="9525" cap="flat">
              <a:noFill/>
              <a:prstDash val="solid"/>
              <a:miter/>
            </a:ln>
          </p:spPr>
          <p:txBody>
            <a:bodyPr rtlCol="0" anchor="ctr"/>
            <a:lstStyle/>
            <a:p>
              <a:endParaRPr lang="en-US" sz="1400"/>
            </a:p>
          </p:txBody>
        </p:sp>
        <p:sp>
          <p:nvSpPr>
            <p:cNvPr id="16" name="Freeform: Shape 51">
              <a:extLst>
                <a:ext uri="{FF2B5EF4-FFF2-40B4-BE49-F238E27FC236}">
                  <a16:creationId xmlns:a16="http://schemas.microsoft.com/office/drawing/2014/main" id="{7FAF6ABF-9F53-4E68-A3C5-5EFFC5188855}"/>
                </a:ext>
              </a:extLst>
            </p:cNvPr>
            <p:cNvSpPr/>
            <p:nvPr/>
          </p:nvSpPr>
          <p:spPr bwMode="gray">
            <a:xfrm>
              <a:off x="6548622" y="3443821"/>
              <a:ext cx="885825" cy="971550"/>
            </a:xfrm>
            <a:custGeom>
              <a:avLst/>
              <a:gdLst>
                <a:gd name="connsiteX0" fmla="*/ 863346 w 885825"/>
                <a:gd name="connsiteY0" fmla="*/ 800195 h 971550"/>
                <a:gd name="connsiteX1" fmla="*/ 487204 w 885825"/>
                <a:gd name="connsiteY1" fmla="*/ 965168 h 971550"/>
                <a:gd name="connsiteX2" fmla="*/ 7144 w 885825"/>
                <a:gd name="connsiteY2" fmla="*/ 487109 h 971550"/>
                <a:gd name="connsiteX3" fmla="*/ 453200 w 885825"/>
                <a:gd name="connsiteY3" fmla="*/ 7144 h 971550"/>
                <a:gd name="connsiteX4" fmla="*/ 886016 w 885825"/>
                <a:gd name="connsiteY4" fmla="*/ 477679 h 971550"/>
                <a:gd name="connsiteX5" fmla="*/ 880301 w 885825"/>
                <a:gd name="connsiteY5" fmla="*/ 547878 h 971550"/>
                <a:gd name="connsiteX6" fmla="*/ 245269 w 885825"/>
                <a:gd name="connsiteY6" fmla="*/ 547878 h 971550"/>
                <a:gd name="connsiteX7" fmla="*/ 492919 w 885825"/>
                <a:gd name="connsiteY7" fmla="*/ 766001 h 971550"/>
                <a:gd name="connsiteX8" fmla="*/ 723519 w 885825"/>
                <a:gd name="connsiteY8" fmla="*/ 659797 h 971550"/>
                <a:gd name="connsiteX9" fmla="*/ 634746 w 885825"/>
                <a:gd name="connsiteY9" fmla="*/ 367570 h 971550"/>
                <a:gd name="connsiteX10" fmla="*/ 453295 w 885825"/>
                <a:gd name="connsiteY10" fmla="*/ 206312 h 971550"/>
                <a:gd name="connsiteX11" fmla="*/ 256699 w 885825"/>
                <a:gd name="connsiteY11"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971550">
                  <a:moveTo>
                    <a:pt x="863346" y="800195"/>
                  </a:moveTo>
                  <a:cubicBezTo>
                    <a:pt x="774478" y="906399"/>
                    <a:pt x="628935" y="965168"/>
                    <a:pt x="487204" y="965168"/>
                  </a:cubicBezTo>
                  <a:cubicBezTo>
                    <a:pt x="213170" y="965168"/>
                    <a:pt x="7144" y="775526"/>
                    <a:pt x="7144" y="487109"/>
                  </a:cubicBezTo>
                  <a:cubicBezTo>
                    <a:pt x="7144" y="230981"/>
                    <a:pt x="180975" y="7144"/>
                    <a:pt x="453200" y="7144"/>
                  </a:cubicBezTo>
                  <a:cubicBezTo>
                    <a:pt x="706469" y="7144"/>
                    <a:pt x="886016" y="221552"/>
                    <a:pt x="886016" y="477679"/>
                  </a:cubicBezTo>
                  <a:cubicBezTo>
                    <a:pt x="886156" y="501200"/>
                    <a:pt x="884244" y="524689"/>
                    <a:pt x="880301" y="547878"/>
                  </a:cubicBezTo>
                  <a:lnTo>
                    <a:pt x="245269" y="547878"/>
                  </a:lnTo>
                  <a:cubicBezTo>
                    <a:pt x="258509" y="676847"/>
                    <a:pt x="362426" y="766001"/>
                    <a:pt x="492919" y="766001"/>
                  </a:cubicBezTo>
                  <a:cubicBezTo>
                    <a:pt x="596836" y="766001"/>
                    <a:pt x="679990" y="707231"/>
                    <a:pt x="723519" y="659797"/>
                  </a:cubicBezTo>
                  <a:close/>
                  <a:moveTo>
                    <a:pt x="634746" y="367570"/>
                  </a:moveTo>
                  <a:cubicBezTo>
                    <a:pt x="623679" y="275700"/>
                    <a:pt x="545829" y="206513"/>
                    <a:pt x="453295" y="206312"/>
                  </a:cubicBezTo>
                  <a:cubicBezTo>
                    <a:pt x="351187" y="206312"/>
                    <a:pt x="268034" y="284131"/>
                    <a:pt x="256699" y="367570"/>
                  </a:cubicBezTo>
                  <a:close/>
                </a:path>
              </a:pathLst>
            </a:custGeom>
            <a:solidFill>
              <a:srgbClr val="FFFFFF"/>
            </a:solidFill>
            <a:ln w="9525" cap="flat">
              <a:noFill/>
              <a:prstDash val="solid"/>
              <a:miter/>
            </a:ln>
          </p:spPr>
          <p:txBody>
            <a:bodyPr rtlCol="0" anchor="ctr"/>
            <a:lstStyle/>
            <a:p>
              <a:endParaRPr lang="en-US" sz="1400"/>
            </a:p>
          </p:txBody>
        </p:sp>
        <p:sp>
          <p:nvSpPr>
            <p:cNvPr id="17" name="Freeform: Shape 52">
              <a:extLst>
                <a:ext uri="{FF2B5EF4-FFF2-40B4-BE49-F238E27FC236}">
                  <a16:creationId xmlns:a16="http://schemas.microsoft.com/office/drawing/2014/main" id="{BEFA30BB-247E-4ED0-9455-7A2835E6CF99}"/>
                </a:ext>
              </a:extLst>
            </p:cNvPr>
            <p:cNvSpPr/>
            <p:nvPr/>
          </p:nvSpPr>
          <p:spPr bwMode="gray">
            <a:xfrm>
              <a:off x="7525125" y="3443819"/>
              <a:ext cx="914400" cy="952500"/>
            </a:xfrm>
            <a:custGeom>
              <a:avLst/>
              <a:gdLst>
                <a:gd name="connsiteX0" fmla="*/ 7144 w 914400"/>
                <a:gd name="connsiteY0" fmla="*/ 946216 h 952500"/>
                <a:gd name="connsiteX1" fmla="*/ 7144 w 914400"/>
                <a:gd name="connsiteY1" fmla="*/ 26101 h 952500"/>
                <a:gd name="connsiteX2" fmla="*/ 243459 w 914400"/>
                <a:gd name="connsiteY2" fmla="*/ 26101 h 952500"/>
                <a:gd name="connsiteX3" fmla="*/ 243459 w 914400"/>
                <a:gd name="connsiteY3" fmla="*/ 100110 h 952500"/>
                <a:gd name="connsiteX4" fmla="*/ 502348 w 914400"/>
                <a:gd name="connsiteY4" fmla="*/ 7146 h 952500"/>
                <a:gd name="connsiteX5" fmla="*/ 819912 w 914400"/>
                <a:gd name="connsiteY5" fmla="*/ 155069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631 h 952500"/>
                <a:gd name="connsiteX10" fmla="*/ 613886 w 914400"/>
                <a:gd name="connsiteY10" fmla="*/ 286038 h 952500"/>
                <a:gd name="connsiteX11" fmla="*/ 475869 w 914400"/>
                <a:gd name="connsiteY11" fmla="*/ 234794 h 952500"/>
                <a:gd name="connsiteX12" fmla="*/ 252889 w 914400"/>
                <a:gd name="connsiteY12" fmla="*/ 348617 h 952500"/>
                <a:gd name="connsiteX13" fmla="*/ 252889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459" y="26101"/>
                  </a:lnTo>
                  <a:lnTo>
                    <a:pt x="243459" y="100110"/>
                  </a:lnTo>
                  <a:cubicBezTo>
                    <a:pt x="316186" y="39725"/>
                    <a:pt x="407821" y="6820"/>
                    <a:pt x="502348" y="7146"/>
                  </a:cubicBezTo>
                  <a:cubicBezTo>
                    <a:pt x="624925" y="6813"/>
                    <a:pt x="741299" y="61021"/>
                    <a:pt x="819912" y="155069"/>
                  </a:cubicBezTo>
                  <a:cubicBezTo>
                    <a:pt x="880396" y="227174"/>
                    <a:pt x="914400" y="320138"/>
                    <a:pt x="914400" y="477681"/>
                  </a:cubicBezTo>
                  <a:lnTo>
                    <a:pt x="914400" y="946216"/>
                  </a:lnTo>
                  <a:lnTo>
                    <a:pt x="668655" y="946216"/>
                  </a:lnTo>
                  <a:lnTo>
                    <a:pt x="668655" y="458631"/>
                  </a:lnTo>
                  <a:cubicBezTo>
                    <a:pt x="668655" y="367572"/>
                    <a:pt x="647890" y="320138"/>
                    <a:pt x="613886" y="286038"/>
                  </a:cubicBezTo>
                  <a:cubicBezTo>
                    <a:pt x="581692" y="253748"/>
                    <a:pt x="532638" y="234794"/>
                    <a:pt x="475869" y="234794"/>
                  </a:cubicBezTo>
                  <a:cubicBezTo>
                    <a:pt x="371951" y="234794"/>
                    <a:pt x="286893" y="301469"/>
                    <a:pt x="252889" y="348617"/>
                  </a:cubicBezTo>
                  <a:lnTo>
                    <a:pt x="252889" y="946216"/>
                  </a:lnTo>
                  <a:close/>
                </a:path>
              </a:pathLst>
            </a:custGeom>
            <a:solidFill>
              <a:srgbClr val="FFFFFF"/>
            </a:solidFill>
            <a:ln w="9525" cap="flat">
              <a:noFill/>
              <a:prstDash val="solid"/>
              <a:miter/>
            </a:ln>
          </p:spPr>
          <p:txBody>
            <a:bodyPr rtlCol="0" anchor="ctr"/>
            <a:lstStyle/>
            <a:p>
              <a:endParaRPr lang="en-US" sz="1400"/>
            </a:p>
          </p:txBody>
        </p:sp>
        <p:sp>
          <p:nvSpPr>
            <p:cNvPr id="18" name="Freeform: Shape 53">
              <a:extLst>
                <a:ext uri="{FF2B5EF4-FFF2-40B4-BE49-F238E27FC236}">
                  <a16:creationId xmlns:a16="http://schemas.microsoft.com/office/drawing/2014/main" id="{FB32C3DC-0C7D-45BE-9B1F-4DAEF76050F0}"/>
                </a:ext>
              </a:extLst>
            </p:cNvPr>
            <p:cNvSpPr/>
            <p:nvPr/>
          </p:nvSpPr>
          <p:spPr bwMode="gray">
            <a:xfrm>
              <a:off x="8526174" y="3443812"/>
              <a:ext cx="1076325" cy="971550"/>
            </a:xfrm>
            <a:custGeom>
              <a:avLst/>
              <a:gdLst>
                <a:gd name="connsiteX0" fmla="*/ 546001 w 1076325"/>
                <a:gd name="connsiteY0" fmla="*/ 7153 h 971550"/>
                <a:gd name="connsiteX1" fmla="*/ 7172 w 1076325"/>
                <a:gd name="connsiteY1" fmla="*/ 540553 h 971550"/>
                <a:gd name="connsiteX2" fmla="*/ 175383 w 1076325"/>
                <a:gd name="connsiteY2" fmla="*/ 936412 h 971550"/>
                <a:gd name="connsiteX3" fmla="*/ 313591 w 1076325"/>
                <a:gd name="connsiteY3" fmla="*/ 943746 h 971550"/>
                <a:gd name="connsiteX4" fmla="*/ 772220 w 1076325"/>
                <a:gd name="connsiteY4" fmla="*/ 943746 h 971550"/>
                <a:gd name="connsiteX5" fmla="*/ 911190 w 1076325"/>
                <a:gd name="connsiteY5" fmla="*/ 935650 h 971550"/>
                <a:gd name="connsiteX6" fmla="*/ 930707 w 1076325"/>
                <a:gd name="connsiteY6" fmla="*/ 174823 h 971550"/>
                <a:gd name="connsiteX7" fmla="*/ 546001 w 1076325"/>
                <a:gd name="connsiteY7" fmla="*/ 7343 h 971550"/>
                <a:gd name="connsiteX8" fmla="*/ 542858 w 1076325"/>
                <a:gd name="connsiteY8" fmla="*/ 814016 h 971550"/>
                <a:gd name="connsiteX9" fmla="*/ 275015 w 1076325"/>
                <a:gd name="connsiteY9" fmla="*/ 546173 h 971550"/>
                <a:gd name="connsiteX10" fmla="*/ 542858 w 1076325"/>
                <a:gd name="connsiteY10" fmla="*/ 275663 h 971550"/>
                <a:gd name="connsiteX11" fmla="*/ 810701 w 1076325"/>
                <a:gd name="connsiteY11" fmla="*/ 545601 h 971550"/>
                <a:gd name="connsiteX12" fmla="*/ 542858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1" y="7153"/>
                  </a:moveTo>
                  <a:cubicBezTo>
                    <a:pt x="252441" y="5438"/>
                    <a:pt x="9553" y="245278"/>
                    <a:pt x="7172" y="540553"/>
                  </a:cubicBezTo>
                  <a:cubicBezTo>
                    <a:pt x="5643" y="690178"/>
                    <a:pt x="66611" y="833656"/>
                    <a:pt x="175383" y="936412"/>
                  </a:cubicBezTo>
                  <a:cubicBezTo>
                    <a:pt x="213333" y="972621"/>
                    <a:pt x="272022" y="975735"/>
                    <a:pt x="313591" y="943746"/>
                  </a:cubicBezTo>
                  <a:cubicBezTo>
                    <a:pt x="449675" y="842412"/>
                    <a:pt x="636136" y="842412"/>
                    <a:pt x="772220" y="943746"/>
                  </a:cubicBezTo>
                  <a:cubicBezTo>
                    <a:pt x="814152" y="975848"/>
                    <a:pt x="873269" y="972404"/>
                    <a:pt x="911190" y="935650"/>
                  </a:cubicBezTo>
                  <a:cubicBezTo>
                    <a:pt x="1126676" y="730943"/>
                    <a:pt x="1135414" y="390309"/>
                    <a:pt x="930707" y="174823"/>
                  </a:cubicBezTo>
                  <a:cubicBezTo>
                    <a:pt x="830412" y="69248"/>
                    <a:pt x="691614" y="8822"/>
                    <a:pt x="546001" y="7343"/>
                  </a:cubicBezTo>
                  <a:moveTo>
                    <a:pt x="542858" y="814016"/>
                  </a:moveTo>
                  <a:cubicBezTo>
                    <a:pt x="383885" y="814016"/>
                    <a:pt x="275015" y="694286"/>
                    <a:pt x="275015" y="546173"/>
                  </a:cubicBezTo>
                  <a:cubicBezTo>
                    <a:pt x="275015" y="398059"/>
                    <a:pt x="383885" y="275663"/>
                    <a:pt x="542858" y="275663"/>
                  </a:cubicBezTo>
                  <a:cubicBezTo>
                    <a:pt x="701830" y="275663"/>
                    <a:pt x="810701" y="397392"/>
                    <a:pt x="810701" y="545601"/>
                  </a:cubicBezTo>
                  <a:cubicBezTo>
                    <a:pt x="810701" y="693810"/>
                    <a:pt x="701925" y="813825"/>
                    <a:pt x="542858" y="813825"/>
                  </a:cubicBezTo>
                </a:path>
              </a:pathLst>
            </a:custGeom>
            <a:solidFill>
              <a:srgbClr val="81B5A0"/>
            </a:solidFill>
            <a:ln w="9525" cap="flat">
              <a:noFill/>
              <a:prstDash val="solid"/>
              <a:miter/>
            </a:ln>
          </p:spPr>
          <p:txBody>
            <a:bodyPr rtlCol="0" anchor="ctr"/>
            <a:lstStyle/>
            <a:p>
              <a:endParaRPr lang="en-US" sz="1400"/>
            </a:p>
          </p:txBody>
        </p:sp>
        <p:sp>
          <p:nvSpPr>
            <p:cNvPr id="19" name="Freeform: Shape 54">
              <a:extLst>
                <a:ext uri="{FF2B5EF4-FFF2-40B4-BE49-F238E27FC236}">
                  <a16:creationId xmlns:a16="http://schemas.microsoft.com/office/drawing/2014/main" id="{ED4DEE93-2495-45F4-B813-0F0F8EC5703B}"/>
                </a:ext>
              </a:extLst>
            </p:cNvPr>
            <p:cNvSpPr/>
            <p:nvPr/>
          </p:nvSpPr>
          <p:spPr bwMode="gray">
            <a:xfrm>
              <a:off x="9536043" y="3462776"/>
              <a:ext cx="1495425" cy="933450"/>
            </a:xfrm>
            <a:custGeom>
              <a:avLst/>
              <a:gdLst>
                <a:gd name="connsiteX0" fmla="*/ 555021 w 1495425"/>
                <a:gd name="connsiteY0" fmla="*/ 927259 h 933450"/>
                <a:gd name="connsiteX1" fmla="*/ 372046 w 1495425"/>
                <a:gd name="connsiteY1" fmla="*/ 927259 h 933450"/>
                <a:gd name="connsiteX2" fmla="*/ 7144 w 1495425"/>
                <a:gd name="connsiteY2" fmla="*/ 7144 h 933450"/>
                <a:gd name="connsiteX3" fmla="*/ 252413 w 1495425"/>
                <a:gd name="connsiteY3" fmla="*/ 7144 h 933450"/>
                <a:gd name="connsiteX4" fmla="*/ 452438 w 1495425"/>
                <a:gd name="connsiteY4" fmla="*/ 533019 h 933450"/>
                <a:gd name="connsiteX5" fmla="*/ 648652 w 1495425"/>
                <a:gd name="connsiteY5" fmla="*/ 7144 h 933450"/>
                <a:gd name="connsiteX6" fmla="*/ 853726 w 1495425"/>
                <a:gd name="connsiteY6" fmla="*/ 7144 h 933450"/>
                <a:gd name="connsiteX7" fmla="*/ 1048131 w 1495425"/>
                <a:gd name="connsiteY7" fmla="*/ 533019 h 933450"/>
                <a:gd name="connsiteX8" fmla="*/ 1249966 w 1495425"/>
                <a:gd name="connsiteY8" fmla="*/ 7144 h 933450"/>
                <a:gd name="connsiteX9" fmla="*/ 1495329 w 1495425"/>
                <a:gd name="connsiteY9" fmla="*/ 7144 h 933450"/>
                <a:gd name="connsiteX10" fmla="*/ 1130427 w 1495425"/>
                <a:gd name="connsiteY10" fmla="*/ 927259 h 933450"/>
                <a:gd name="connsiteX11" fmla="*/ 947356 w 1495425"/>
                <a:gd name="connsiteY11" fmla="*/ 927259 h 933450"/>
                <a:gd name="connsiteX12" fmla="*/ 751237 w 1495425"/>
                <a:gd name="connsiteY12" fmla="*/ 403384 h 933450"/>
                <a:gd name="connsiteX13" fmla="*/ 555021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021" y="927259"/>
                  </a:moveTo>
                  <a:lnTo>
                    <a:pt x="372046" y="927259"/>
                  </a:lnTo>
                  <a:lnTo>
                    <a:pt x="7144" y="7144"/>
                  </a:lnTo>
                  <a:lnTo>
                    <a:pt x="252413" y="7144"/>
                  </a:lnTo>
                  <a:lnTo>
                    <a:pt x="452438" y="533019"/>
                  </a:lnTo>
                  <a:lnTo>
                    <a:pt x="648652" y="7144"/>
                  </a:lnTo>
                  <a:lnTo>
                    <a:pt x="853726" y="7144"/>
                  </a:lnTo>
                  <a:lnTo>
                    <a:pt x="1048131" y="533019"/>
                  </a:lnTo>
                  <a:lnTo>
                    <a:pt x="1249966" y="7144"/>
                  </a:lnTo>
                  <a:lnTo>
                    <a:pt x="1495329" y="7144"/>
                  </a:lnTo>
                  <a:lnTo>
                    <a:pt x="1130427" y="927259"/>
                  </a:lnTo>
                  <a:lnTo>
                    <a:pt x="947356" y="927259"/>
                  </a:lnTo>
                  <a:lnTo>
                    <a:pt x="751237" y="403384"/>
                  </a:lnTo>
                  <a:lnTo>
                    <a:pt x="555021" y="927259"/>
                  </a:lnTo>
                  <a:close/>
                </a:path>
              </a:pathLst>
            </a:custGeom>
            <a:solidFill>
              <a:srgbClr val="FFFFFF"/>
            </a:solidFill>
            <a:ln w="9525" cap="flat">
              <a:noFill/>
              <a:prstDash val="solid"/>
              <a:miter/>
            </a:ln>
          </p:spPr>
          <p:txBody>
            <a:bodyPr rtlCol="0" anchor="ctr"/>
            <a:lstStyle/>
            <a:p>
              <a:endParaRPr lang="en-US" sz="1400"/>
            </a:p>
          </p:txBody>
        </p:sp>
        <p:sp>
          <p:nvSpPr>
            <p:cNvPr id="20" name="Freeform: Shape 55">
              <a:extLst>
                <a:ext uri="{FF2B5EF4-FFF2-40B4-BE49-F238E27FC236}">
                  <a16:creationId xmlns:a16="http://schemas.microsoft.com/office/drawing/2014/main" id="{9AF5919D-F150-4BF8-BDE9-6CED54A1A2E4}"/>
                </a:ext>
              </a:extLst>
            </p:cNvPr>
            <p:cNvSpPr/>
            <p:nvPr/>
          </p:nvSpPr>
          <p:spPr bwMode="gray">
            <a:xfrm>
              <a:off x="10805153" y="4266020"/>
              <a:ext cx="95250" cy="123825"/>
            </a:xfrm>
            <a:custGeom>
              <a:avLst/>
              <a:gdLst>
                <a:gd name="connsiteX0" fmla="*/ 91441 w 95250"/>
                <a:gd name="connsiteY0" fmla="*/ 7144 h 123825"/>
                <a:gd name="connsiteX1" fmla="*/ 91441 w 95250"/>
                <a:gd name="connsiteY1" fmla="*/ 27242 h 123825"/>
                <a:gd name="connsiteX2" fmla="*/ 60580 w 95250"/>
                <a:gd name="connsiteY2" fmla="*/ 27242 h 123825"/>
                <a:gd name="connsiteX3" fmla="*/ 60580 w 95250"/>
                <a:gd name="connsiteY3" fmla="*/ 124015 h 123825"/>
                <a:gd name="connsiteX4" fmla="*/ 38006 w 95250"/>
                <a:gd name="connsiteY4" fmla="*/ 124015 h 123825"/>
                <a:gd name="connsiteX5" fmla="*/ 38006 w 95250"/>
                <a:gd name="connsiteY5" fmla="*/ 27242 h 123825"/>
                <a:gd name="connsiteX6" fmla="*/ 7144 w 95250"/>
                <a:gd name="connsiteY6" fmla="*/ 27242 h 123825"/>
                <a:gd name="connsiteX7" fmla="*/ 7144 w 95250"/>
                <a:gd name="connsiteY7" fmla="*/ 7144 h 123825"/>
                <a:gd name="connsiteX8" fmla="*/ 91441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441" y="7144"/>
                  </a:moveTo>
                  <a:lnTo>
                    <a:pt x="91441" y="27242"/>
                  </a:lnTo>
                  <a:lnTo>
                    <a:pt x="60580" y="27242"/>
                  </a:lnTo>
                  <a:lnTo>
                    <a:pt x="60580" y="124015"/>
                  </a:lnTo>
                  <a:lnTo>
                    <a:pt x="38006" y="124015"/>
                  </a:lnTo>
                  <a:lnTo>
                    <a:pt x="38006" y="27242"/>
                  </a:lnTo>
                  <a:lnTo>
                    <a:pt x="7144" y="27242"/>
                  </a:lnTo>
                  <a:lnTo>
                    <a:pt x="7144" y="7144"/>
                  </a:lnTo>
                  <a:lnTo>
                    <a:pt x="91441" y="7144"/>
                  </a:lnTo>
                  <a:close/>
                </a:path>
              </a:pathLst>
            </a:custGeom>
            <a:solidFill>
              <a:srgbClr val="FFFFFF"/>
            </a:solidFill>
            <a:ln w="9525" cap="flat">
              <a:noFill/>
              <a:prstDash val="solid"/>
              <a:miter/>
            </a:ln>
          </p:spPr>
          <p:txBody>
            <a:bodyPr rtlCol="0" anchor="ctr"/>
            <a:lstStyle/>
            <a:p>
              <a:endParaRPr lang="en-US" sz="1400"/>
            </a:p>
          </p:txBody>
        </p:sp>
        <p:sp>
          <p:nvSpPr>
            <p:cNvPr id="21" name="Freeform: Shape 56">
              <a:extLst>
                <a:ext uri="{FF2B5EF4-FFF2-40B4-BE49-F238E27FC236}">
                  <a16:creationId xmlns:a16="http://schemas.microsoft.com/office/drawing/2014/main" id="{2F98CAA0-62D2-4D39-A19F-BB12686BE000}"/>
                </a:ext>
              </a:extLst>
            </p:cNvPr>
            <p:cNvSpPr/>
            <p:nvPr/>
          </p:nvSpPr>
          <p:spPr bwMode="gray">
            <a:xfrm>
              <a:off x="10907357" y="4266020"/>
              <a:ext cx="123825" cy="123825"/>
            </a:xfrm>
            <a:custGeom>
              <a:avLst/>
              <a:gdLst>
                <a:gd name="connsiteX0" fmla="*/ 65532 w 123825"/>
                <a:gd name="connsiteY0" fmla="*/ 77152 h 123825"/>
                <a:gd name="connsiteX1" fmla="*/ 108109 w 123825"/>
                <a:gd name="connsiteY1" fmla="*/ 7144 h 123825"/>
                <a:gd name="connsiteX2" fmla="*/ 124015 w 123825"/>
                <a:gd name="connsiteY2" fmla="*/ 7144 h 123825"/>
                <a:gd name="connsiteX3" fmla="*/ 124015 w 123825"/>
                <a:gd name="connsiteY3" fmla="*/ 124015 h 123825"/>
                <a:gd name="connsiteX4" fmla="*/ 101440 w 123825"/>
                <a:gd name="connsiteY4" fmla="*/ 124015 h 123825"/>
                <a:gd name="connsiteX5" fmla="*/ 101440 w 123825"/>
                <a:gd name="connsiteY5" fmla="*/ 58960 h 123825"/>
                <a:gd name="connsiteX6" fmla="*/ 73342 w 123825"/>
                <a:gd name="connsiteY6" fmla="*/ 104870 h 123825"/>
                <a:gd name="connsiteX7" fmla="*/ 57721 w 123825"/>
                <a:gd name="connsiteY7" fmla="*/ 104870 h 123825"/>
                <a:gd name="connsiteX8" fmla="*/ 29623 w 123825"/>
                <a:gd name="connsiteY8" fmla="*/ 58960 h 123825"/>
                <a:gd name="connsiteX9" fmla="*/ 29623 w 123825"/>
                <a:gd name="connsiteY9" fmla="*/ 124015 h 123825"/>
                <a:gd name="connsiteX10" fmla="*/ 7144 w 123825"/>
                <a:gd name="connsiteY10" fmla="*/ 124015 h 123825"/>
                <a:gd name="connsiteX11" fmla="*/ 7144 w 123825"/>
                <a:gd name="connsiteY11" fmla="*/ 7144 h 123825"/>
                <a:gd name="connsiteX12" fmla="*/ 22954 w 123825"/>
                <a:gd name="connsiteY12" fmla="*/ 7144 h 123825"/>
                <a:gd name="connsiteX13" fmla="*/ 65532 w 123825"/>
                <a:gd name="connsiteY13" fmla="*/ 7715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532" y="77152"/>
                  </a:moveTo>
                  <a:lnTo>
                    <a:pt x="108109" y="7144"/>
                  </a:lnTo>
                  <a:lnTo>
                    <a:pt x="124015" y="7144"/>
                  </a:lnTo>
                  <a:lnTo>
                    <a:pt x="124015" y="124015"/>
                  </a:lnTo>
                  <a:lnTo>
                    <a:pt x="101440" y="124015"/>
                  </a:lnTo>
                  <a:lnTo>
                    <a:pt x="101440" y="58960"/>
                  </a:lnTo>
                  <a:lnTo>
                    <a:pt x="73342" y="104870"/>
                  </a:lnTo>
                  <a:lnTo>
                    <a:pt x="57721" y="104870"/>
                  </a:lnTo>
                  <a:lnTo>
                    <a:pt x="29623" y="58960"/>
                  </a:lnTo>
                  <a:lnTo>
                    <a:pt x="29623" y="124015"/>
                  </a:lnTo>
                  <a:lnTo>
                    <a:pt x="7144" y="124015"/>
                  </a:lnTo>
                  <a:lnTo>
                    <a:pt x="7144" y="7144"/>
                  </a:lnTo>
                  <a:lnTo>
                    <a:pt x="22954" y="7144"/>
                  </a:lnTo>
                  <a:lnTo>
                    <a:pt x="65532" y="77152"/>
                  </a:lnTo>
                  <a:close/>
                </a:path>
              </a:pathLst>
            </a:custGeom>
            <a:solidFill>
              <a:srgbClr val="FFFFFF"/>
            </a:solidFill>
            <a:ln w="9525" cap="flat">
              <a:noFill/>
              <a:prstDash val="solid"/>
              <a:miter/>
            </a:ln>
          </p:spPr>
          <p:txBody>
            <a:bodyPr rtlCol="0" anchor="ctr"/>
            <a:lstStyle/>
            <a:p>
              <a:endParaRPr lang="en-US" sz="1400"/>
            </a:p>
          </p:txBody>
        </p:sp>
      </p:grpSp>
      <p:grpSp>
        <p:nvGrpSpPr>
          <p:cNvPr id="34" name="Group 33">
            <a:extLst>
              <a:ext uri="{FF2B5EF4-FFF2-40B4-BE49-F238E27FC236}">
                <a16:creationId xmlns:a16="http://schemas.microsoft.com/office/drawing/2014/main" id="{54BE32FF-934B-464C-A133-7BE2DBC1F7E3}"/>
              </a:ext>
            </a:extLst>
          </p:cNvPr>
          <p:cNvGrpSpPr/>
          <p:nvPr userDrawn="1"/>
        </p:nvGrpSpPr>
        <p:grpSpPr bwMode="auto">
          <a:xfrm>
            <a:off x="10843300" y="-2930"/>
            <a:ext cx="1348809" cy="6871778"/>
            <a:chOff x="10840476" y="-2930"/>
            <a:chExt cx="1348458" cy="6871778"/>
          </a:xfrm>
        </p:grpSpPr>
        <p:sp>
          <p:nvSpPr>
            <p:cNvPr id="35" name="Right Triangle 34">
              <a:extLst>
                <a:ext uri="{FF2B5EF4-FFF2-40B4-BE49-F238E27FC236}">
                  <a16:creationId xmlns:a16="http://schemas.microsoft.com/office/drawing/2014/main" id="{6829E144-054E-4156-80DB-6E7E4185DD06}"/>
                </a:ext>
              </a:extLst>
            </p:cNvPr>
            <p:cNvSpPr/>
            <p:nvPr userDrawn="1"/>
          </p:nvSpPr>
          <p:spPr bwMode="auto">
            <a:xfrm>
              <a:off x="10840597" y="2087711"/>
              <a:ext cx="648353" cy="6924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ight Triangle 35">
              <a:extLst>
                <a:ext uri="{FF2B5EF4-FFF2-40B4-BE49-F238E27FC236}">
                  <a16:creationId xmlns:a16="http://schemas.microsoft.com/office/drawing/2014/main" id="{628DFFD6-773F-4D63-960D-178D05D2FEFF}"/>
                </a:ext>
              </a:extLst>
            </p:cNvPr>
            <p:cNvSpPr/>
            <p:nvPr userDrawn="1"/>
          </p:nvSpPr>
          <p:spPr bwMode="auto">
            <a:xfrm flipH="1" flipV="1">
              <a:off x="10840957" y="2087711"/>
              <a:ext cx="648353" cy="6924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a:extLst>
                <a:ext uri="{FF2B5EF4-FFF2-40B4-BE49-F238E27FC236}">
                  <a16:creationId xmlns:a16="http://schemas.microsoft.com/office/drawing/2014/main" id="{A5341E4C-E3EC-4ED2-BFC2-EBB6B1440D87}"/>
                </a:ext>
              </a:extLst>
            </p:cNvPr>
            <p:cNvSpPr/>
            <p:nvPr userDrawn="1"/>
          </p:nvSpPr>
          <p:spPr bwMode="auto">
            <a:xfrm>
              <a:off x="10840587" y="3484575"/>
              <a:ext cx="1348238" cy="1395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Rectangle 52">
              <a:extLst>
                <a:ext uri="{FF2B5EF4-FFF2-40B4-BE49-F238E27FC236}">
                  <a16:creationId xmlns:a16="http://schemas.microsoft.com/office/drawing/2014/main" id="{728D9835-47A3-4A07-937F-A4C8FA2B7846}"/>
                </a:ext>
              </a:extLst>
            </p:cNvPr>
            <p:cNvSpPr/>
            <p:nvPr userDrawn="1"/>
          </p:nvSpPr>
          <p:spPr bwMode="auto">
            <a:xfrm>
              <a:off x="11488950" y="1391114"/>
              <a:ext cx="699875" cy="71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Right Triangle 53">
              <a:extLst>
                <a:ext uri="{FF2B5EF4-FFF2-40B4-BE49-F238E27FC236}">
                  <a16:creationId xmlns:a16="http://schemas.microsoft.com/office/drawing/2014/main" id="{9C3B6F21-24E6-41C4-97A7-1C617A78928D}"/>
                </a:ext>
              </a:extLst>
            </p:cNvPr>
            <p:cNvSpPr/>
            <p:nvPr userDrawn="1"/>
          </p:nvSpPr>
          <p:spPr bwMode="auto">
            <a:xfrm rot="5400000">
              <a:off x="10817308" y="23287"/>
              <a:ext cx="1391697" cy="13451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a:extLst>
                <a:ext uri="{FF2B5EF4-FFF2-40B4-BE49-F238E27FC236}">
                  <a16:creationId xmlns:a16="http://schemas.microsoft.com/office/drawing/2014/main" id="{5DD5FA15-C2DC-445A-935D-4A16354611B7}"/>
                </a:ext>
              </a:extLst>
            </p:cNvPr>
            <p:cNvSpPr/>
            <p:nvPr userDrawn="1"/>
          </p:nvSpPr>
          <p:spPr bwMode="auto">
            <a:xfrm>
              <a:off x="10840587" y="1389185"/>
              <a:ext cx="649697" cy="700078"/>
            </a:xfrm>
            <a:prstGeom prst="rect">
              <a:avLst/>
            </a:prstGeom>
            <a:solidFill>
              <a:srgbClr val="E9B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Freeform 5">
              <a:extLst>
                <a:ext uri="{FF2B5EF4-FFF2-40B4-BE49-F238E27FC236}">
                  <a16:creationId xmlns:a16="http://schemas.microsoft.com/office/drawing/2014/main" id="{5F60448E-6E00-409B-884D-A3B98C2F1538}"/>
                </a:ext>
              </a:extLst>
            </p:cNvPr>
            <p:cNvSpPr>
              <a:spLocks/>
            </p:cNvSpPr>
            <p:nvPr userDrawn="1"/>
          </p:nvSpPr>
          <p:spPr bwMode="auto">
            <a:xfrm rot="5400000">
              <a:off x="11490510" y="1389399"/>
              <a:ext cx="698145" cy="698479"/>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rgbClr val="868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57" name="Freeform 5">
              <a:extLst>
                <a:ext uri="{FF2B5EF4-FFF2-40B4-BE49-F238E27FC236}">
                  <a16:creationId xmlns:a16="http://schemas.microsoft.com/office/drawing/2014/main" id="{DBA3F643-5B80-4B2D-90AD-D9DA21362B31}"/>
                </a:ext>
              </a:extLst>
            </p:cNvPr>
            <p:cNvSpPr>
              <a:spLocks/>
            </p:cNvSpPr>
            <p:nvPr userDrawn="1"/>
          </p:nvSpPr>
          <p:spPr bwMode="auto">
            <a:xfrm rot="5400000">
              <a:off x="10816344" y="3509483"/>
              <a:ext cx="1396941" cy="1348239"/>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58" name="Rectangle 57">
              <a:extLst>
                <a:ext uri="{FF2B5EF4-FFF2-40B4-BE49-F238E27FC236}">
                  <a16:creationId xmlns:a16="http://schemas.microsoft.com/office/drawing/2014/main" id="{281FC2B6-182C-4203-A844-BE416B3CE923}"/>
                </a:ext>
              </a:extLst>
            </p:cNvPr>
            <p:cNvSpPr/>
            <p:nvPr userDrawn="1"/>
          </p:nvSpPr>
          <p:spPr bwMode="auto">
            <a:xfrm>
              <a:off x="10840587" y="4876829"/>
              <a:ext cx="1348238" cy="19811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Freeform 5">
              <a:extLst>
                <a:ext uri="{FF2B5EF4-FFF2-40B4-BE49-F238E27FC236}">
                  <a16:creationId xmlns:a16="http://schemas.microsoft.com/office/drawing/2014/main" id="{D9C832AC-0773-420B-85A0-A162721FE45B}"/>
                </a:ext>
              </a:extLst>
            </p:cNvPr>
            <p:cNvSpPr>
              <a:spLocks/>
            </p:cNvSpPr>
            <p:nvPr userDrawn="1"/>
          </p:nvSpPr>
          <p:spPr bwMode="auto">
            <a:xfrm rot="10800000">
              <a:off x="10840476" y="4879992"/>
              <a:ext cx="1348347" cy="1988856"/>
            </a:xfrm>
            <a:custGeom>
              <a:avLst/>
              <a:gdLst>
                <a:gd name="T0" fmla="*/ 0 w 504"/>
                <a:gd name="T1" fmla="*/ 504 h 504"/>
                <a:gd name="T2" fmla="*/ 504 w 504"/>
                <a:gd name="T3" fmla="*/ 504 h 504"/>
                <a:gd name="T4" fmla="*/ 504 w 504"/>
                <a:gd name="T5" fmla="*/ 504 h 504"/>
                <a:gd name="T6" fmla="*/ 0 w 504"/>
                <a:gd name="T7" fmla="*/ 0 h 504"/>
                <a:gd name="T8" fmla="*/ 0 w 504"/>
                <a:gd name="T9" fmla="*/ 0 h 504"/>
                <a:gd name="T10" fmla="*/ 0 w 504"/>
                <a:gd name="T11" fmla="*/ 504 h 504"/>
              </a:gdLst>
              <a:ahLst/>
              <a:cxnLst>
                <a:cxn ang="0">
                  <a:pos x="T0" y="T1"/>
                </a:cxn>
                <a:cxn ang="0">
                  <a:pos x="T2" y="T3"/>
                </a:cxn>
                <a:cxn ang="0">
                  <a:pos x="T4" y="T5"/>
                </a:cxn>
                <a:cxn ang="0">
                  <a:pos x="T6" y="T7"/>
                </a:cxn>
                <a:cxn ang="0">
                  <a:pos x="T8" y="T9"/>
                </a:cxn>
                <a:cxn ang="0">
                  <a:pos x="T10" y="T11"/>
                </a:cxn>
              </a:cxnLst>
              <a:rect l="0" t="0" r="r" b="b"/>
              <a:pathLst>
                <a:path w="504" h="504">
                  <a:moveTo>
                    <a:pt x="0" y="504"/>
                  </a:moveTo>
                  <a:cubicBezTo>
                    <a:pt x="504" y="504"/>
                    <a:pt x="504" y="504"/>
                    <a:pt x="504" y="504"/>
                  </a:cubicBezTo>
                  <a:cubicBezTo>
                    <a:pt x="504" y="504"/>
                    <a:pt x="504" y="504"/>
                    <a:pt x="504" y="504"/>
                  </a:cubicBezTo>
                  <a:cubicBezTo>
                    <a:pt x="504" y="226"/>
                    <a:pt x="279" y="0"/>
                    <a:pt x="0" y="0"/>
                  </a:cubicBezTo>
                  <a:cubicBezTo>
                    <a:pt x="0" y="0"/>
                    <a:pt x="0" y="0"/>
                    <a:pt x="0" y="0"/>
                  </a:cubicBezTo>
                  <a:lnTo>
                    <a:pt x="0" y="504"/>
                  </a:lnTo>
                  <a:close/>
                </a:path>
              </a:pathLst>
            </a:custGeom>
            <a:solidFill>
              <a:srgbClr val="F0716E"/>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60" name="Rectangle 59">
              <a:extLst>
                <a:ext uri="{FF2B5EF4-FFF2-40B4-BE49-F238E27FC236}">
                  <a16:creationId xmlns:a16="http://schemas.microsoft.com/office/drawing/2014/main" id="{56AD90CE-43DE-4242-9BE7-122E98098DCF}"/>
                </a:ext>
              </a:extLst>
            </p:cNvPr>
            <p:cNvSpPr/>
            <p:nvPr userDrawn="1"/>
          </p:nvSpPr>
          <p:spPr bwMode="auto">
            <a:xfrm>
              <a:off x="11488950" y="2087711"/>
              <a:ext cx="699875" cy="692478"/>
            </a:xfrm>
            <a:prstGeom prst="rect">
              <a:avLst/>
            </a:prstGeom>
            <a:solidFill>
              <a:srgbClr val="F07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D9B5413D-9D40-4E95-BA37-7EF8DFA123E8}"/>
                </a:ext>
              </a:extLst>
            </p:cNvPr>
            <p:cNvSpPr/>
            <p:nvPr userDrawn="1"/>
          </p:nvSpPr>
          <p:spPr bwMode="auto">
            <a:xfrm>
              <a:off x="11522364" y="2117427"/>
              <a:ext cx="633046" cy="6330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Rectangle 61">
              <a:extLst>
                <a:ext uri="{FF2B5EF4-FFF2-40B4-BE49-F238E27FC236}">
                  <a16:creationId xmlns:a16="http://schemas.microsoft.com/office/drawing/2014/main" id="{5A0969A9-F7AE-4DB6-935C-E758B63D0612}"/>
                </a:ext>
              </a:extLst>
            </p:cNvPr>
            <p:cNvSpPr/>
            <p:nvPr userDrawn="1"/>
          </p:nvSpPr>
          <p:spPr bwMode="auto">
            <a:xfrm>
              <a:off x="10840587" y="2778237"/>
              <a:ext cx="1348238" cy="710101"/>
            </a:xfrm>
            <a:prstGeom prst="rect">
              <a:avLst/>
            </a:prstGeom>
            <a:solidFill>
              <a:schemeClr val="accent3"/>
            </a:solidFill>
            <a:ln>
              <a:noFill/>
            </a:ln>
            <a:effectLst>
              <a:outerShdw blurRad="50800" dist="254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ight Triangle 62">
              <a:extLst>
                <a:ext uri="{FF2B5EF4-FFF2-40B4-BE49-F238E27FC236}">
                  <a16:creationId xmlns:a16="http://schemas.microsoft.com/office/drawing/2014/main" id="{14AA75AB-6EDE-4705-B1FF-74B11AC0E480}"/>
                </a:ext>
              </a:extLst>
            </p:cNvPr>
            <p:cNvSpPr/>
            <p:nvPr userDrawn="1"/>
          </p:nvSpPr>
          <p:spPr bwMode="auto">
            <a:xfrm rot="16200000">
              <a:off x="10820416" y="20358"/>
              <a:ext cx="1391697" cy="134512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8722062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Section_Slide_Illustration_5">
    <p:bg bwMode="gray">
      <p:bgPr>
        <a:solidFill>
          <a:schemeClr val="tx1"/>
        </a:solidFill>
        <a:effectLst/>
      </p:bgPr>
    </p:bg>
    <p:spTree>
      <p:nvGrpSpPr>
        <p:cNvPr id="1" name=""/>
        <p:cNvGrpSpPr/>
        <p:nvPr/>
      </p:nvGrpSpPr>
      <p:grpSpPr>
        <a:xfrm>
          <a:off x="0" y="0"/>
          <a:ext cx="0" cy="0"/>
          <a:chOff x="0" y="0"/>
          <a:chExt cx="0" cy="0"/>
        </a:xfrm>
      </p:grpSpPr>
      <p:pic>
        <p:nvPicPr>
          <p:cNvPr id="19" name="Picture 3">
            <a:extLst>
              <a:ext uri="{FF2B5EF4-FFF2-40B4-BE49-F238E27FC236}">
                <a16:creationId xmlns:a16="http://schemas.microsoft.com/office/drawing/2014/main" id="{A23AC0CB-AAD4-483A-8E4D-EE06D963F10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42875"/>
            <a:ext cx="11959409" cy="6715125"/>
          </a:xfrm>
          <a:prstGeom prst="rect">
            <a:avLst/>
          </a:prstGeom>
        </p:spPr>
      </p:pic>
      <p:sp>
        <p:nvSpPr>
          <p:cNvPr id="20" name="Title 1">
            <a:extLst>
              <a:ext uri="{FF2B5EF4-FFF2-40B4-BE49-F238E27FC236}">
                <a16:creationId xmlns:a16="http://schemas.microsoft.com/office/drawing/2014/main" id="{A048A11C-50D5-4AF4-8585-33461EB0B668}"/>
              </a:ext>
            </a:extLst>
          </p:cNvPr>
          <p:cNvSpPr>
            <a:spLocks noGrp="1"/>
          </p:cNvSpPr>
          <p:nvPr>
            <p:ph type="ctrTitle" hasCustomPrompt="1"/>
          </p:nvPr>
        </p:nvSpPr>
        <p:spPr bwMode="gray">
          <a:xfrm>
            <a:off x="420142" y="2005012"/>
            <a:ext cx="5244378"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a:t>Click to edit slide title style</a:t>
            </a:r>
          </a:p>
        </p:txBody>
      </p:sp>
      <p:sp>
        <p:nvSpPr>
          <p:cNvPr id="21" name="Text Placeholder 2">
            <a:extLst>
              <a:ext uri="{FF2B5EF4-FFF2-40B4-BE49-F238E27FC236}">
                <a16:creationId xmlns:a16="http://schemas.microsoft.com/office/drawing/2014/main" id="{AFC8271A-5538-4C34-8E16-5F05B1898C8F}"/>
              </a:ext>
            </a:extLst>
          </p:cNvPr>
          <p:cNvSpPr>
            <a:spLocks noGrp="1"/>
          </p:cNvSpPr>
          <p:nvPr>
            <p:ph type="body" sz="quarter" idx="10" hasCustomPrompt="1"/>
          </p:nvPr>
        </p:nvSpPr>
        <p:spPr>
          <a:xfrm>
            <a:off x="434452" y="3434010"/>
            <a:ext cx="5230068" cy="789637"/>
          </a:xfrm>
        </p:spPr>
        <p:txBody>
          <a:bodyPr/>
          <a:lstStyle>
            <a:lvl1pPr marL="0" indent="0">
              <a:lnSpc>
                <a:spcPct val="90000"/>
              </a:lnSpc>
              <a:spcBef>
                <a:spcPts val="600"/>
              </a:spcBef>
              <a:buFont typeface="Arial" panose="020B0604020202020204" pitchFamily="34" charset="0"/>
              <a:buNone/>
              <a:defRPr sz="2000" b="0">
                <a:solidFill>
                  <a:schemeClr val="bg1"/>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a:t>Click to edit subtitle master text styles</a:t>
            </a:r>
          </a:p>
        </p:txBody>
      </p:sp>
      <p:sp>
        <p:nvSpPr>
          <p:cNvPr id="28" name="Footer Placeholder 4">
            <a:extLst>
              <a:ext uri="{FF2B5EF4-FFF2-40B4-BE49-F238E27FC236}">
                <a16:creationId xmlns:a16="http://schemas.microsoft.com/office/drawing/2014/main" id="{6E11AD21-7AF9-3A48-B0CC-9938FAF08110}"/>
              </a:ext>
            </a:extLst>
          </p:cNvPr>
          <p:cNvSpPr txBox="1">
            <a:spLocks/>
          </p:cNvSpPr>
          <p:nvPr userDrawn="1"/>
        </p:nvSpPr>
        <p:spPr bwMode="gray">
          <a:xfrm>
            <a:off x="5863411" y="6365328"/>
            <a:ext cx="49784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b="0" i="0" smtClean="0">
                <a:solidFill>
                  <a:schemeClr val="bg1"/>
                </a:solidFill>
                <a:latin typeface="+mn-lt"/>
                <a:ea typeface="Avenir Book" charset="0"/>
                <a:cs typeface="Arial" panose="020B0604020202020204" pitchFamily="34" charset="0"/>
              </a:rPr>
              <a:pPr algn="ctr"/>
              <a:t>‹#›</a:t>
            </a:fld>
            <a:endParaRPr lang="en-US" sz="600" b="0" i="0">
              <a:solidFill>
                <a:schemeClr val="bg1"/>
              </a:solidFill>
              <a:latin typeface="+mn-lt"/>
              <a:ea typeface="Avenir Book" charset="0"/>
              <a:cs typeface="Arial" panose="020B0604020202020204" pitchFamily="34" charset="0"/>
            </a:endParaRPr>
          </a:p>
        </p:txBody>
      </p:sp>
      <p:grpSp>
        <p:nvGrpSpPr>
          <p:cNvPr id="12" name="Graphic 28">
            <a:extLst>
              <a:ext uri="{FF2B5EF4-FFF2-40B4-BE49-F238E27FC236}">
                <a16:creationId xmlns:a16="http://schemas.microsoft.com/office/drawing/2014/main" id="{52954413-E004-4534-AAEC-E872CBB01CB0}"/>
              </a:ext>
            </a:extLst>
          </p:cNvPr>
          <p:cNvGrpSpPr>
            <a:grpSpLocks noChangeAspect="1"/>
          </p:cNvGrpSpPr>
          <p:nvPr userDrawn="1"/>
        </p:nvGrpSpPr>
        <p:grpSpPr>
          <a:xfrm>
            <a:off x="384148" y="6197601"/>
            <a:ext cx="874890" cy="464232"/>
            <a:chOff x="3834550" y="2440725"/>
            <a:chExt cx="5419725" cy="2876550"/>
          </a:xfrm>
          <a:solidFill>
            <a:schemeClr val="bg1"/>
          </a:solidFill>
        </p:grpSpPr>
        <p:sp>
          <p:nvSpPr>
            <p:cNvPr id="13" name="Freeform: Shape 98">
              <a:extLst>
                <a:ext uri="{FF2B5EF4-FFF2-40B4-BE49-F238E27FC236}">
                  <a16:creationId xmlns:a16="http://schemas.microsoft.com/office/drawing/2014/main" id="{1FD511A8-A946-4535-BB03-02848766B7DB}"/>
                </a:ext>
              </a:extLst>
            </p:cNvPr>
            <p:cNvSpPr/>
            <p:nvPr/>
          </p:nvSpPr>
          <p:spPr>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lstStyle/>
            <a:p>
              <a:endParaRPr lang="en-US" sz="1400"/>
            </a:p>
          </p:txBody>
        </p:sp>
        <p:sp>
          <p:nvSpPr>
            <p:cNvPr id="14" name="Freeform: Shape 99">
              <a:extLst>
                <a:ext uri="{FF2B5EF4-FFF2-40B4-BE49-F238E27FC236}">
                  <a16:creationId xmlns:a16="http://schemas.microsoft.com/office/drawing/2014/main" id="{E14D7041-8B6A-4AD0-984A-5EE79F237B49}"/>
                </a:ext>
              </a:extLst>
            </p:cNvPr>
            <p:cNvSpPr/>
            <p:nvPr/>
          </p:nvSpPr>
          <p:spPr>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sz="1400"/>
            </a:p>
          </p:txBody>
        </p:sp>
        <p:sp>
          <p:nvSpPr>
            <p:cNvPr id="15" name="Freeform: Shape 100">
              <a:extLst>
                <a:ext uri="{FF2B5EF4-FFF2-40B4-BE49-F238E27FC236}">
                  <a16:creationId xmlns:a16="http://schemas.microsoft.com/office/drawing/2014/main" id="{A4F3BE19-894B-499E-919E-A88F350B126D}"/>
                </a:ext>
              </a:extLst>
            </p:cNvPr>
            <p:cNvSpPr/>
            <p:nvPr/>
          </p:nvSpPr>
          <p:spPr>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lstStyle/>
            <a:p>
              <a:endParaRPr lang="en-US" sz="1400"/>
            </a:p>
          </p:txBody>
        </p:sp>
        <p:sp>
          <p:nvSpPr>
            <p:cNvPr id="16" name="Freeform: Shape 101">
              <a:extLst>
                <a:ext uri="{FF2B5EF4-FFF2-40B4-BE49-F238E27FC236}">
                  <a16:creationId xmlns:a16="http://schemas.microsoft.com/office/drawing/2014/main" id="{46EB6E6D-89E7-4083-963C-F5C603B2858A}"/>
                </a:ext>
              </a:extLst>
            </p:cNvPr>
            <p:cNvSpPr/>
            <p:nvPr/>
          </p:nvSpPr>
          <p:spPr>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lstStyle/>
            <a:p>
              <a:endParaRPr lang="en-US" sz="1400"/>
            </a:p>
          </p:txBody>
        </p:sp>
        <p:sp>
          <p:nvSpPr>
            <p:cNvPr id="17" name="Freeform: Shape 102">
              <a:extLst>
                <a:ext uri="{FF2B5EF4-FFF2-40B4-BE49-F238E27FC236}">
                  <a16:creationId xmlns:a16="http://schemas.microsoft.com/office/drawing/2014/main" id="{CCC9185A-1E11-4E0B-BAA1-137EAD3A2A3A}"/>
                </a:ext>
              </a:extLst>
            </p:cNvPr>
            <p:cNvSpPr/>
            <p:nvPr/>
          </p:nvSpPr>
          <p:spPr>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lstStyle/>
            <a:p>
              <a:endParaRPr lang="en-US" sz="1400"/>
            </a:p>
          </p:txBody>
        </p:sp>
      </p:grpSp>
      <p:sp>
        <p:nvSpPr>
          <p:cNvPr id="22" name="Footer Placeholder 4">
            <a:extLst>
              <a:ext uri="{FF2B5EF4-FFF2-40B4-BE49-F238E27FC236}">
                <a16:creationId xmlns:a16="http://schemas.microsoft.com/office/drawing/2014/main" id="{7EF99A0C-C83F-4A03-8363-762CE37E31ED}"/>
              </a:ext>
            </a:extLst>
          </p:cNvPr>
          <p:cNvSpPr txBox="1">
            <a:spLocks/>
          </p:cNvSpPr>
          <p:nvPr userDrawn="1"/>
        </p:nvSpPr>
        <p:spPr bwMode="ltGray">
          <a:xfrm>
            <a:off x="8065127" y="6364009"/>
            <a:ext cx="3704038"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defTabSz="457017" rtl="0" eaLnBrk="1" latinLnBrk="0" hangingPunct="1">
              <a:tabLst>
                <a:tab pos="3599010" algn="l"/>
              </a:tabLst>
            </a:pPr>
            <a:r>
              <a:rPr lang="en-US" sz="600" b="0" i="0" kern="1200">
                <a:solidFill>
                  <a:schemeClr val="bg2"/>
                </a:solidFill>
                <a:latin typeface="+mn-lt"/>
                <a:ea typeface="+mn-ea"/>
                <a:cs typeface="Arial" panose="020B0604020202020204" pitchFamily="34" charset="0"/>
              </a:rPr>
              <a:t>© 2020 ServiceNow, Inc. All Rights Reserved. Confidential.</a:t>
            </a:r>
          </a:p>
        </p:txBody>
      </p:sp>
    </p:spTree>
    <p:extLst>
      <p:ext uri="{BB962C8B-B14F-4D97-AF65-F5344CB8AC3E}">
        <p14:creationId xmlns:p14="http://schemas.microsoft.com/office/powerpoint/2010/main" val="365624786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gue Slide Gray">
  <p:cSld name="Segue Slide Gray">
    <p:bg>
      <p:bgPr>
        <a:solidFill>
          <a:schemeClr val="lt2"/>
        </a:solidFill>
        <a:effectLst/>
      </p:bgPr>
    </p:bg>
    <p:spTree>
      <p:nvGrpSpPr>
        <p:cNvPr id="1" name="Shape 104"/>
        <p:cNvGrpSpPr/>
        <p:nvPr/>
      </p:nvGrpSpPr>
      <p:grpSpPr>
        <a:xfrm>
          <a:off x="0" y="0"/>
          <a:ext cx="0" cy="0"/>
          <a:chOff x="0" y="0"/>
          <a:chExt cx="0" cy="0"/>
        </a:xfrm>
      </p:grpSpPr>
      <p:pic>
        <p:nvPicPr>
          <p:cNvPr id="105" name="Google Shape;105;g10230076b95_0_117"/>
          <p:cNvPicPr preferRelativeResize="0"/>
          <p:nvPr/>
        </p:nvPicPr>
        <p:blipFill rotWithShape="1">
          <a:blip r:embed="rId2">
            <a:alphaModFix/>
          </a:blip>
          <a:srcRect l="52908" t="29853" r="24347" b="33947"/>
          <a:stretch/>
        </p:blipFill>
        <p:spPr>
          <a:xfrm flipH="1">
            <a:off x="9149406" y="3687417"/>
            <a:ext cx="3042594" cy="3170583"/>
          </a:xfrm>
          <a:prstGeom prst="rect">
            <a:avLst/>
          </a:prstGeom>
          <a:noFill/>
          <a:ln>
            <a:noFill/>
          </a:ln>
        </p:spPr>
      </p:pic>
      <p:sp>
        <p:nvSpPr>
          <p:cNvPr id="106" name="Google Shape;106;g10230076b95_0_117"/>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10230076b95_0_117"/>
          <p:cNvSpPr txBox="1">
            <a:spLocks noGrp="1"/>
          </p:cNvSpPr>
          <p:nvPr>
            <p:ph type="body" idx="1"/>
          </p:nvPr>
        </p:nvSpPr>
        <p:spPr>
          <a:xfrm>
            <a:off x="2039579" y="3664968"/>
            <a:ext cx="8112900" cy="1320000"/>
          </a:xfrm>
          <a:prstGeom prst="rect">
            <a:avLst/>
          </a:prstGeom>
          <a:noFill/>
          <a:ln>
            <a:noFill/>
          </a:ln>
        </p:spPr>
        <p:txBody>
          <a:bodyPr spcFirstLastPara="1" wrap="square" lIns="91425" tIns="45700" rIns="91425" bIns="45700" anchor="t" anchorCtr="0">
            <a:normAutofit/>
          </a:bodyPr>
          <a:lstStyle>
            <a:lvl1pPr marL="457200" lvl="0" indent="-228600" algn="ctr">
              <a:lnSpc>
                <a:spcPct val="71428"/>
              </a:lnSpc>
              <a:spcBef>
                <a:spcPts val="280"/>
              </a:spcBef>
              <a:spcAft>
                <a:spcPts val="0"/>
              </a:spcAft>
              <a:buSzPts val="1400"/>
              <a:buNone/>
              <a:defRPr sz="1400" b="0" i="0">
                <a:solidFill>
                  <a:schemeClr val="lt1"/>
                </a:solidFill>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08" name="Google Shape;108;g10230076b95_0_117"/>
          <p:cNvSpPr/>
          <p:nvPr/>
        </p:nvSpPr>
        <p:spPr>
          <a:xfrm>
            <a:off x="312233" y="6263957"/>
            <a:ext cx="1182000" cy="365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09" name="Google Shape;109;g10230076b95_0_117" descr="A picture containing drawing, light&#10;&#10;Description automatically generated"/>
          <p:cNvPicPr preferRelativeResize="0"/>
          <p:nvPr/>
        </p:nvPicPr>
        <p:blipFill rotWithShape="1">
          <a:blip r:embed="rId3">
            <a:alphaModFix/>
          </a:blip>
          <a:srcRect/>
          <a:stretch/>
        </p:blipFill>
        <p:spPr>
          <a:xfrm>
            <a:off x="419100" y="6303024"/>
            <a:ext cx="925858" cy="288925"/>
          </a:xfrm>
          <a:prstGeom prst="rect">
            <a:avLst/>
          </a:prstGeom>
          <a:noFill/>
          <a:ln>
            <a:noFill/>
          </a:ln>
        </p:spPr>
      </p:pic>
      <p:sp>
        <p:nvSpPr>
          <p:cNvPr id="110" name="Google Shape;110;g10230076b95_0_117"/>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1"/>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Content Slid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C380-8412-EF45-864E-1CE87DF3AAB2}"/>
              </a:ext>
            </a:extLst>
          </p:cNvPr>
          <p:cNvSpPr>
            <a:spLocks noGrp="1"/>
          </p:cNvSpPr>
          <p:nvPr>
            <p:ph type="title" hasCustomPrompt="1"/>
          </p:nvPr>
        </p:nvSpPr>
        <p:spPr>
          <a:xfrm>
            <a:off x="459824" y="431628"/>
            <a:ext cx="11249576" cy="715530"/>
          </a:xfrm>
          <a:prstGeom prst="rect">
            <a:avLst/>
          </a:prstGeom>
        </p:spPr>
        <p:txBody>
          <a:bodyPr/>
          <a:lstStyle>
            <a:lvl1pPr>
              <a:defRPr b="1" i="0">
                <a:solidFill>
                  <a:schemeClr val="tx1"/>
                </a:solidFill>
                <a:latin typeface="Century Gothic" panose="020B0502020202020204" pitchFamily="34" charset="0"/>
              </a:defRPr>
            </a:lvl1pPr>
          </a:lstStyle>
          <a:p>
            <a:r>
              <a:rPr lang="en-US"/>
              <a:t>Content Slide</a:t>
            </a:r>
          </a:p>
        </p:txBody>
      </p:sp>
      <p:sp>
        <p:nvSpPr>
          <p:cNvPr id="3" name="Slide Number Placeholder 5">
            <a:extLst>
              <a:ext uri="{FF2B5EF4-FFF2-40B4-BE49-F238E27FC236}">
                <a16:creationId xmlns:a16="http://schemas.microsoft.com/office/drawing/2014/main" id="{A49CE553-0E51-234B-9C71-CD9C95DCCD35}"/>
              </a:ext>
            </a:extLst>
          </p:cNvPr>
          <p:cNvSpPr>
            <a:spLocks noGrp="1"/>
          </p:cNvSpPr>
          <p:nvPr>
            <p:ph type="sldNum" sz="quarter" idx="4"/>
          </p:nvPr>
        </p:nvSpPr>
        <p:spPr>
          <a:xfrm>
            <a:off x="10000219" y="6523400"/>
            <a:ext cx="566479" cy="261504"/>
          </a:xfrm>
          <a:prstGeom prst="rect">
            <a:avLst/>
          </a:prstGeom>
        </p:spPr>
        <p:txBody>
          <a:bodyPr anchor="b"/>
          <a:lstStyle>
            <a:lvl1pPr algn="r">
              <a:defRPr sz="1200" b="0" i="0">
                <a:solidFill>
                  <a:schemeClr val="tx1"/>
                </a:solidFill>
                <a:latin typeface="+mn-lt"/>
              </a:defRPr>
            </a:lvl1pPr>
          </a:lstStyle>
          <a:p>
            <a:fld id="{FCCE2DAB-65CE-EB4F-AD48-6B32EFB8FB38}" type="slidenum">
              <a:rPr lang="en-US" smtClean="0"/>
              <a:pPr/>
              <a:t>‹#›</a:t>
            </a:fld>
            <a:endParaRPr lang="en-US"/>
          </a:p>
        </p:txBody>
      </p:sp>
    </p:spTree>
    <p:extLst>
      <p:ext uri="{BB962C8B-B14F-4D97-AF65-F5344CB8AC3E}">
        <p14:creationId xmlns:p14="http://schemas.microsoft.com/office/powerpoint/2010/main" val="13867299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_Title Only with Subtitle">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8B161F5-BAF2-0746-93FC-ACFB8E61074D}"/>
              </a:ext>
            </a:extLst>
          </p:cNvPr>
          <p:cNvSpPr>
            <a:spLocks noGrp="1"/>
          </p:cNvSpPr>
          <p:nvPr>
            <p:ph type="body" sz="quarter" idx="13" hasCustomPrompt="1"/>
          </p:nvPr>
        </p:nvSpPr>
        <p:spPr>
          <a:xfrm>
            <a:off x="425662" y="1033332"/>
            <a:ext cx="11343580" cy="446087"/>
          </a:xfrm>
        </p:spPr>
        <p:txBody>
          <a:bodyPr lIns="0">
            <a:noAutofit/>
          </a:bodyPr>
          <a:lstStyle>
            <a:lvl1pPr marL="0" indent="0">
              <a:buNone/>
              <a:defRPr sz="2000" b="0">
                <a:solidFill>
                  <a:schemeClr val="tx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6" name="Title Placeholder 1">
            <a:extLst>
              <a:ext uri="{FF2B5EF4-FFF2-40B4-BE49-F238E27FC236}">
                <a16:creationId xmlns:a16="http://schemas.microsoft.com/office/drawing/2014/main" id="{08BC146C-6E22-5D49-A4E9-71515F6F6FB5}"/>
              </a:ext>
            </a:extLst>
          </p:cNvPr>
          <p:cNvSpPr>
            <a:spLocks noGrp="1"/>
          </p:cNvSpPr>
          <p:nvPr>
            <p:ph type="title"/>
          </p:nvPr>
        </p:nvSpPr>
        <p:spPr bwMode="gray">
          <a:xfrm>
            <a:off x="425661" y="341807"/>
            <a:ext cx="11343581" cy="668692"/>
          </a:xfrm>
          <a:prstGeom prst="rect">
            <a:avLst/>
          </a:prstGeom>
        </p:spPr>
        <p:txBody>
          <a:bodyPr vert="horz" lIns="0" tIns="0" rIns="0" bIns="0" rtlCol="0" anchor="b" anchorCtr="0">
            <a:noAutofit/>
          </a:bodyPr>
          <a:lstStyle/>
          <a:p>
            <a:pPr lvl="0"/>
            <a:r>
              <a:rPr lang="en-US"/>
              <a:t>Click to edit master title style</a:t>
            </a:r>
          </a:p>
        </p:txBody>
      </p:sp>
    </p:spTree>
    <p:extLst>
      <p:ext uri="{BB962C8B-B14F-4D97-AF65-F5344CB8AC3E}">
        <p14:creationId xmlns:p14="http://schemas.microsoft.com/office/powerpoint/2010/main" val="3411719535"/>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a:t>Click to edit master title style</a:t>
            </a:r>
          </a:p>
        </p:txBody>
      </p:sp>
      <p:sp>
        <p:nvSpPr>
          <p:cNvPr id="6" name="Content Placeholder 5"/>
          <p:cNvSpPr>
            <a:spLocks noGrp="1"/>
          </p:cNvSpPr>
          <p:nvPr>
            <p:ph sz="quarter" idx="10" hasCustomPrompt="1"/>
          </p:nvPr>
        </p:nvSpPr>
        <p:spPr>
          <a:xfrm>
            <a:off x="427970" y="1636776"/>
            <a:ext cx="5423804" cy="4389120"/>
          </a:xfrm>
        </p:spPr>
        <p:txBody>
          <a:bodyPr/>
          <a:lstStyle>
            <a:lvl1pPr>
              <a:defRPr/>
            </a:lvl1pPr>
            <a:lvl2pPr>
              <a:defRPr sz="1600"/>
            </a:lvl2pPr>
          </a:lstStyle>
          <a:p>
            <a:pPr lvl="0"/>
            <a:r>
              <a:rPr lang="en-US"/>
              <a:t>Click to edit master text styles</a:t>
            </a:r>
          </a:p>
          <a:p>
            <a:pPr lvl="1"/>
            <a:r>
              <a:rPr lang="en-US"/>
              <a:t>Second level</a:t>
            </a:r>
          </a:p>
        </p:txBody>
      </p:sp>
      <p:sp>
        <p:nvSpPr>
          <p:cNvPr id="7" name="Content Placeholder 5"/>
          <p:cNvSpPr>
            <a:spLocks noGrp="1"/>
          </p:cNvSpPr>
          <p:nvPr>
            <p:ph sz="quarter" idx="11" hasCustomPrompt="1"/>
          </p:nvPr>
        </p:nvSpPr>
        <p:spPr>
          <a:xfrm>
            <a:off x="6228921" y="1636776"/>
            <a:ext cx="5422586" cy="4396986"/>
          </a:xfrm>
        </p:spPr>
        <p:txBody>
          <a:bodyPr/>
          <a:lstStyle>
            <a:lvl1pPr>
              <a:defRPr/>
            </a:lvl1pPr>
            <a:lvl2pPr>
              <a:defRPr sz="1600"/>
            </a:lvl2pPr>
          </a:lstStyle>
          <a:p>
            <a:pPr lvl="0"/>
            <a:r>
              <a:rPr lang="en-US"/>
              <a:t>Click to edit master text styles</a:t>
            </a:r>
          </a:p>
          <a:p>
            <a:pPr lvl="1"/>
            <a:r>
              <a:rPr lang="en-US"/>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9026" y="1033272"/>
            <a:ext cx="11186025" cy="448056"/>
          </a:xfrm>
        </p:spPr>
        <p:txBody>
          <a:bodyPr/>
          <a:lstStyle>
            <a:lvl1pPr marL="0" indent="0">
              <a:buNone/>
              <a:defRPr lang="en-US" sz="19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a:t>Edit master text styles</a:t>
            </a:r>
          </a:p>
        </p:txBody>
      </p:sp>
    </p:spTree>
    <p:extLst>
      <p:ext uri="{BB962C8B-B14F-4D97-AF65-F5344CB8AC3E}">
        <p14:creationId xmlns:p14="http://schemas.microsoft.com/office/powerpoint/2010/main" val="22647220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1">
  <p:cSld name="1_Title and Content 1">
    <p:spTree>
      <p:nvGrpSpPr>
        <p:cNvPr id="1" name="Shape 111"/>
        <p:cNvGrpSpPr/>
        <p:nvPr/>
      </p:nvGrpSpPr>
      <p:grpSpPr>
        <a:xfrm>
          <a:off x="0" y="0"/>
          <a:ext cx="0" cy="0"/>
          <a:chOff x="0" y="0"/>
          <a:chExt cx="0" cy="0"/>
        </a:xfrm>
      </p:grpSpPr>
      <p:sp>
        <p:nvSpPr>
          <p:cNvPr id="112" name="Google Shape;112;p42"/>
          <p:cNvSpPr txBox="1">
            <a:spLocks noGrp="1"/>
          </p:cNvSpPr>
          <p:nvPr>
            <p:ph type="title"/>
          </p:nvPr>
        </p:nvSpPr>
        <p:spPr>
          <a:xfrm>
            <a:off x="425661" y="341807"/>
            <a:ext cx="11225023" cy="66870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chemeClr val="dk1"/>
              </a:buClr>
              <a:buSzPts val="32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2"/>
          <p:cNvSpPr txBox="1">
            <a:spLocks noGrp="1"/>
          </p:cNvSpPr>
          <p:nvPr>
            <p:ph type="body" idx="1"/>
          </p:nvPr>
        </p:nvSpPr>
        <p:spPr>
          <a:xfrm>
            <a:off x="427968" y="1636776"/>
            <a:ext cx="11213320" cy="45354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200"/>
              </a:spcBef>
              <a:spcAft>
                <a:spcPts val="0"/>
              </a:spcAft>
              <a:buSzPts val="2000"/>
              <a:buChar char="•"/>
              <a:defRPr/>
            </a:lvl1pPr>
            <a:lvl2pPr marL="914400" lvl="1" indent="-330200" algn="l">
              <a:lnSpc>
                <a:spcPct val="90000"/>
              </a:lnSpc>
              <a:spcBef>
                <a:spcPts val="600"/>
              </a:spcBef>
              <a:spcAft>
                <a:spcPts val="0"/>
              </a:spcAft>
              <a:buSzPts val="1600"/>
              <a:buChar char="•"/>
              <a:defRPr sz="1600"/>
            </a:lvl2pPr>
            <a:lvl3pPr marL="1371600" lvl="2" indent="-330200" algn="l">
              <a:lnSpc>
                <a:spcPct val="90000"/>
              </a:lnSpc>
              <a:spcBef>
                <a:spcPts val="600"/>
              </a:spcBef>
              <a:spcAft>
                <a:spcPts val="0"/>
              </a:spcAft>
              <a:buSzPts val="1600"/>
              <a:buChar char="•"/>
              <a:defRPr/>
            </a:lvl3pPr>
            <a:lvl4pPr marL="1828800" lvl="3" indent="-317500" algn="l">
              <a:lnSpc>
                <a:spcPct val="90000"/>
              </a:lnSpc>
              <a:spcBef>
                <a:spcPts val="600"/>
              </a:spcBef>
              <a:spcAft>
                <a:spcPts val="0"/>
              </a:spcAft>
              <a:buSzPts val="1400"/>
              <a:buChar char="•"/>
              <a:defRPr/>
            </a:lvl4pPr>
            <a:lvl5pPr marL="2286000" lvl="4" indent="-317500" algn="l">
              <a:lnSpc>
                <a:spcPct val="90000"/>
              </a:lnSpc>
              <a:spcBef>
                <a:spcPts val="600"/>
              </a:spcBef>
              <a:spcAft>
                <a:spcPts val="0"/>
              </a:spcAft>
              <a:buSzPts val="14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600"/>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ll Out Title and Content Dots">
  <p:cSld name="Call Out Title and Content Dots">
    <p:spTree>
      <p:nvGrpSpPr>
        <p:cNvPr id="1" name="Shape 114"/>
        <p:cNvGrpSpPr/>
        <p:nvPr/>
      </p:nvGrpSpPr>
      <p:grpSpPr>
        <a:xfrm>
          <a:off x="0" y="0"/>
          <a:ext cx="0" cy="0"/>
          <a:chOff x="0" y="0"/>
          <a:chExt cx="0" cy="0"/>
        </a:xfrm>
      </p:grpSpPr>
      <p:pic>
        <p:nvPicPr>
          <p:cNvPr id="115" name="Google Shape;115;p148"/>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16" name="Google Shape;116;p148"/>
          <p:cNvSpPr txBox="1">
            <a:spLocks noGrp="1"/>
          </p:cNvSpPr>
          <p:nvPr>
            <p:ph type="body" idx="1"/>
          </p:nvPr>
        </p:nvSpPr>
        <p:spPr>
          <a:xfrm>
            <a:off x="332397" y="3195805"/>
            <a:ext cx="11478603" cy="266299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17" name="Google Shape;117;p148"/>
          <p:cNvSpPr txBox="1">
            <a:spLocks noGrp="1"/>
          </p:cNvSpPr>
          <p:nvPr>
            <p:ph type="body" idx="2"/>
          </p:nvPr>
        </p:nvSpPr>
        <p:spPr>
          <a:xfrm>
            <a:off x="302923" y="151072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18" name="Google Shape;118;p148"/>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19" name="Google Shape;119;p148"/>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48"/>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21" name="Google Shape;121;p148"/>
          <p:cNvSpPr txBox="1">
            <a:spLocks noGrp="1"/>
          </p:cNvSpPr>
          <p:nvPr>
            <p:ph type="body" idx="3"/>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 Dots">
  <p:cSld name="Two Column Dots">
    <p:spTree>
      <p:nvGrpSpPr>
        <p:cNvPr id="1" name="Shape 122"/>
        <p:cNvGrpSpPr/>
        <p:nvPr/>
      </p:nvGrpSpPr>
      <p:grpSpPr>
        <a:xfrm>
          <a:off x="0" y="0"/>
          <a:ext cx="0" cy="0"/>
          <a:chOff x="0" y="0"/>
          <a:chExt cx="0" cy="0"/>
        </a:xfrm>
      </p:grpSpPr>
      <p:pic>
        <p:nvPicPr>
          <p:cNvPr id="123" name="Google Shape;123;p149"/>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24" name="Google Shape;124;p149"/>
          <p:cNvSpPr txBox="1">
            <a:spLocks noGrp="1"/>
          </p:cNvSpPr>
          <p:nvPr>
            <p:ph type="body" idx="1"/>
          </p:nvPr>
        </p:nvSpPr>
        <p:spPr>
          <a:xfrm>
            <a:off x="677568" y="2174875"/>
            <a:ext cx="5189857"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a:solidFill>
                  <a:schemeClr val="lt1"/>
                </a:solidFil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25" name="Google Shape;125;p149"/>
          <p:cNvSpPr txBox="1">
            <a:spLocks noGrp="1"/>
          </p:cNvSpPr>
          <p:nvPr>
            <p:ph type="body" idx="2"/>
          </p:nvPr>
        </p:nvSpPr>
        <p:spPr>
          <a:xfrm>
            <a:off x="677569" y="2751138"/>
            <a:ext cx="5189856" cy="3109913"/>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26" name="Google Shape;126;p149"/>
          <p:cNvSpPr txBox="1">
            <a:spLocks noGrp="1"/>
          </p:cNvSpPr>
          <p:nvPr>
            <p:ph type="body" idx="3"/>
          </p:nvPr>
        </p:nvSpPr>
        <p:spPr>
          <a:xfrm>
            <a:off x="6358865" y="2174875"/>
            <a:ext cx="5194583"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i="0">
                <a:solidFill>
                  <a:schemeClr val="lt1"/>
                </a:solidFill>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27" name="Google Shape;127;p149"/>
          <p:cNvSpPr txBox="1">
            <a:spLocks noGrp="1"/>
          </p:cNvSpPr>
          <p:nvPr>
            <p:ph type="body" idx="4"/>
          </p:nvPr>
        </p:nvSpPr>
        <p:spPr>
          <a:xfrm>
            <a:off x="6358865" y="2751138"/>
            <a:ext cx="5194583" cy="310991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28" name="Google Shape;128;p149"/>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29" name="Google Shape;129;p149"/>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49"/>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31" name="Google Shape;131;p149"/>
          <p:cNvSpPr txBox="1">
            <a:spLocks noGrp="1"/>
          </p:cNvSpPr>
          <p:nvPr>
            <p:ph type="body" idx="5"/>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ll Out Two Column Dots">
  <p:cSld name="Call Out Two Column Dots">
    <p:spTree>
      <p:nvGrpSpPr>
        <p:cNvPr id="1" name="Shape 132"/>
        <p:cNvGrpSpPr/>
        <p:nvPr/>
      </p:nvGrpSpPr>
      <p:grpSpPr>
        <a:xfrm>
          <a:off x="0" y="0"/>
          <a:ext cx="0" cy="0"/>
          <a:chOff x="0" y="0"/>
          <a:chExt cx="0" cy="0"/>
        </a:xfrm>
      </p:grpSpPr>
      <p:pic>
        <p:nvPicPr>
          <p:cNvPr id="133" name="Google Shape;133;p150"/>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34" name="Google Shape;134;p150"/>
          <p:cNvSpPr txBox="1">
            <a:spLocks noGrp="1"/>
          </p:cNvSpPr>
          <p:nvPr>
            <p:ph type="body" idx="1"/>
          </p:nvPr>
        </p:nvSpPr>
        <p:spPr>
          <a:xfrm>
            <a:off x="677568" y="2909888"/>
            <a:ext cx="5189857"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35" name="Google Shape;135;p150"/>
          <p:cNvSpPr txBox="1">
            <a:spLocks noGrp="1"/>
          </p:cNvSpPr>
          <p:nvPr>
            <p:ph type="body" idx="2"/>
          </p:nvPr>
        </p:nvSpPr>
        <p:spPr>
          <a:xfrm>
            <a:off x="677569" y="3486151"/>
            <a:ext cx="5189856" cy="2681197"/>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36" name="Google Shape;136;p150"/>
          <p:cNvSpPr txBox="1">
            <a:spLocks noGrp="1"/>
          </p:cNvSpPr>
          <p:nvPr>
            <p:ph type="body" idx="3"/>
          </p:nvPr>
        </p:nvSpPr>
        <p:spPr>
          <a:xfrm>
            <a:off x="6358865" y="2909888"/>
            <a:ext cx="5194583"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i="0">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37" name="Google Shape;137;p150"/>
          <p:cNvSpPr txBox="1">
            <a:spLocks noGrp="1"/>
          </p:cNvSpPr>
          <p:nvPr>
            <p:ph type="body" idx="4"/>
          </p:nvPr>
        </p:nvSpPr>
        <p:spPr>
          <a:xfrm>
            <a:off x="6358865" y="3486151"/>
            <a:ext cx="5194583" cy="26811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38" name="Google Shape;138;p150"/>
          <p:cNvSpPr txBox="1">
            <a:spLocks noGrp="1"/>
          </p:cNvSpPr>
          <p:nvPr>
            <p:ph type="body" idx="5"/>
          </p:nvPr>
        </p:nvSpPr>
        <p:spPr>
          <a:xfrm>
            <a:off x="302923" y="137076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39" name="Google Shape;139;p150"/>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40" name="Google Shape;140;p150"/>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50"/>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42" name="Google Shape;142;p150"/>
          <p:cNvSpPr txBox="1">
            <a:spLocks noGrp="1"/>
          </p:cNvSpPr>
          <p:nvPr>
            <p:ph type="body" idx="6"/>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47"/>
          <p:cNvSpPr txBox="1">
            <a:spLocks noGrp="1"/>
          </p:cNvSpPr>
          <p:nvPr>
            <p:ph type="title"/>
          </p:nvPr>
        </p:nvSpPr>
        <p:spPr>
          <a:xfrm>
            <a:off x="303213" y="284163"/>
            <a:ext cx="11507787" cy="669925"/>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47"/>
          <p:cNvSpPr txBox="1">
            <a:spLocks noGrp="1"/>
          </p:cNvSpPr>
          <p:nvPr>
            <p:ph type="body" idx="1"/>
          </p:nvPr>
        </p:nvSpPr>
        <p:spPr>
          <a:xfrm>
            <a:off x="427968" y="1636776"/>
            <a:ext cx="11213464" cy="4535424"/>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440"/>
              </a:spcBef>
              <a:spcAft>
                <a:spcPts val="0"/>
              </a:spcAft>
              <a:buSzPts val="2200"/>
              <a:buChar char="•"/>
              <a:defRPr/>
            </a:lvl1pPr>
            <a:lvl2pPr marL="914400" lvl="1" indent="-330200" algn="l">
              <a:lnSpc>
                <a:spcPct val="100000"/>
              </a:lnSpc>
              <a:spcBef>
                <a:spcPts val="600"/>
              </a:spcBef>
              <a:spcAft>
                <a:spcPts val="0"/>
              </a:spcAft>
              <a:buSzPts val="1600"/>
              <a:buChar char="•"/>
              <a:defRPr sz="1600"/>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 Dots">
  <p:cSld name="Three Column Dots">
    <p:spTree>
      <p:nvGrpSpPr>
        <p:cNvPr id="1" name="Shape 143"/>
        <p:cNvGrpSpPr/>
        <p:nvPr/>
      </p:nvGrpSpPr>
      <p:grpSpPr>
        <a:xfrm>
          <a:off x="0" y="0"/>
          <a:ext cx="0" cy="0"/>
          <a:chOff x="0" y="0"/>
          <a:chExt cx="0" cy="0"/>
        </a:xfrm>
      </p:grpSpPr>
      <p:pic>
        <p:nvPicPr>
          <p:cNvPr id="144" name="Google Shape;144;p151"/>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45" name="Google Shape;145;p151"/>
          <p:cNvSpPr txBox="1">
            <a:spLocks noGrp="1"/>
          </p:cNvSpPr>
          <p:nvPr>
            <p:ph type="body" idx="1"/>
          </p:nvPr>
        </p:nvSpPr>
        <p:spPr>
          <a:xfrm>
            <a:off x="350190" y="2174875"/>
            <a:ext cx="3710975"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a:solidFill>
                  <a:schemeClr val="lt1"/>
                </a:solidFil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46" name="Google Shape;146;p151"/>
          <p:cNvSpPr txBox="1">
            <a:spLocks noGrp="1"/>
          </p:cNvSpPr>
          <p:nvPr>
            <p:ph type="body" idx="2"/>
          </p:nvPr>
        </p:nvSpPr>
        <p:spPr>
          <a:xfrm>
            <a:off x="350191" y="2772158"/>
            <a:ext cx="3710974" cy="3109913"/>
          </a:xfrm>
          <a:prstGeom prst="rect">
            <a:avLst/>
          </a:prstGeom>
          <a:noFill/>
          <a:ln>
            <a:noFill/>
          </a:ln>
        </p:spPr>
        <p:txBody>
          <a:bodyPr spcFirstLastPara="1" wrap="square" lIns="91425" tIns="45700" rIns="91425" bIns="45700" anchor="t" anchorCtr="0">
            <a:normAutofit/>
          </a:bodyPr>
          <a:lstStyle>
            <a:lvl1pPr marL="457200" lvl="0" indent="-368300" algn="l">
              <a:lnSpc>
                <a:spcPct val="81818"/>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12500"/>
              </a:lnSpc>
              <a:spcBef>
                <a:spcPts val="600"/>
              </a:spcBef>
              <a:spcAft>
                <a:spcPts val="0"/>
              </a:spcAft>
              <a:buSzPts val="1600"/>
              <a:buChar char="•"/>
              <a:defRPr/>
            </a:lvl3pPr>
            <a:lvl4pPr marL="1828800" lvl="3" indent="-330200" algn="l">
              <a:lnSpc>
                <a:spcPct val="112500"/>
              </a:lnSpc>
              <a:spcBef>
                <a:spcPts val="600"/>
              </a:spcBef>
              <a:spcAft>
                <a:spcPts val="0"/>
              </a:spcAft>
              <a:buSzPts val="1600"/>
              <a:buChar char="•"/>
              <a:defRPr/>
            </a:lvl4pPr>
            <a:lvl5pPr marL="2286000" lvl="4" indent="-330200" algn="l">
              <a:lnSpc>
                <a:spcPct val="1125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47" name="Google Shape;147;p151"/>
          <p:cNvSpPr txBox="1">
            <a:spLocks noGrp="1"/>
          </p:cNvSpPr>
          <p:nvPr>
            <p:ph type="body" idx="3"/>
          </p:nvPr>
        </p:nvSpPr>
        <p:spPr>
          <a:xfrm>
            <a:off x="4275184" y="2174875"/>
            <a:ext cx="3714354"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i="0">
                <a:solidFill>
                  <a:schemeClr val="lt1"/>
                </a:solidFill>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48" name="Google Shape;148;p151"/>
          <p:cNvSpPr txBox="1">
            <a:spLocks noGrp="1"/>
          </p:cNvSpPr>
          <p:nvPr>
            <p:ph type="body" idx="4"/>
          </p:nvPr>
        </p:nvSpPr>
        <p:spPr>
          <a:xfrm>
            <a:off x="4275184" y="2772158"/>
            <a:ext cx="3714354" cy="3109913"/>
          </a:xfrm>
          <a:prstGeom prst="rect">
            <a:avLst/>
          </a:prstGeom>
          <a:noFill/>
          <a:ln>
            <a:noFill/>
          </a:ln>
        </p:spPr>
        <p:txBody>
          <a:bodyPr spcFirstLastPara="1" wrap="square" lIns="91425" tIns="45700" rIns="91425" bIns="45700" anchor="t" anchorCtr="0">
            <a:normAutofit/>
          </a:bodyPr>
          <a:lstStyle>
            <a:lvl1pPr marL="457200" lvl="0" indent="-368300" algn="l">
              <a:lnSpc>
                <a:spcPct val="81818"/>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12500"/>
              </a:lnSpc>
              <a:spcBef>
                <a:spcPts val="600"/>
              </a:spcBef>
              <a:spcAft>
                <a:spcPts val="0"/>
              </a:spcAft>
              <a:buSzPts val="1600"/>
              <a:buChar char="•"/>
              <a:defRPr/>
            </a:lvl3pPr>
            <a:lvl4pPr marL="1828800" lvl="3" indent="-330200" algn="l">
              <a:lnSpc>
                <a:spcPct val="112500"/>
              </a:lnSpc>
              <a:spcBef>
                <a:spcPts val="600"/>
              </a:spcBef>
              <a:spcAft>
                <a:spcPts val="0"/>
              </a:spcAft>
              <a:buSzPts val="1600"/>
              <a:buChar char="•"/>
              <a:defRPr/>
            </a:lvl4pPr>
            <a:lvl5pPr marL="2286000" lvl="4" indent="-330200" algn="l">
              <a:lnSpc>
                <a:spcPct val="1125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49" name="Google Shape;149;p151"/>
          <p:cNvSpPr txBox="1">
            <a:spLocks noGrp="1"/>
          </p:cNvSpPr>
          <p:nvPr>
            <p:ph type="body" idx="5"/>
          </p:nvPr>
        </p:nvSpPr>
        <p:spPr>
          <a:xfrm>
            <a:off x="8187986" y="2174875"/>
            <a:ext cx="3714354" cy="576262"/>
          </a:xfrm>
          <a:prstGeom prst="rect">
            <a:avLst/>
          </a:prstGeom>
          <a:solidFill>
            <a:schemeClr val="accent1"/>
          </a:solidFill>
          <a:ln>
            <a:noFill/>
          </a:ln>
        </p:spPr>
        <p:txBody>
          <a:bodyPr spcFirstLastPara="1" wrap="square" lIns="91425" tIns="45700" rIns="91425" bIns="45700" anchor="ctr" anchorCtr="0">
            <a:noAutofit/>
          </a:bodyPr>
          <a:lstStyle>
            <a:lvl1pPr marL="457200" lvl="0" indent="-228600" algn="ctr">
              <a:lnSpc>
                <a:spcPct val="100000"/>
              </a:lnSpc>
              <a:spcBef>
                <a:spcPts val="400"/>
              </a:spcBef>
              <a:spcAft>
                <a:spcPts val="0"/>
              </a:spcAft>
              <a:buSzPts val="2000"/>
              <a:buNone/>
              <a:defRPr sz="2000" b="1" i="0">
                <a:solidFill>
                  <a:schemeClr val="lt1"/>
                </a:solidFill>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50" name="Google Shape;150;p151"/>
          <p:cNvSpPr txBox="1">
            <a:spLocks noGrp="1"/>
          </p:cNvSpPr>
          <p:nvPr>
            <p:ph type="body" idx="6"/>
          </p:nvPr>
        </p:nvSpPr>
        <p:spPr>
          <a:xfrm>
            <a:off x="8187986" y="2772158"/>
            <a:ext cx="3714354" cy="3109913"/>
          </a:xfrm>
          <a:prstGeom prst="rect">
            <a:avLst/>
          </a:prstGeom>
          <a:noFill/>
          <a:ln>
            <a:noFill/>
          </a:ln>
        </p:spPr>
        <p:txBody>
          <a:bodyPr spcFirstLastPara="1" wrap="square" lIns="91425" tIns="45700" rIns="91425" bIns="45700" anchor="t" anchorCtr="0">
            <a:normAutofit/>
          </a:bodyPr>
          <a:lstStyle>
            <a:lvl1pPr marL="457200" lvl="0" indent="-368300" algn="l">
              <a:lnSpc>
                <a:spcPct val="81818"/>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12500"/>
              </a:lnSpc>
              <a:spcBef>
                <a:spcPts val="600"/>
              </a:spcBef>
              <a:spcAft>
                <a:spcPts val="0"/>
              </a:spcAft>
              <a:buSzPts val="1600"/>
              <a:buChar char="•"/>
              <a:defRPr/>
            </a:lvl3pPr>
            <a:lvl4pPr marL="1828800" lvl="3" indent="-330200" algn="l">
              <a:lnSpc>
                <a:spcPct val="112500"/>
              </a:lnSpc>
              <a:spcBef>
                <a:spcPts val="600"/>
              </a:spcBef>
              <a:spcAft>
                <a:spcPts val="0"/>
              </a:spcAft>
              <a:buSzPts val="1600"/>
              <a:buChar char="•"/>
              <a:defRPr/>
            </a:lvl4pPr>
            <a:lvl5pPr marL="2286000" lvl="4" indent="-330200" algn="l">
              <a:lnSpc>
                <a:spcPct val="1125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51" name="Google Shape;151;p151"/>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52" name="Google Shape;152;p151"/>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51"/>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54" name="Google Shape;154;p151"/>
          <p:cNvSpPr txBox="1">
            <a:spLocks noGrp="1"/>
          </p:cNvSpPr>
          <p:nvPr>
            <p:ph type="body" idx="7"/>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ll Out Three Column Dots">
  <p:cSld name="Call Out Three Column Dots">
    <p:spTree>
      <p:nvGrpSpPr>
        <p:cNvPr id="1" name="Shape 155"/>
        <p:cNvGrpSpPr/>
        <p:nvPr/>
      </p:nvGrpSpPr>
      <p:grpSpPr>
        <a:xfrm>
          <a:off x="0" y="0"/>
          <a:ext cx="0" cy="0"/>
          <a:chOff x="0" y="0"/>
          <a:chExt cx="0" cy="0"/>
        </a:xfrm>
      </p:grpSpPr>
      <p:pic>
        <p:nvPicPr>
          <p:cNvPr id="156" name="Google Shape;156;p152"/>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sp>
        <p:nvSpPr>
          <p:cNvPr id="157" name="Google Shape;157;p152"/>
          <p:cNvSpPr txBox="1">
            <a:spLocks noGrp="1"/>
          </p:cNvSpPr>
          <p:nvPr>
            <p:ph type="body" idx="1"/>
          </p:nvPr>
        </p:nvSpPr>
        <p:spPr>
          <a:xfrm>
            <a:off x="302923" y="146220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58" name="Google Shape;158;p152"/>
          <p:cNvSpPr txBox="1">
            <a:spLocks noGrp="1"/>
          </p:cNvSpPr>
          <p:nvPr>
            <p:ph type="body" idx="2"/>
          </p:nvPr>
        </p:nvSpPr>
        <p:spPr>
          <a:xfrm>
            <a:off x="350190" y="3131410"/>
            <a:ext cx="3710975" cy="663421"/>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59" name="Google Shape;159;p152"/>
          <p:cNvSpPr txBox="1">
            <a:spLocks noGrp="1"/>
          </p:cNvSpPr>
          <p:nvPr>
            <p:ph type="body" idx="3"/>
          </p:nvPr>
        </p:nvSpPr>
        <p:spPr>
          <a:xfrm>
            <a:off x="350191" y="3943350"/>
            <a:ext cx="3710974" cy="2166847"/>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60" name="Google Shape;160;p152"/>
          <p:cNvSpPr txBox="1">
            <a:spLocks noGrp="1"/>
          </p:cNvSpPr>
          <p:nvPr>
            <p:ph type="body" idx="4"/>
          </p:nvPr>
        </p:nvSpPr>
        <p:spPr>
          <a:xfrm>
            <a:off x="4275184" y="3131410"/>
            <a:ext cx="3714354" cy="663421"/>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i="0">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61" name="Google Shape;161;p152"/>
          <p:cNvSpPr txBox="1">
            <a:spLocks noGrp="1"/>
          </p:cNvSpPr>
          <p:nvPr>
            <p:ph type="body" idx="5"/>
          </p:nvPr>
        </p:nvSpPr>
        <p:spPr>
          <a:xfrm>
            <a:off x="4275184" y="3943350"/>
            <a:ext cx="3714354" cy="21668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62" name="Google Shape;162;p152"/>
          <p:cNvSpPr txBox="1">
            <a:spLocks noGrp="1"/>
          </p:cNvSpPr>
          <p:nvPr>
            <p:ph type="body" idx="6"/>
          </p:nvPr>
        </p:nvSpPr>
        <p:spPr>
          <a:xfrm>
            <a:off x="8187986" y="3131410"/>
            <a:ext cx="3714354" cy="663421"/>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1" i="0">
                <a:latin typeface="Century Gothic"/>
                <a:ea typeface="Century Gothic"/>
                <a:cs typeface="Century Gothic"/>
                <a:sym typeface="Century Gothic"/>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63" name="Google Shape;163;p152"/>
          <p:cNvSpPr txBox="1">
            <a:spLocks noGrp="1"/>
          </p:cNvSpPr>
          <p:nvPr>
            <p:ph type="body" idx="7"/>
          </p:nvPr>
        </p:nvSpPr>
        <p:spPr>
          <a:xfrm>
            <a:off x="8187986" y="3943350"/>
            <a:ext cx="3714354" cy="21668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64" name="Google Shape;164;p152"/>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65" name="Google Shape;165;p152"/>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152"/>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67" name="Google Shape;167;p152"/>
          <p:cNvSpPr txBox="1">
            <a:spLocks noGrp="1"/>
          </p:cNvSpPr>
          <p:nvPr>
            <p:ph type="body" idx="8"/>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Third Two Third Left Text Dots">
  <p:cSld name="One Third Two Third Left Text Dots">
    <p:spTree>
      <p:nvGrpSpPr>
        <p:cNvPr id="1" name="Shape 168"/>
        <p:cNvGrpSpPr/>
        <p:nvPr/>
      </p:nvGrpSpPr>
      <p:grpSpPr>
        <a:xfrm>
          <a:off x="0" y="0"/>
          <a:ext cx="0" cy="0"/>
          <a:chOff x="0" y="0"/>
          <a:chExt cx="0" cy="0"/>
        </a:xfrm>
      </p:grpSpPr>
      <p:pic>
        <p:nvPicPr>
          <p:cNvPr id="169" name="Google Shape;169;p153"/>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cxnSp>
        <p:nvCxnSpPr>
          <p:cNvPr id="170" name="Google Shape;170;p153"/>
          <p:cNvCxnSpPr/>
          <p:nvPr/>
        </p:nvCxnSpPr>
        <p:spPr>
          <a:xfrm rot="10800000">
            <a:off x="4083050" y="1765300"/>
            <a:ext cx="0" cy="4222750"/>
          </a:xfrm>
          <a:prstGeom prst="straightConnector1">
            <a:avLst/>
          </a:prstGeom>
          <a:noFill/>
          <a:ln w="9525" cap="flat" cmpd="sng">
            <a:solidFill>
              <a:srgbClr val="979797"/>
            </a:solidFill>
            <a:prstDash val="solid"/>
            <a:round/>
            <a:headEnd type="none" w="sm" len="sm"/>
            <a:tailEnd type="none" w="sm" len="sm"/>
          </a:ln>
        </p:spPr>
      </p:cxnSp>
      <p:sp>
        <p:nvSpPr>
          <p:cNvPr id="171" name="Google Shape;171;p153"/>
          <p:cNvSpPr txBox="1">
            <a:spLocks noGrp="1"/>
          </p:cNvSpPr>
          <p:nvPr>
            <p:ph type="body" idx="1"/>
          </p:nvPr>
        </p:nvSpPr>
        <p:spPr>
          <a:xfrm>
            <a:off x="350190" y="1765301"/>
            <a:ext cx="353443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72" name="Google Shape;172;p153"/>
          <p:cNvSpPr txBox="1">
            <a:spLocks noGrp="1"/>
          </p:cNvSpPr>
          <p:nvPr>
            <p:ph type="body" idx="2"/>
          </p:nvPr>
        </p:nvSpPr>
        <p:spPr>
          <a:xfrm>
            <a:off x="350191" y="2457450"/>
            <a:ext cx="3534430" cy="344660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73" name="Google Shape;173;p153"/>
          <p:cNvSpPr txBox="1">
            <a:spLocks noGrp="1"/>
          </p:cNvSpPr>
          <p:nvPr>
            <p:ph type="body" idx="3"/>
          </p:nvPr>
        </p:nvSpPr>
        <p:spPr>
          <a:xfrm>
            <a:off x="4298043" y="1691640"/>
            <a:ext cx="7512957" cy="43077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74" name="Google Shape;174;p153"/>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75" name="Google Shape;175;p153"/>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53"/>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77" name="Google Shape;177;p153"/>
          <p:cNvSpPr txBox="1">
            <a:spLocks noGrp="1"/>
          </p:cNvSpPr>
          <p:nvPr>
            <p:ph type="body" idx="4"/>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ll Out Top One Third Two Third Left Dots">
  <p:cSld name="Call Out Top One Third Two Third Left Dots">
    <p:spTree>
      <p:nvGrpSpPr>
        <p:cNvPr id="1" name="Shape 178"/>
        <p:cNvGrpSpPr/>
        <p:nvPr/>
      </p:nvGrpSpPr>
      <p:grpSpPr>
        <a:xfrm>
          <a:off x="0" y="0"/>
          <a:ext cx="0" cy="0"/>
          <a:chOff x="0" y="0"/>
          <a:chExt cx="0" cy="0"/>
        </a:xfrm>
      </p:grpSpPr>
      <p:pic>
        <p:nvPicPr>
          <p:cNvPr id="179" name="Google Shape;179;p154"/>
          <p:cNvPicPr preferRelativeResize="0"/>
          <p:nvPr/>
        </p:nvPicPr>
        <p:blipFill rotWithShape="1">
          <a:blip r:embed="rId2">
            <a:alphaModFix/>
          </a:blip>
          <a:srcRect l="2785" b="18406"/>
          <a:stretch/>
        </p:blipFill>
        <p:spPr>
          <a:xfrm flipH="1">
            <a:off x="9144000" y="4029075"/>
            <a:ext cx="3047996" cy="2828925"/>
          </a:xfrm>
          <a:prstGeom prst="rect">
            <a:avLst/>
          </a:prstGeom>
          <a:noFill/>
          <a:ln>
            <a:noFill/>
          </a:ln>
        </p:spPr>
      </p:pic>
      <p:cxnSp>
        <p:nvCxnSpPr>
          <p:cNvPr id="180" name="Google Shape;180;p154"/>
          <p:cNvCxnSpPr/>
          <p:nvPr/>
        </p:nvCxnSpPr>
        <p:spPr>
          <a:xfrm rot="10800000">
            <a:off x="4083050" y="3124200"/>
            <a:ext cx="0" cy="2932113"/>
          </a:xfrm>
          <a:prstGeom prst="straightConnector1">
            <a:avLst/>
          </a:prstGeom>
          <a:noFill/>
          <a:ln w="9525" cap="flat" cmpd="sng">
            <a:solidFill>
              <a:srgbClr val="979797"/>
            </a:solidFill>
            <a:prstDash val="solid"/>
            <a:round/>
            <a:headEnd type="none" w="sm" len="sm"/>
            <a:tailEnd type="none" w="sm" len="sm"/>
          </a:ln>
        </p:spPr>
      </p:cxnSp>
      <p:sp>
        <p:nvSpPr>
          <p:cNvPr id="181" name="Google Shape;181;p154"/>
          <p:cNvSpPr txBox="1">
            <a:spLocks noGrp="1"/>
          </p:cNvSpPr>
          <p:nvPr>
            <p:ph type="body" idx="1"/>
          </p:nvPr>
        </p:nvSpPr>
        <p:spPr>
          <a:xfrm>
            <a:off x="302923" y="146220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82" name="Google Shape;182;p154"/>
          <p:cNvSpPr txBox="1">
            <a:spLocks noGrp="1"/>
          </p:cNvSpPr>
          <p:nvPr>
            <p:ph type="body" idx="2"/>
          </p:nvPr>
        </p:nvSpPr>
        <p:spPr>
          <a:xfrm>
            <a:off x="350190" y="3123774"/>
            <a:ext cx="353443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83" name="Google Shape;183;p154"/>
          <p:cNvSpPr txBox="1">
            <a:spLocks noGrp="1"/>
          </p:cNvSpPr>
          <p:nvPr>
            <p:ph type="body" idx="3"/>
          </p:nvPr>
        </p:nvSpPr>
        <p:spPr>
          <a:xfrm>
            <a:off x="350191" y="3815923"/>
            <a:ext cx="3534430" cy="2240572"/>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84" name="Google Shape;184;p154"/>
          <p:cNvSpPr txBox="1">
            <a:spLocks noGrp="1"/>
          </p:cNvSpPr>
          <p:nvPr>
            <p:ph type="body" idx="4"/>
          </p:nvPr>
        </p:nvSpPr>
        <p:spPr>
          <a:xfrm>
            <a:off x="4275184" y="3039199"/>
            <a:ext cx="7535816" cy="30172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85" name="Google Shape;185;p154"/>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86" name="Google Shape;186;p154"/>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54"/>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88" name="Google Shape;188;p154"/>
          <p:cNvSpPr txBox="1">
            <a:spLocks noGrp="1"/>
          </p:cNvSpPr>
          <p:nvPr>
            <p:ph type="body" idx="5"/>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ll Out One Third Two Third Left Dots">
  <p:cSld name="Call Out One Third Two Third Left Dots">
    <p:spTree>
      <p:nvGrpSpPr>
        <p:cNvPr id="1" name="Shape 189"/>
        <p:cNvGrpSpPr/>
        <p:nvPr/>
      </p:nvGrpSpPr>
      <p:grpSpPr>
        <a:xfrm>
          <a:off x="0" y="0"/>
          <a:ext cx="0" cy="0"/>
          <a:chOff x="0" y="0"/>
          <a:chExt cx="0" cy="0"/>
        </a:xfrm>
      </p:grpSpPr>
      <p:pic>
        <p:nvPicPr>
          <p:cNvPr id="190" name="Google Shape;190;p155"/>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cxnSp>
        <p:nvCxnSpPr>
          <p:cNvPr id="191" name="Google Shape;191;p155"/>
          <p:cNvCxnSpPr/>
          <p:nvPr/>
        </p:nvCxnSpPr>
        <p:spPr>
          <a:xfrm rot="10800000">
            <a:off x="4083050" y="1765300"/>
            <a:ext cx="0" cy="4222750"/>
          </a:xfrm>
          <a:prstGeom prst="straightConnector1">
            <a:avLst/>
          </a:prstGeom>
          <a:noFill/>
          <a:ln w="9525" cap="flat" cmpd="sng">
            <a:solidFill>
              <a:srgbClr val="979797"/>
            </a:solidFill>
            <a:prstDash val="solid"/>
            <a:round/>
            <a:headEnd type="none" w="sm" len="sm"/>
            <a:tailEnd type="none" w="sm" len="sm"/>
          </a:ln>
        </p:spPr>
      </p:cxnSp>
      <p:sp>
        <p:nvSpPr>
          <p:cNvPr id="192" name="Google Shape;192;p155"/>
          <p:cNvSpPr txBox="1">
            <a:spLocks noGrp="1"/>
          </p:cNvSpPr>
          <p:nvPr>
            <p:ph type="body" idx="1"/>
          </p:nvPr>
        </p:nvSpPr>
        <p:spPr>
          <a:xfrm>
            <a:off x="4298044" y="1691640"/>
            <a:ext cx="7512956" cy="43077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93" name="Google Shape;193;p155"/>
          <p:cNvSpPr txBox="1">
            <a:spLocks noGrp="1"/>
          </p:cNvSpPr>
          <p:nvPr>
            <p:ph type="body" idx="2"/>
          </p:nvPr>
        </p:nvSpPr>
        <p:spPr>
          <a:xfrm>
            <a:off x="350190" y="1694490"/>
            <a:ext cx="3534430" cy="363189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94" name="Google Shape;194;p155"/>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195" name="Google Shape;195;p155"/>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155"/>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197" name="Google Shape;197;p155"/>
          <p:cNvSpPr txBox="1">
            <a:spLocks noGrp="1"/>
          </p:cNvSpPr>
          <p:nvPr>
            <p:ph type="body" idx="3"/>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ll Out Top One Third Two Third Right Dots">
  <p:cSld name="Call Out Top One Third Two Third Right Dots">
    <p:spTree>
      <p:nvGrpSpPr>
        <p:cNvPr id="1" name="Shape 208"/>
        <p:cNvGrpSpPr/>
        <p:nvPr/>
      </p:nvGrpSpPr>
      <p:grpSpPr>
        <a:xfrm>
          <a:off x="0" y="0"/>
          <a:ext cx="0" cy="0"/>
          <a:chOff x="0" y="0"/>
          <a:chExt cx="0" cy="0"/>
        </a:xfrm>
      </p:grpSpPr>
      <p:pic>
        <p:nvPicPr>
          <p:cNvPr id="209" name="Google Shape;209;p157"/>
          <p:cNvPicPr preferRelativeResize="0"/>
          <p:nvPr/>
        </p:nvPicPr>
        <p:blipFill rotWithShape="1">
          <a:blip r:embed="rId2">
            <a:alphaModFix/>
          </a:blip>
          <a:srcRect l="2785" b="18406"/>
          <a:stretch/>
        </p:blipFill>
        <p:spPr>
          <a:xfrm flipH="1">
            <a:off x="9144000" y="4029075"/>
            <a:ext cx="3048000" cy="2828925"/>
          </a:xfrm>
          <a:prstGeom prst="rect">
            <a:avLst/>
          </a:prstGeom>
          <a:noFill/>
          <a:ln>
            <a:noFill/>
          </a:ln>
        </p:spPr>
      </p:pic>
      <p:cxnSp>
        <p:nvCxnSpPr>
          <p:cNvPr id="210" name="Google Shape;210;p157"/>
          <p:cNvCxnSpPr/>
          <p:nvPr/>
        </p:nvCxnSpPr>
        <p:spPr>
          <a:xfrm rot="10800000">
            <a:off x="8108950" y="3028950"/>
            <a:ext cx="0" cy="3071813"/>
          </a:xfrm>
          <a:prstGeom prst="straightConnector1">
            <a:avLst/>
          </a:prstGeom>
          <a:noFill/>
          <a:ln w="9525" cap="flat" cmpd="sng">
            <a:solidFill>
              <a:srgbClr val="979797"/>
            </a:solidFill>
            <a:prstDash val="solid"/>
            <a:round/>
            <a:headEnd type="none" w="sm" len="sm"/>
            <a:tailEnd type="none" w="sm" len="sm"/>
          </a:ln>
        </p:spPr>
      </p:cxnSp>
      <p:sp>
        <p:nvSpPr>
          <p:cNvPr id="211" name="Google Shape;211;p157"/>
          <p:cNvSpPr txBox="1">
            <a:spLocks noGrp="1"/>
          </p:cNvSpPr>
          <p:nvPr>
            <p:ph type="body" idx="1"/>
          </p:nvPr>
        </p:nvSpPr>
        <p:spPr>
          <a:xfrm>
            <a:off x="302923" y="1462205"/>
            <a:ext cx="11508077" cy="143152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12" name="Google Shape;212;p157"/>
          <p:cNvSpPr txBox="1">
            <a:spLocks noGrp="1"/>
          </p:cNvSpPr>
          <p:nvPr>
            <p:ph type="body" idx="2"/>
          </p:nvPr>
        </p:nvSpPr>
        <p:spPr>
          <a:xfrm>
            <a:off x="8307373" y="3029041"/>
            <a:ext cx="3503627"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b="1"/>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213" name="Google Shape;213;p157"/>
          <p:cNvSpPr txBox="1">
            <a:spLocks noGrp="1"/>
          </p:cNvSpPr>
          <p:nvPr>
            <p:ph type="body" idx="3"/>
          </p:nvPr>
        </p:nvSpPr>
        <p:spPr>
          <a:xfrm>
            <a:off x="8307374" y="3721189"/>
            <a:ext cx="3503621" cy="2419295"/>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42900" algn="l">
              <a:lnSpc>
                <a:spcPct val="100000"/>
              </a:lnSpc>
              <a:spcBef>
                <a:spcPts val="600"/>
              </a:spcBef>
              <a:spcAft>
                <a:spcPts val="0"/>
              </a:spcAft>
              <a:buSzPts val="1800"/>
              <a:buChar char="•"/>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14" name="Google Shape;214;p157"/>
          <p:cNvSpPr txBox="1">
            <a:spLocks noGrp="1"/>
          </p:cNvSpPr>
          <p:nvPr>
            <p:ph type="body" idx="4"/>
          </p:nvPr>
        </p:nvSpPr>
        <p:spPr>
          <a:xfrm>
            <a:off x="332397" y="2971891"/>
            <a:ext cx="7566621" cy="312846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15" name="Google Shape;215;p157"/>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216" name="Google Shape;216;p157"/>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157"/>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218" name="Google Shape;218;p157"/>
          <p:cNvSpPr txBox="1">
            <a:spLocks noGrp="1"/>
          </p:cNvSpPr>
          <p:nvPr>
            <p:ph type="body" idx="5"/>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ll Out One Third Two Third Right Dots">
  <p:cSld name="Call Out One Third Two Third Right Dots">
    <p:spTree>
      <p:nvGrpSpPr>
        <p:cNvPr id="1" name="Shape 219"/>
        <p:cNvGrpSpPr/>
        <p:nvPr/>
      </p:nvGrpSpPr>
      <p:grpSpPr>
        <a:xfrm>
          <a:off x="0" y="0"/>
          <a:ext cx="0" cy="0"/>
          <a:chOff x="0" y="0"/>
          <a:chExt cx="0" cy="0"/>
        </a:xfrm>
      </p:grpSpPr>
      <p:pic>
        <p:nvPicPr>
          <p:cNvPr id="220" name="Google Shape;220;p158"/>
          <p:cNvPicPr preferRelativeResize="0"/>
          <p:nvPr/>
        </p:nvPicPr>
        <p:blipFill rotWithShape="1">
          <a:blip r:embed="rId2">
            <a:alphaModFix/>
          </a:blip>
          <a:srcRect l="2785" b="18406"/>
          <a:stretch/>
        </p:blipFill>
        <p:spPr>
          <a:xfrm flipH="1">
            <a:off x="9144000" y="4029075"/>
            <a:ext cx="3047996" cy="2828925"/>
          </a:xfrm>
          <a:prstGeom prst="rect">
            <a:avLst/>
          </a:prstGeom>
          <a:noFill/>
          <a:ln>
            <a:noFill/>
          </a:ln>
        </p:spPr>
      </p:pic>
      <p:cxnSp>
        <p:nvCxnSpPr>
          <p:cNvPr id="221" name="Google Shape;221;p158"/>
          <p:cNvCxnSpPr/>
          <p:nvPr/>
        </p:nvCxnSpPr>
        <p:spPr>
          <a:xfrm rot="10800000">
            <a:off x="8120063" y="1765300"/>
            <a:ext cx="0" cy="4222750"/>
          </a:xfrm>
          <a:prstGeom prst="straightConnector1">
            <a:avLst/>
          </a:prstGeom>
          <a:noFill/>
          <a:ln w="9525" cap="flat" cmpd="sng">
            <a:solidFill>
              <a:srgbClr val="979797"/>
            </a:solidFill>
            <a:prstDash val="solid"/>
            <a:round/>
            <a:headEnd type="none" w="sm" len="sm"/>
            <a:tailEnd type="none" w="sm" len="sm"/>
          </a:ln>
        </p:spPr>
      </p:cxnSp>
      <p:sp>
        <p:nvSpPr>
          <p:cNvPr id="222" name="Google Shape;222;p158"/>
          <p:cNvSpPr txBox="1">
            <a:spLocks noGrp="1"/>
          </p:cNvSpPr>
          <p:nvPr>
            <p:ph type="body" idx="1"/>
          </p:nvPr>
        </p:nvSpPr>
        <p:spPr>
          <a:xfrm>
            <a:off x="332397" y="1708152"/>
            <a:ext cx="7566621" cy="42226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23" name="Google Shape;223;p158"/>
          <p:cNvSpPr txBox="1">
            <a:spLocks noGrp="1"/>
          </p:cNvSpPr>
          <p:nvPr>
            <p:ph type="body" idx="2"/>
          </p:nvPr>
        </p:nvSpPr>
        <p:spPr>
          <a:xfrm>
            <a:off x="8354646" y="1607797"/>
            <a:ext cx="3456348" cy="4363057"/>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1000"/>
              </a:spcBef>
              <a:spcAft>
                <a:spcPts val="0"/>
              </a:spcAft>
              <a:buClr>
                <a:schemeClr val="accent1"/>
              </a:buClr>
              <a:buSzPts val="3400"/>
              <a:buFont typeface="Arial"/>
              <a:buNone/>
              <a:defRPr sz="3400" b="1" i="0">
                <a:solidFill>
                  <a:schemeClr val="accent1"/>
                </a:solidFill>
                <a:latin typeface="Century Gothic"/>
                <a:ea typeface="Century Gothic"/>
                <a:cs typeface="Century Gothic"/>
                <a:sym typeface="Century Gothic"/>
              </a:defRPr>
            </a:lvl1pPr>
            <a:lvl2pPr marL="914400" lvl="1" indent="-330200" algn="l">
              <a:lnSpc>
                <a:spcPct val="100000"/>
              </a:lnSpc>
              <a:spcBef>
                <a:spcPts val="320"/>
              </a:spcBef>
              <a:spcAft>
                <a:spcPts val="0"/>
              </a:spcAft>
              <a:buSzPts val="1600"/>
              <a:buFont typeface="Arial"/>
              <a:buChar char="•"/>
              <a:defRPr sz="1600">
                <a:solidFill>
                  <a:schemeClr val="lt2"/>
                </a:solidFill>
              </a:defRPr>
            </a:lvl2pPr>
            <a:lvl3pPr marL="1371600" lvl="2" indent="-317500" algn="l">
              <a:lnSpc>
                <a:spcPct val="100000"/>
              </a:lnSpc>
              <a:spcBef>
                <a:spcPts val="600"/>
              </a:spcBef>
              <a:spcAft>
                <a:spcPts val="0"/>
              </a:spcAft>
              <a:buSzPts val="1400"/>
              <a:buChar char="•"/>
              <a:defRPr sz="1400">
                <a:solidFill>
                  <a:schemeClr val="lt2"/>
                </a:solidFill>
              </a:defRPr>
            </a:lvl3pPr>
            <a:lvl4pPr marL="1828800" lvl="3" indent="-304800" algn="l">
              <a:lnSpc>
                <a:spcPct val="100000"/>
              </a:lnSpc>
              <a:spcBef>
                <a:spcPts val="600"/>
              </a:spcBef>
              <a:spcAft>
                <a:spcPts val="0"/>
              </a:spcAft>
              <a:buSzPts val="1200"/>
              <a:buChar char="•"/>
              <a:defRPr sz="1200">
                <a:solidFill>
                  <a:schemeClr val="lt2"/>
                </a:solidFill>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24" name="Google Shape;224;p158"/>
          <p:cNvSpPr txBox="1"/>
          <p:nvPr/>
        </p:nvSpPr>
        <p:spPr>
          <a:xfrm>
            <a:off x="2560028" y="6413325"/>
            <a:ext cx="710144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225" name="Google Shape;225;p158"/>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158"/>
          <p:cNvSpPr txBox="1"/>
          <p:nvPr/>
        </p:nvSpPr>
        <p:spPr>
          <a:xfrm>
            <a:off x="11274726" y="6438788"/>
            <a:ext cx="599334" cy="21259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227" name="Google Shape;227;p158"/>
          <p:cNvSpPr txBox="1">
            <a:spLocks noGrp="1"/>
          </p:cNvSpPr>
          <p:nvPr>
            <p:ph type="body" idx="3"/>
          </p:nvPr>
        </p:nvSpPr>
        <p:spPr>
          <a:xfrm>
            <a:off x="332397" y="910022"/>
            <a:ext cx="11478603" cy="290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8"/>
        <p:cNvGrpSpPr/>
        <p:nvPr/>
      </p:nvGrpSpPr>
      <p:grpSpPr>
        <a:xfrm>
          <a:off x="0" y="0"/>
          <a:ext cx="0" cy="0"/>
          <a:chOff x="0" y="0"/>
          <a:chExt cx="0" cy="0"/>
        </a:xfrm>
      </p:grpSpPr>
      <p:sp>
        <p:nvSpPr>
          <p:cNvPr id="229" name="Google Shape;229;g14557cf09d4_0_1960"/>
          <p:cNvSpPr txBox="1"/>
          <p:nvPr/>
        </p:nvSpPr>
        <p:spPr>
          <a:xfrm>
            <a:off x="2560638" y="6413500"/>
            <a:ext cx="71010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230" name="Google Shape;230;g14557cf09d4_0_1960"/>
          <p:cNvSpPr txBox="1"/>
          <p:nvPr/>
        </p:nvSpPr>
        <p:spPr>
          <a:xfrm>
            <a:off x="11274425" y="6489700"/>
            <a:ext cx="600000" cy="2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 Slid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C380-8412-EF45-864E-1CE87DF3AAB2}"/>
              </a:ext>
            </a:extLst>
          </p:cNvPr>
          <p:cNvSpPr>
            <a:spLocks noGrp="1"/>
          </p:cNvSpPr>
          <p:nvPr>
            <p:ph type="title" hasCustomPrompt="1"/>
          </p:nvPr>
        </p:nvSpPr>
        <p:spPr>
          <a:xfrm>
            <a:off x="459824" y="431628"/>
            <a:ext cx="11249576" cy="715530"/>
          </a:xfrm>
          <a:prstGeom prst="rect">
            <a:avLst/>
          </a:prstGeom>
        </p:spPr>
        <p:txBody>
          <a:bodyPr/>
          <a:lstStyle>
            <a:lvl1pPr>
              <a:defRPr b="1" i="0">
                <a:solidFill>
                  <a:schemeClr val="tx1"/>
                </a:solidFill>
                <a:latin typeface="Century Gothic" panose="020B0502020202020204" pitchFamily="34" charset="0"/>
              </a:defRPr>
            </a:lvl1pPr>
          </a:lstStyle>
          <a:p>
            <a:r>
              <a:rPr lang="en-US" dirty="0"/>
              <a:t>Content Slide</a:t>
            </a:r>
          </a:p>
        </p:txBody>
      </p:sp>
      <p:sp>
        <p:nvSpPr>
          <p:cNvPr id="3" name="Slide Number Placeholder 5">
            <a:extLst>
              <a:ext uri="{FF2B5EF4-FFF2-40B4-BE49-F238E27FC236}">
                <a16:creationId xmlns:a16="http://schemas.microsoft.com/office/drawing/2014/main" id="{A49CE553-0E51-234B-9C71-CD9C95DCCD35}"/>
              </a:ext>
            </a:extLst>
          </p:cNvPr>
          <p:cNvSpPr>
            <a:spLocks noGrp="1"/>
          </p:cNvSpPr>
          <p:nvPr>
            <p:ph type="sldNum" sz="quarter" idx="4"/>
          </p:nvPr>
        </p:nvSpPr>
        <p:spPr>
          <a:xfrm>
            <a:off x="10000218" y="6523400"/>
            <a:ext cx="566479" cy="261504"/>
          </a:xfrm>
          <a:prstGeom prst="rect">
            <a:avLst/>
          </a:prstGeom>
        </p:spPr>
        <p:txBody>
          <a:bodyPr anchor="b"/>
          <a:lstStyle>
            <a:lvl1pPr algn="r">
              <a:defRPr sz="1200" b="0" i="0">
                <a:solidFill>
                  <a:schemeClr val="tx1"/>
                </a:solidFill>
                <a:latin typeface="+mn-lt"/>
              </a:defRPr>
            </a:lvl1pPr>
          </a:lstStyle>
          <a:p>
            <a:fld id="{35CF00DF-501A-45D7-80BF-AE35460882AF}" type="slidenum">
              <a:rPr lang="en-US" smtClean="0"/>
              <a:t>‹#›</a:t>
            </a:fld>
            <a:endParaRPr lang="en-US" dirty="0"/>
          </a:p>
        </p:txBody>
      </p:sp>
    </p:spTree>
    <p:extLst>
      <p:ext uri="{BB962C8B-B14F-4D97-AF65-F5344CB8AC3E}">
        <p14:creationId xmlns:p14="http://schemas.microsoft.com/office/powerpoint/2010/main" val="4268998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E75D-83C9-A371-F000-E424A173EAA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C1F26DB-366B-E2AC-75C1-069D9DB8DB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98026F7-CD4C-A7FA-7C6B-E93F63E228DB}"/>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5" name="Footer Placeholder 4">
            <a:extLst>
              <a:ext uri="{FF2B5EF4-FFF2-40B4-BE49-F238E27FC236}">
                <a16:creationId xmlns:a16="http://schemas.microsoft.com/office/drawing/2014/main" id="{211C72F9-E72F-95C1-5DF5-81452E617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6F23-461A-AB4B-2510-B5516FCF6CD1}"/>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103491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roductions">
  <p:cSld name="Introductions">
    <p:spTree>
      <p:nvGrpSpPr>
        <p:cNvPr id="1" name="Shape 26"/>
        <p:cNvGrpSpPr/>
        <p:nvPr/>
      </p:nvGrpSpPr>
      <p:grpSpPr>
        <a:xfrm>
          <a:off x="0" y="0"/>
          <a:ext cx="0" cy="0"/>
          <a:chOff x="0" y="0"/>
          <a:chExt cx="0" cy="0"/>
        </a:xfrm>
      </p:grpSpPr>
      <p:sp>
        <p:nvSpPr>
          <p:cNvPr id="27" name="Google Shape;27;p25"/>
          <p:cNvSpPr/>
          <p:nvPr/>
        </p:nvSpPr>
        <p:spPr>
          <a:xfrm>
            <a:off x="6096000" y="0"/>
            <a:ext cx="609600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25"/>
          <p:cNvSpPr txBox="1">
            <a:spLocks noGrp="1"/>
          </p:cNvSpPr>
          <p:nvPr>
            <p:ph type="title"/>
          </p:nvPr>
        </p:nvSpPr>
        <p:spPr>
          <a:xfrm>
            <a:off x="425662" y="341807"/>
            <a:ext cx="5423805" cy="66869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427970" y="1636776"/>
            <a:ext cx="5423804" cy="438912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SzPts val="2200"/>
              <a:buChar char="•"/>
              <a:defRPr/>
            </a:lvl1pPr>
            <a:lvl2pPr marL="914400" lvl="1" indent="-330200" algn="l">
              <a:lnSpc>
                <a:spcPct val="100000"/>
              </a:lnSpc>
              <a:spcBef>
                <a:spcPts val="600"/>
              </a:spcBef>
              <a:spcAft>
                <a:spcPts val="0"/>
              </a:spcAft>
              <a:buSzPts val="1600"/>
              <a:buChar char="•"/>
              <a:defRPr sz="1600"/>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grpSp>
        <p:nvGrpSpPr>
          <p:cNvPr id="30" name="Google Shape;30;p25"/>
          <p:cNvGrpSpPr/>
          <p:nvPr/>
        </p:nvGrpSpPr>
        <p:grpSpPr>
          <a:xfrm>
            <a:off x="8062031" y="2454755"/>
            <a:ext cx="2363415" cy="1980000"/>
            <a:chOff x="2615" y="886"/>
            <a:chExt cx="358" cy="300"/>
          </a:xfrm>
        </p:grpSpPr>
        <p:sp>
          <p:nvSpPr>
            <p:cNvPr id="31" name="Google Shape;31;p25"/>
            <p:cNvSpPr/>
            <p:nvPr/>
          </p:nvSpPr>
          <p:spPr>
            <a:xfrm>
              <a:off x="2664" y="986"/>
              <a:ext cx="122" cy="129"/>
            </a:xfrm>
            <a:custGeom>
              <a:avLst/>
              <a:gdLst/>
              <a:ahLst/>
              <a:cxnLst/>
              <a:rect l="l" t="t" r="r" b="b"/>
              <a:pathLst>
                <a:path w="86" h="88" extrusionOk="0">
                  <a:moveTo>
                    <a:pt x="65" y="22"/>
                  </a:moveTo>
                  <a:cubicBezTo>
                    <a:pt x="65" y="34"/>
                    <a:pt x="55" y="44"/>
                    <a:pt x="43" y="44"/>
                  </a:cubicBezTo>
                  <a:cubicBezTo>
                    <a:pt x="31" y="44"/>
                    <a:pt x="21" y="34"/>
                    <a:pt x="21" y="22"/>
                  </a:cubicBezTo>
                  <a:cubicBezTo>
                    <a:pt x="21" y="10"/>
                    <a:pt x="31" y="0"/>
                    <a:pt x="43" y="0"/>
                  </a:cubicBezTo>
                  <a:cubicBezTo>
                    <a:pt x="55" y="0"/>
                    <a:pt x="65" y="10"/>
                    <a:pt x="65" y="22"/>
                  </a:cubicBezTo>
                  <a:close/>
                  <a:moveTo>
                    <a:pt x="78" y="88"/>
                  </a:moveTo>
                  <a:cubicBezTo>
                    <a:pt x="83" y="88"/>
                    <a:pt x="86" y="85"/>
                    <a:pt x="85" y="81"/>
                  </a:cubicBezTo>
                  <a:cubicBezTo>
                    <a:pt x="82" y="65"/>
                    <a:pt x="64" y="52"/>
                    <a:pt x="43" y="52"/>
                  </a:cubicBezTo>
                  <a:cubicBezTo>
                    <a:pt x="22" y="52"/>
                    <a:pt x="4" y="65"/>
                    <a:pt x="1" y="81"/>
                  </a:cubicBezTo>
                  <a:cubicBezTo>
                    <a:pt x="0" y="85"/>
                    <a:pt x="3" y="88"/>
                    <a:pt x="8" y="88"/>
                  </a:cubicBezTo>
                  <a:lnTo>
                    <a:pt x="78" y="88"/>
                  </a:lnTo>
                  <a:close/>
                </a:path>
              </a:pathLst>
            </a:custGeom>
            <a:solidFill>
              <a:srgbClr val="81B5A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2" name="Google Shape;32;p25"/>
            <p:cNvSpPr/>
            <p:nvPr/>
          </p:nvSpPr>
          <p:spPr>
            <a:xfrm>
              <a:off x="2615" y="886"/>
              <a:ext cx="358" cy="300"/>
            </a:xfrm>
            <a:custGeom>
              <a:avLst/>
              <a:gdLst/>
              <a:ahLst/>
              <a:cxnLst/>
              <a:rect l="l" t="t" r="r" b="b"/>
              <a:pathLst>
                <a:path w="252" h="204" extrusionOk="0">
                  <a:moveTo>
                    <a:pt x="144" y="78"/>
                  </a:moveTo>
                  <a:cubicBezTo>
                    <a:pt x="144" y="75"/>
                    <a:pt x="147" y="72"/>
                    <a:pt x="150" y="72"/>
                  </a:cubicBezTo>
                  <a:cubicBezTo>
                    <a:pt x="198" y="72"/>
                    <a:pt x="198" y="72"/>
                    <a:pt x="198" y="72"/>
                  </a:cubicBezTo>
                  <a:cubicBezTo>
                    <a:pt x="201" y="72"/>
                    <a:pt x="204" y="75"/>
                    <a:pt x="204" y="78"/>
                  </a:cubicBezTo>
                  <a:cubicBezTo>
                    <a:pt x="204" y="81"/>
                    <a:pt x="201" y="84"/>
                    <a:pt x="198" y="84"/>
                  </a:cubicBezTo>
                  <a:cubicBezTo>
                    <a:pt x="150" y="84"/>
                    <a:pt x="150" y="84"/>
                    <a:pt x="150" y="84"/>
                  </a:cubicBezTo>
                  <a:cubicBezTo>
                    <a:pt x="147" y="84"/>
                    <a:pt x="144" y="81"/>
                    <a:pt x="144" y="78"/>
                  </a:cubicBezTo>
                  <a:close/>
                  <a:moveTo>
                    <a:pt x="214" y="104"/>
                  </a:moveTo>
                  <a:cubicBezTo>
                    <a:pt x="150" y="104"/>
                    <a:pt x="150" y="104"/>
                    <a:pt x="150" y="104"/>
                  </a:cubicBezTo>
                  <a:cubicBezTo>
                    <a:pt x="147" y="104"/>
                    <a:pt x="144" y="107"/>
                    <a:pt x="144" y="110"/>
                  </a:cubicBezTo>
                  <a:cubicBezTo>
                    <a:pt x="144" y="113"/>
                    <a:pt x="147" y="116"/>
                    <a:pt x="150" y="116"/>
                  </a:cubicBezTo>
                  <a:cubicBezTo>
                    <a:pt x="214" y="116"/>
                    <a:pt x="214" y="116"/>
                    <a:pt x="214" y="116"/>
                  </a:cubicBezTo>
                  <a:cubicBezTo>
                    <a:pt x="217" y="116"/>
                    <a:pt x="220" y="113"/>
                    <a:pt x="220" y="110"/>
                  </a:cubicBezTo>
                  <a:cubicBezTo>
                    <a:pt x="220" y="107"/>
                    <a:pt x="217" y="104"/>
                    <a:pt x="214" y="104"/>
                  </a:cubicBezTo>
                  <a:close/>
                  <a:moveTo>
                    <a:pt x="198" y="136"/>
                  </a:moveTo>
                  <a:cubicBezTo>
                    <a:pt x="150" y="136"/>
                    <a:pt x="150" y="136"/>
                    <a:pt x="150" y="136"/>
                  </a:cubicBezTo>
                  <a:cubicBezTo>
                    <a:pt x="147" y="136"/>
                    <a:pt x="144" y="139"/>
                    <a:pt x="144" y="142"/>
                  </a:cubicBezTo>
                  <a:cubicBezTo>
                    <a:pt x="144" y="145"/>
                    <a:pt x="147" y="148"/>
                    <a:pt x="150" y="148"/>
                  </a:cubicBezTo>
                  <a:cubicBezTo>
                    <a:pt x="198" y="148"/>
                    <a:pt x="198" y="148"/>
                    <a:pt x="198" y="148"/>
                  </a:cubicBezTo>
                  <a:cubicBezTo>
                    <a:pt x="201" y="148"/>
                    <a:pt x="204" y="145"/>
                    <a:pt x="204" y="142"/>
                  </a:cubicBezTo>
                  <a:cubicBezTo>
                    <a:pt x="204" y="139"/>
                    <a:pt x="201" y="136"/>
                    <a:pt x="198" y="136"/>
                  </a:cubicBezTo>
                  <a:close/>
                  <a:moveTo>
                    <a:pt x="252" y="34"/>
                  </a:moveTo>
                  <a:cubicBezTo>
                    <a:pt x="252" y="186"/>
                    <a:pt x="252" y="186"/>
                    <a:pt x="252" y="186"/>
                  </a:cubicBezTo>
                  <a:cubicBezTo>
                    <a:pt x="252" y="196"/>
                    <a:pt x="244" y="204"/>
                    <a:pt x="234" y="204"/>
                  </a:cubicBezTo>
                  <a:cubicBezTo>
                    <a:pt x="18" y="204"/>
                    <a:pt x="18" y="204"/>
                    <a:pt x="18" y="204"/>
                  </a:cubicBezTo>
                  <a:cubicBezTo>
                    <a:pt x="8" y="204"/>
                    <a:pt x="0" y="196"/>
                    <a:pt x="0" y="186"/>
                  </a:cubicBezTo>
                  <a:cubicBezTo>
                    <a:pt x="0" y="34"/>
                    <a:pt x="0" y="34"/>
                    <a:pt x="0" y="34"/>
                  </a:cubicBezTo>
                  <a:cubicBezTo>
                    <a:pt x="0" y="24"/>
                    <a:pt x="8" y="16"/>
                    <a:pt x="18" y="16"/>
                  </a:cubicBezTo>
                  <a:cubicBezTo>
                    <a:pt x="96" y="16"/>
                    <a:pt x="96" y="16"/>
                    <a:pt x="96" y="16"/>
                  </a:cubicBezTo>
                  <a:cubicBezTo>
                    <a:pt x="96" y="6"/>
                    <a:pt x="96" y="6"/>
                    <a:pt x="96" y="6"/>
                  </a:cubicBezTo>
                  <a:cubicBezTo>
                    <a:pt x="96" y="3"/>
                    <a:pt x="99" y="0"/>
                    <a:pt x="102" y="0"/>
                  </a:cubicBezTo>
                  <a:cubicBezTo>
                    <a:pt x="150" y="0"/>
                    <a:pt x="150" y="0"/>
                    <a:pt x="150" y="0"/>
                  </a:cubicBezTo>
                  <a:cubicBezTo>
                    <a:pt x="153" y="0"/>
                    <a:pt x="156" y="3"/>
                    <a:pt x="156" y="6"/>
                  </a:cubicBezTo>
                  <a:cubicBezTo>
                    <a:pt x="156" y="16"/>
                    <a:pt x="156" y="16"/>
                    <a:pt x="156" y="16"/>
                  </a:cubicBezTo>
                  <a:cubicBezTo>
                    <a:pt x="234" y="16"/>
                    <a:pt x="234" y="16"/>
                    <a:pt x="234" y="16"/>
                  </a:cubicBezTo>
                  <a:cubicBezTo>
                    <a:pt x="244" y="16"/>
                    <a:pt x="252" y="24"/>
                    <a:pt x="252" y="34"/>
                  </a:cubicBezTo>
                  <a:close/>
                  <a:moveTo>
                    <a:pt x="108" y="32"/>
                  </a:moveTo>
                  <a:cubicBezTo>
                    <a:pt x="144" y="32"/>
                    <a:pt x="144" y="32"/>
                    <a:pt x="144" y="32"/>
                  </a:cubicBezTo>
                  <a:cubicBezTo>
                    <a:pt x="144" y="12"/>
                    <a:pt x="144" y="12"/>
                    <a:pt x="144" y="12"/>
                  </a:cubicBezTo>
                  <a:cubicBezTo>
                    <a:pt x="108" y="12"/>
                    <a:pt x="108" y="12"/>
                    <a:pt x="108" y="12"/>
                  </a:cubicBezTo>
                  <a:lnTo>
                    <a:pt x="108" y="32"/>
                  </a:lnTo>
                  <a:close/>
                  <a:moveTo>
                    <a:pt x="240" y="34"/>
                  </a:moveTo>
                  <a:cubicBezTo>
                    <a:pt x="240" y="31"/>
                    <a:pt x="237" y="28"/>
                    <a:pt x="234" y="28"/>
                  </a:cubicBezTo>
                  <a:cubicBezTo>
                    <a:pt x="156" y="28"/>
                    <a:pt x="156" y="28"/>
                    <a:pt x="156" y="28"/>
                  </a:cubicBezTo>
                  <a:cubicBezTo>
                    <a:pt x="156" y="38"/>
                    <a:pt x="156" y="38"/>
                    <a:pt x="156" y="38"/>
                  </a:cubicBezTo>
                  <a:cubicBezTo>
                    <a:pt x="156" y="41"/>
                    <a:pt x="153" y="44"/>
                    <a:pt x="150" y="44"/>
                  </a:cubicBezTo>
                  <a:cubicBezTo>
                    <a:pt x="102" y="44"/>
                    <a:pt x="102" y="44"/>
                    <a:pt x="102" y="44"/>
                  </a:cubicBezTo>
                  <a:cubicBezTo>
                    <a:pt x="99" y="44"/>
                    <a:pt x="96" y="41"/>
                    <a:pt x="96" y="38"/>
                  </a:cubicBezTo>
                  <a:cubicBezTo>
                    <a:pt x="96" y="28"/>
                    <a:pt x="96" y="28"/>
                    <a:pt x="96" y="28"/>
                  </a:cubicBezTo>
                  <a:cubicBezTo>
                    <a:pt x="18" y="28"/>
                    <a:pt x="18" y="28"/>
                    <a:pt x="18" y="28"/>
                  </a:cubicBezTo>
                  <a:cubicBezTo>
                    <a:pt x="15" y="28"/>
                    <a:pt x="12" y="31"/>
                    <a:pt x="12" y="34"/>
                  </a:cubicBezTo>
                  <a:cubicBezTo>
                    <a:pt x="12" y="186"/>
                    <a:pt x="12" y="186"/>
                    <a:pt x="12" y="186"/>
                  </a:cubicBezTo>
                  <a:cubicBezTo>
                    <a:pt x="12" y="189"/>
                    <a:pt x="15" y="192"/>
                    <a:pt x="18" y="192"/>
                  </a:cubicBezTo>
                  <a:cubicBezTo>
                    <a:pt x="234" y="192"/>
                    <a:pt x="234" y="192"/>
                    <a:pt x="234" y="192"/>
                  </a:cubicBezTo>
                  <a:cubicBezTo>
                    <a:pt x="237" y="192"/>
                    <a:pt x="240" y="189"/>
                    <a:pt x="240" y="186"/>
                  </a:cubicBezTo>
                  <a:lnTo>
                    <a:pt x="240"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6498-9E7E-5D33-B846-425227901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1EC91B-09F8-F96F-1FD9-410FD55FE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70D74-B196-25A4-0891-995BC7E7BD3A}"/>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5" name="Footer Placeholder 4">
            <a:extLst>
              <a:ext uri="{FF2B5EF4-FFF2-40B4-BE49-F238E27FC236}">
                <a16:creationId xmlns:a16="http://schemas.microsoft.com/office/drawing/2014/main" id="{EC251C7B-7976-5F5F-2767-AD6074DEA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508A1-A0AD-E22E-C70E-28B6ADE218D6}"/>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2489191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5D3B-1AE4-9346-7718-EB2B34A83BA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9C8CDF1-932D-36EA-6DEB-E05A0E52A8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96D71-0769-50A5-4CF6-FE2B92BA1A8F}"/>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5" name="Footer Placeholder 4">
            <a:extLst>
              <a:ext uri="{FF2B5EF4-FFF2-40B4-BE49-F238E27FC236}">
                <a16:creationId xmlns:a16="http://schemas.microsoft.com/office/drawing/2014/main" id="{85802D50-99AD-2E1A-E7A5-48F763B52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1A358-9805-9C1B-9DF5-B613655D13D5}"/>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4083962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F8A46-F77C-6855-9580-C1177BF65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F1DA9E-5749-BF13-E8A7-E157B2179B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B8F25A-C177-1798-1A98-E2DDCF9235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DF0FE-2EF8-4FDA-5742-84520868E0D5}"/>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6" name="Footer Placeholder 5">
            <a:extLst>
              <a:ext uri="{FF2B5EF4-FFF2-40B4-BE49-F238E27FC236}">
                <a16:creationId xmlns:a16="http://schemas.microsoft.com/office/drawing/2014/main" id="{16686C97-2D70-443D-7B24-79C2E0573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AC49E-FA0C-3284-1B93-3AE92F807996}"/>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130540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89E-A467-B378-A908-36502182D0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CA100F-0877-5711-CF92-43778E5115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80708-5D15-943C-95C7-98B8402368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5CE6AB-A4C7-8EAA-2C3E-D4DCD3ACA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2A864-935D-0E95-39E2-41EA28075B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10541E-AE80-9B9A-04CF-088B9C4BCA01}"/>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8" name="Footer Placeholder 7">
            <a:extLst>
              <a:ext uri="{FF2B5EF4-FFF2-40B4-BE49-F238E27FC236}">
                <a16:creationId xmlns:a16="http://schemas.microsoft.com/office/drawing/2014/main" id="{5B105A18-0094-4E6E-F639-C37F91D392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BE3EAC-8408-AE89-AB30-1A0D605B14E5}"/>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631608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BEED-BC47-F38C-87D4-8E3FC941CDD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5F3E527-4DEE-065F-0186-FB1E13064C82}"/>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4" name="Footer Placeholder 3">
            <a:extLst>
              <a:ext uri="{FF2B5EF4-FFF2-40B4-BE49-F238E27FC236}">
                <a16:creationId xmlns:a16="http://schemas.microsoft.com/office/drawing/2014/main" id="{BDAF827F-8D9D-BE62-C159-6DAADC8D31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6464C7-36DF-221F-8662-F658A473BFF4}"/>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2918156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7F701B-E23F-2F34-7A59-0D661D59C93F}"/>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3" name="Footer Placeholder 2">
            <a:extLst>
              <a:ext uri="{FF2B5EF4-FFF2-40B4-BE49-F238E27FC236}">
                <a16:creationId xmlns:a16="http://schemas.microsoft.com/office/drawing/2014/main" id="{74F3A2E9-A73B-473B-3C02-021A39D6D1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CAF72D-56C4-D116-6BDC-D336D0B4C2D3}"/>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835362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8787-B293-87CE-0861-459D3DD0E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E35CE3-DDCB-892E-57DC-81C05BCD5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76310-7B91-62E2-295B-66FEFD9FC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E1A77-8366-99E6-B179-867F8C98364D}"/>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6" name="Footer Placeholder 5">
            <a:extLst>
              <a:ext uri="{FF2B5EF4-FFF2-40B4-BE49-F238E27FC236}">
                <a16:creationId xmlns:a16="http://schemas.microsoft.com/office/drawing/2014/main" id="{734FD1FC-FE25-6D3E-F5CD-C7C2D0E2F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76E4A-13D6-87D1-C6A1-C6DC021936FC}"/>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1879102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1ACC-6D10-8F73-081D-3BC30DF490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4ACAB-090C-BABF-C2AA-C69026C8F3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2F493-2E75-AA65-052E-EB5F73FB2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32A06-1347-E6F4-24DA-423F07542DB5}"/>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6" name="Footer Placeholder 5">
            <a:extLst>
              <a:ext uri="{FF2B5EF4-FFF2-40B4-BE49-F238E27FC236}">
                <a16:creationId xmlns:a16="http://schemas.microsoft.com/office/drawing/2014/main" id="{92B53691-D6CF-C980-FAFC-83E86EF8D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04796B-0F06-DFE2-4E84-A0AEE60F1FDE}"/>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3360728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9B5B-D5BD-5D15-5FA6-402D91F291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136383-487F-CF29-59FD-AA6D8C4D30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C52EA-28CB-6B03-1486-7720581DC3C9}"/>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5" name="Footer Placeholder 4">
            <a:extLst>
              <a:ext uri="{FF2B5EF4-FFF2-40B4-BE49-F238E27FC236}">
                <a16:creationId xmlns:a16="http://schemas.microsoft.com/office/drawing/2014/main" id="{C19284E8-37D0-38D0-B60E-4463DA44A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7A9F9-A23F-945D-CA47-71552086849F}"/>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2570487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D7C42-B38C-7FBF-27D3-34A856A958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520419-A696-DD91-D4A6-C324AE63FC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D6EDA-A058-88B2-98E3-07EEB0C37B0D}"/>
              </a:ext>
            </a:extLst>
          </p:cNvPr>
          <p:cNvSpPr>
            <a:spLocks noGrp="1"/>
          </p:cNvSpPr>
          <p:nvPr>
            <p:ph type="dt" sz="half" idx="10"/>
          </p:nvPr>
        </p:nvSpPr>
        <p:spPr/>
        <p:txBody>
          <a:bodyPr/>
          <a:lstStyle/>
          <a:p>
            <a:fld id="{945DA648-C25B-9648-B4E1-D2D75F048B6D}" type="datetimeFigureOut">
              <a:rPr lang="en-US" smtClean="0"/>
              <a:t>6/23/23</a:t>
            </a:fld>
            <a:endParaRPr lang="en-US"/>
          </a:p>
        </p:txBody>
      </p:sp>
      <p:sp>
        <p:nvSpPr>
          <p:cNvPr id="5" name="Footer Placeholder 4">
            <a:extLst>
              <a:ext uri="{FF2B5EF4-FFF2-40B4-BE49-F238E27FC236}">
                <a16:creationId xmlns:a16="http://schemas.microsoft.com/office/drawing/2014/main" id="{7C58EFA2-B2C1-D157-BEE9-F9739D6A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9CD64-6BD3-6578-71F6-5EBFC6F933B1}"/>
              </a:ext>
            </a:extLst>
          </p:cNvPr>
          <p:cNvSpPr>
            <a:spLocks noGrp="1"/>
          </p:cNvSpPr>
          <p:nvPr>
            <p:ph type="sldNum" sz="quarter" idx="12"/>
          </p:nvPr>
        </p:nvSpPr>
        <p:spPr/>
        <p:txBody>
          <a:bodyPr/>
          <a:lstStyle/>
          <a:p>
            <a:fld id="{40B36EAB-8D8E-1847-B0A0-C795EA8B4D3B}" type="slidenum">
              <a:rPr lang="en-US" smtClean="0"/>
              <a:t>‹#›</a:t>
            </a:fld>
            <a:endParaRPr lang="en-US"/>
          </a:p>
        </p:txBody>
      </p:sp>
    </p:spTree>
    <p:extLst>
      <p:ext uri="{BB962C8B-B14F-4D97-AF65-F5344CB8AC3E}">
        <p14:creationId xmlns:p14="http://schemas.microsoft.com/office/powerpoint/2010/main" val="58196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gue Slide Fuel Yellow">
  <p:cSld name="Segue Slide Fuel Yellow">
    <p:bg>
      <p:bgPr>
        <a:solidFill>
          <a:schemeClr val="accent1"/>
        </a:solidFill>
        <a:effectLst/>
      </p:bgPr>
    </p:bg>
    <p:spTree>
      <p:nvGrpSpPr>
        <p:cNvPr id="1" name="Shape 40"/>
        <p:cNvGrpSpPr/>
        <p:nvPr/>
      </p:nvGrpSpPr>
      <p:grpSpPr>
        <a:xfrm>
          <a:off x="0" y="0"/>
          <a:ext cx="0" cy="0"/>
          <a:chOff x="0" y="0"/>
          <a:chExt cx="0" cy="0"/>
        </a:xfrm>
      </p:grpSpPr>
      <p:pic>
        <p:nvPicPr>
          <p:cNvPr id="41" name="Google Shape;41;g10230076b95_0_50"/>
          <p:cNvPicPr preferRelativeResize="0"/>
          <p:nvPr/>
        </p:nvPicPr>
        <p:blipFill rotWithShape="1">
          <a:blip r:embed="rId2">
            <a:alphaModFix/>
          </a:blip>
          <a:srcRect l="52908" t="29853" r="24347" b="33947"/>
          <a:stretch/>
        </p:blipFill>
        <p:spPr>
          <a:xfrm flipH="1">
            <a:off x="9149406" y="3687417"/>
            <a:ext cx="3042594" cy="3170583"/>
          </a:xfrm>
          <a:prstGeom prst="rect">
            <a:avLst/>
          </a:prstGeom>
          <a:noFill/>
          <a:ln>
            <a:noFill/>
          </a:ln>
        </p:spPr>
      </p:pic>
      <p:sp>
        <p:nvSpPr>
          <p:cNvPr id="42" name="Google Shape;42;g10230076b95_0_50"/>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0230076b95_0_50"/>
          <p:cNvSpPr txBox="1">
            <a:spLocks noGrp="1"/>
          </p:cNvSpPr>
          <p:nvPr>
            <p:ph type="body" idx="1"/>
          </p:nvPr>
        </p:nvSpPr>
        <p:spPr>
          <a:xfrm>
            <a:off x="2039579" y="3664968"/>
            <a:ext cx="8112900" cy="1320000"/>
          </a:xfrm>
          <a:prstGeom prst="rect">
            <a:avLst/>
          </a:prstGeom>
          <a:noFill/>
          <a:ln>
            <a:noFill/>
          </a:ln>
        </p:spPr>
        <p:txBody>
          <a:bodyPr spcFirstLastPara="1" wrap="square" lIns="91425" tIns="45700" rIns="91425" bIns="45700" anchor="t" anchorCtr="0">
            <a:normAutofit/>
          </a:bodyPr>
          <a:lstStyle>
            <a:lvl1pPr marL="457200" lvl="0" indent="-228600" algn="ctr">
              <a:lnSpc>
                <a:spcPct val="71428"/>
              </a:lnSpc>
              <a:spcBef>
                <a:spcPts val="280"/>
              </a:spcBef>
              <a:spcAft>
                <a:spcPts val="0"/>
              </a:spcAft>
              <a:buSzPts val="1400"/>
              <a:buNone/>
              <a:defRPr sz="1400" b="0" i="0">
                <a:solidFill>
                  <a:schemeClr val="lt1"/>
                </a:solidFill>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dirty="0"/>
          </a:p>
        </p:txBody>
      </p:sp>
      <p:sp>
        <p:nvSpPr>
          <p:cNvPr id="44" name="Google Shape;44;g10230076b95_0_50"/>
          <p:cNvSpPr/>
          <p:nvPr/>
        </p:nvSpPr>
        <p:spPr>
          <a:xfrm>
            <a:off x="291014" y="6230762"/>
            <a:ext cx="1182000" cy="36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5" name="Google Shape;45;g10230076b95_0_50" descr="A picture containing drawing, light&#10;&#10;Description automatically generated"/>
          <p:cNvPicPr preferRelativeResize="0"/>
          <p:nvPr/>
        </p:nvPicPr>
        <p:blipFill rotWithShape="1">
          <a:blip r:embed="rId3">
            <a:alphaModFix/>
          </a:blip>
          <a:srcRect/>
          <a:stretch/>
        </p:blipFill>
        <p:spPr>
          <a:xfrm>
            <a:off x="419100" y="6303024"/>
            <a:ext cx="925858" cy="288925"/>
          </a:xfrm>
          <a:prstGeom prst="rect">
            <a:avLst/>
          </a:prstGeom>
          <a:solidFill>
            <a:schemeClr val="accent1"/>
          </a:solidFill>
          <a:ln>
            <a:noFill/>
          </a:ln>
        </p:spPr>
      </p:pic>
      <p:sp>
        <p:nvSpPr>
          <p:cNvPr id="46" name="Google Shape;46;g10230076b95_0_50"/>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1"/>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userDrawn="1"/>
        </p:nvSpPr>
        <p:spPr bwMode="white">
          <a:xfrm>
            <a:off x="639248" y="6054726"/>
            <a:ext cx="877126"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676452" y="2209984"/>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684392" y="5699867"/>
            <a:ext cx="668987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676452" y="6149633"/>
            <a:ext cx="6697819"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6852C8F0-867A-4B8D-8DCE-E0C33E8E6436}"/>
              </a:ext>
            </a:extLst>
          </p:cNvPr>
          <p:cNvGrpSpPr/>
          <p:nvPr userDrawn="1"/>
        </p:nvGrpSpPr>
        <p:grpSpPr bwMode="gray">
          <a:xfrm>
            <a:off x="10843078" y="-976"/>
            <a:ext cx="1352002" cy="6858976"/>
            <a:chOff x="10837175" y="-976"/>
            <a:chExt cx="1351650" cy="6844176"/>
          </a:xfrm>
        </p:grpSpPr>
        <p:sp>
          <p:nvSpPr>
            <p:cNvPr id="9" name="Rectangle 42">
              <a:extLst>
                <a:ext uri="{FF2B5EF4-FFF2-40B4-BE49-F238E27FC236}">
                  <a16:creationId xmlns:a16="http://schemas.microsoft.com/office/drawing/2014/main" id="{BE6AF02A-D0C3-8144-B18F-1D08F909155D}"/>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74">
              <a:extLst>
                <a:ext uri="{FF2B5EF4-FFF2-40B4-BE49-F238E27FC236}">
                  <a16:creationId xmlns:a16="http://schemas.microsoft.com/office/drawing/2014/main" id="{3A254B18-897C-FB47-901F-D7FDE4EC9830}"/>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63">
              <a:extLst>
                <a:ext uri="{FF2B5EF4-FFF2-40B4-BE49-F238E27FC236}">
                  <a16:creationId xmlns:a16="http://schemas.microsoft.com/office/drawing/2014/main" id="{478AA128-C5D8-6C42-B7F5-E643D36B7903}"/>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Rectangle 42">
              <a:extLst>
                <a:ext uri="{FF2B5EF4-FFF2-40B4-BE49-F238E27FC236}">
                  <a16:creationId xmlns:a16="http://schemas.microsoft.com/office/drawing/2014/main" id="{430A3E1B-14F4-504E-B0FE-3C9B37BC7627}"/>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7" name="Rectangle 40">
              <a:extLst>
                <a:ext uri="{FF2B5EF4-FFF2-40B4-BE49-F238E27FC236}">
                  <a16:creationId xmlns:a16="http://schemas.microsoft.com/office/drawing/2014/main" id="{CCE2A13B-BBC4-FB44-88BC-DD49991A38ED}"/>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8" name="Freeform 43">
              <a:extLst>
                <a:ext uri="{FF2B5EF4-FFF2-40B4-BE49-F238E27FC236}">
                  <a16:creationId xmlns:a16="http://schemas.microsoft.com/office/drawing/2014/main" id="{29738D09-1288-A943-BAEF-4E7A41AB6B94}"/>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9" name="Oval 44">
              <a:extLst>
                <a:ext uri="{FF2B5EF4-FFF2-40B4-BE49-F238E27FC236}">
                  <a16:creationId xmlns:a16="http://schemas.microsoft.com/office/drawing/2014/main" id="{61C621C4-9502-F84B-A148-C3CCE8D88C5B}"/>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0" name="Freeform 48">
              <a:extLst>
                <a:ext uri="{FF2B5EF4-FFF2-40B4-BE49-F238E27FC236}">
                  <a16:creationId xmlns:a16="http://schemas.microsoft.com/office/drawing/2014/main" id="{5F2FE959-6E10-CC49-9576-7C2C9CCBA013}"/>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1" name="Rectangle 58">
              <a:extLst>
                <a:ext uri="{FF2B5EF4-FFF2-40B4-BE49-F238E27FC236}">
                  <a16:creationId xmlns:a16="http://schemas.microsoft.com/office/drawing/2014/main" id="{A62CA7BE-4E6C-F54F-9028-A36ECC748049}"/>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3" name="Rectangle 14">
              <a:extLst>
                <a:ext uri="{FF2B5EF4-FFF2-40B4-BE49-F238E27FC236}">
                  <a16:creationId xmlns:a16="http://schemas.microsoft.com/office/drawing/2014/main" id="{AAF2C5B9-B38F-3D43-AF7B-00C3F6228972}"/>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4" name="Freeform 15">
              <a:extLst>
                <a:ext uri="{FF2B5EF4-FFF2-40B4-BE49-F238E27FC236}">
                  <a16:creationId xmlns:a16="http://schemas.microsoft.com/office/drawing/2014/main" id="{B41B8C81-F7D4-9B48-89CD-658A79E03BC6}"/>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5" name="Freeform 16">
              <a:extLst>
                <a:ext uri="{FF2B5EF4-FFF2-40B4-BE49-F238E27FC236}">
                  <a16:creationId xmlns:a16="http://schemas.microsoft.com/office/drawing/2014/main" id="{88EEEAC0-49ED-334D-BD04-2827B648AE43}"/>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6" name="Freeform 17">
              <a:extLst>
                <a:ext uri="{FF2B5EF4-FFF2-40B4-BE49-F238E27FC236}">
                  <a16:creationId xmlns:a16="http://schemas.microsoft.com/office/drawing/2014/main" id="{013B09A9-ABF0-2C42-B9D7-B90BD7ACEABD}"/>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7" name="Freeform 18">
              <a:extLst>
                <a:ext uri="{FF2B5EF4-FFF2-40B4-BE49-F238E27FC236}">
                  <a16:creationId xmlns:a16="http://schemas.microsoft.com/office/drawing/2014/main" id="{361C99CD-B667-8A4D-B013-670E74D8A7C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8" name="Freeform 19">
              <a:extLst>
                <a:ext uri="{FF2B5EF4-FFF2-40B4-BE49-F238E27FC236}">
                  <a16:creationId xmlns:a16="http://schemas.microsoft.com/office/drawing/2014/main" id="{94308E27-3B00-C040-86CF-3E6689FFBA2C}"/>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9" name="Freeform 20">
              <a:extLst>
                <a:ext uri="{FF2B5EF4-FFF2-40B4-BE49-F238E27FC236}">
                  <a16:creationId xmlns:a16="http://schemas.microsoft.com/office/drawing/2014/main" id="{59DEFF69-F25B-A74E-9ECC-5BE670E41C11}"/>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0" name="Freeform 21">
              <a:extLst>
                <a:ext uri="{FF2B5EF4-FFF2-40B4-BE49-F238E27FC236}">
                  <a16:creationId xmlns:a16="http://schemas.microsoft.com/office/drawing/2014/main" id="{56B78667-8DDA-4C45-9007-AF7BF0832889}"/>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1" name="Freeform 22">
              <a:extLst>
                <a:ext uri="{FF2B5EF4-FFF2-40B4-BE49-F238E27FC236}">
                  <a16:creationId xmlns:a16="http://schemas.microsoft.com/office/drawing/2014/main" id="{EE71E60E-4D57-004A-9891-8BC0D49D6734}"/>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0" name="Freeform 38">
              <a:extLst>
                <a:ext uri="{FF2B5EF4-FFF2-40B4-BE49-F238E27FC236}">
                  <a16:creationId xmlns:a16="http://schemas.microsoft.com/office/drawing/2014/main" id="{1FC4B569-0171-2C48-95D1-5F5EFE1FBD6E}"/>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2" name="Rectangle 41">
              <a:extLst>
                <a:ext uri="{FF2B5EF4-FFF2-40B4-BE49-F238E27FC236}">
                  <a16:creationId xmlns:a16="http://schemas.microsoft.com/office/drawing/2014/main" id="{FFE4D6BF-370D-F04A-95B8-D31CBF7576A3}"/>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6" name="Freeform 11">
              <a:extLst>
                <a:ext uri="{FF2B5EF4-FFF2-40B4-BE49-F238E27FC236}">
                  <a16:creationId xmlns:a16="http://schemas.microsoft.com/office/drawing/2014/main" id="{36FE45AC-7332-F943-A22B-ECFDF2FA1DD4}"/>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Freeform 59">
              <a:extLst>
                <a:ext uri="{FF2B5EF4-FFF2-40B4-BE49-F238E27FC236}">
                  <a16:creationId xmlns:a16="http://schemas.microsoft.com/office/drawing/2014/main" id="{1A17FA1F-E269-A548-B256-057CB7641341}"/>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 name="Rectangle 45">
              <a:extLst>
                <a:ext uri="{FF2B5EF4-FFF2-40B4-BE49-F238E27FC236}">
                  <a16:creationId xmlns:a16="http://schemas.microsoft.com/office/drawing/2014/main" id="{D3054FE1-B785-7D48-96D3-70361457762A}"/>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4" name="Freeform 46">
              <a:extLst>
                <a:ext uri="{FF2B5EF4-FFF2-40B4-BE49-F238E27FC236}">
                  <a16:creationId xmlns:a16="http://schemas.microsoft.com/office/drawing/2014/main" id="{85357464-40A7-C144-8DC9-260A37AEA40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1">
              <a:extLst>
                <a:ext uri="{FF2B5EF4-FFF2-40B4-BE49-F238E27FC236}">
                  <a16:creationId xmlns:a16="http://schemas.microsoft.com/office/drawing/2014/main" id="{71B49D1E-8F78-534A-9D70-08EDBBA2C168}"/>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4" name="Group 3">
              <a:extLst>
                <a:ext uri="{FF2B5EF4-FFF2-40B4-BE49-F238E27FC236}">
                  <a16:creationId xmlns:a16="http://schemas.microsoft.com/office/drawing/2014/main" id="{775EC867-DA4C-45FA-99C0-BC8E8F16B1CD}"/>
                </a:ext>
              </a:extLst>
            </p:cNvPr>
            <p:cNvGrpSpPr/>
            <p:nvPr userDrawn="1"/>
          </p:nvGrpSpPr>
          <p:grpSpPr bwMode="gray">
            <a:xfrm>
              <a:off x="10837954" y="5466269"/>
              <a:ext cx="675436" cy="692349"/>
              <a:chOff x="10837954" y="5468935"/>
              <a:chExt cx="675436" cy="681919"/>
            </a:xfrm>
          </p:grpSpPr>
          <p:sp>
            <p:nvSpPr>
              <p:cNvPr id="33" name="Freeform 32">
                <a:extLst>
                  <a:ext uri="{FF2B5EF4-FFF2-40B4-BE49-F238E27FC236}">
                    <a16:creationId xmlns:a16="http://schemas.microsoft.com/office/drawing/2014/main" id="{0335F22D-9F5B-CB4F-BEE3-27E4041C11F5}"/>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4" name="Freeform 33">
                <a:extLst>
                  <a:ext uri="{FF2B5EF4-FFF2-40B4-BE49-F238E27FC236}">
                    <a16:creationId xmlns:a16="http://schemas.microsoft.com/office/drawing/2014/main" id="{4DDED807-FE22-D74F-B3F4-5CD2FED656B1}"/>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5" name="Freeform 34">
                <a:extLst>
                  <a:ext uri="{FF2B5EF4-FFF2-40B4-BE49-F238E27FC236}">
                    <a16:creationId xmlns:a16="http://schemas.microsoft.com/office/drawing/2014/main" id="{F8BD40A5-527D-154E-BEFD-1E2EF1DC8BFB}"/>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6" name="Freeform 35">
                <a:extLst>
                  <a:ext uri="{FF2B5EF4-FFF2-40B4-BE49-F238E27FC236}">
                    <a16:creationId xmlns:a16="http://schemas.microsoft.com/office/drawing/2014/main" id="{4E3D5365-8591-194E-8AED-6D1F04187165}"/>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7" name="Freeform 36">
                <a:extLst>
                  <a:ext uri="{FF2B5EF4-FFF2-40B4-BE49-F238E27FC236}">
                    <a16:creationId xmlns:a16="http://schemas.microsoft.com/office/drawing/2014/main" id="{5AD38BD3-F9E5-454D-A84D-2AEF963A2425}"/>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8" name="Freeform 37">
                <a:extLst>
                  <a:ext uri="{FF2B5EF4-FFF2-40B4-BE49-F238E27FC236}">
                    <a16:creationId xmlns:a16="http://schemas.microsoft.com/office/drawing/2014/main" id="{59D1B7E6-AC48-0E4A-BEBD-E1B26630BE47}"/>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9" name="Freeform 38">
                <a:extLst>
                  <a:ext uri="{FF2B5EF4-FFF2-40B4-BE49-F238E27FC236}">
                    <a16:creationId xmlns:a16="http://schemas.microsoft.com/office/drawing/2014/main" id="{44D55ACD-DF95-5342-BD5A-4F40A946678C}"/>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Freeform 31">
                <a:extLst>
                  <a:ext uri="{FF2B5EF4-FFF2-40B4-BE49-F238E27FC236}">
                    <a16:creationId xmlns:a16="http://schemas.microsoft.com/office/drawing/2014/main" id="{E4722D15-1F7D-414A-911F-F1441F0E9579}"/>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grpSp>
        <p:sp>
          <p:nvSpPr>
            <p:cNvPr id="10" name="Rectangle 47">
              <a:extLst>
                <a:ext uri="{FF2B5EF4-FFF2-40B4-BE49-F238E27FC236}">
                  <a16:creationId xmlns:a16="http://schemas.microsoft.com/office/drawing/2014/main" id="{9E402A96-3AE1-3844-983A-CB5545781710}"/>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1" name="Rectangle 72">
              <a:extLst>
                <a:ext uri="{FF2B5EF4-FFF2-40B4-BE49-F238E27FC236}">
                  <a16:creationId xmlns:a16="http://schemas.microsoft.com/office/drawing/2014/main" id="{C0B790C4-F0DD-E149-9F2B-DFEE64BBFA6F}"/>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3172397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userDrawn="1"/>
        </p:nvSpPr>
        <p:spPr bwMode="white">
          <a:xfrm>
            <a:off x="639248" y="6054726"/>
            <a:ext cx="877126"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676452" y="2209984"/>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684392" y="5699867"/>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676451" y="6149633"/>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6852C8F0-867A-4B8D-8DCE-E0C33E8E6436}"/>
              </a:ext>
            </a:extLst>
          </p:cNvPr>
          <p:cNvGrpSpPr/>
          <p:nvPr userDrawn="1"/>
        </p:nvGrpSpPr>
        <p:grpSpPr bwMode="gray">
          <a:xfrm>
            <a:off x="10843078" y="-976"/>
            <a:ext cx="1352002" cy="6858976"/>
            <a:chOff x="10837175" y="-976"/>
            <a:chExt cx="1351650" cy="6844176"/>
          </a:xfrm>
        </p:grpSpPr>
        <p:sp>
          <p:nvSpPr>
            <p:cNvPr id="9" name="Rectangle 42">
              <a:extLst>
                <a:ext uri="{FF2B5EF4-FFF2-40B4-BE49-F238E27FC236}">
                  <a16:creationId xmlns:a16="http://schemas.microsoft.com/office/drawing/2014/main" id="{BE6AF02A-D0C3-8144-B18F-1D08F909155D}"/>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74">
              <a:extLst>
                <a:ext uri="{FF2B5EF4-FFF2-40B4-BE49-F238E27FC236}">
                  <a16:creationId xmlns:a16="http://schemas.microsoft.com/office/drawing/2014/main" id="{3A254B18-897C-FB47-901F-D7FDE4EC9830}"/>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63">
              <a:extLst>
                <a:ext uri="{FF2B5EF4-FFF2-40B4-BE49-F238E27FC236}">
                  <a16:creationId xmlns:a16="http://schemas.microsoft.com/office/drawing/2014/main" id="{478AA128-C5D8-6C42-B7F5-E643D36B7903}"/>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Rectangle 42">
              <a:extLst>
                <a:ext uri="{FF2B5EF4-FFF2-40B4-BE49-F238E27FC236}">
                  <a16:creationId xmlns:a16="http://schemas.microsoft.com/office/drawing/2014/main" id="{430A3E1B-14F4-504E-B0FE-3C9B37BC7627}"/>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7" name="Rectangle 40">
              <a:extLst>
                <a:ext uri="{FF2B5EF4-FFF2-40B4-BE49-F238E27FC236}">
                  <a16:creationId xmlns:a16="http://schemas.microsoft.com/office/drawing/2014/main" id="{CCE2A13B-BBC4-FB44-88BC-DD49991A38ED}"/>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8" name="Freeform 43">
              <a:extLst>
                <a:ext uri="{FF2B5EF4-FFF2-40B4-BE49-F238E27FC236}">
                  <a16:creationId xmlns:a16="http://schemas.microsoft.com/office/drawing/2014/main" id="{29738D09-1288-A943-BAEF-4E7A41AB6B94}"/>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9" name="Oval 44">
              <a:extLst>
                <a:ext uri="{FF2B5EF4-FFF2-40B4-BE49-F238E27FC236}">
                  <a16:creationId xmlns:a16="http://schemas.microsoft.com/office/drawing/2014/main" id="{61C621C4-9502-F84B-A148-C3CCE8D88C5B}"/>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0" name="Freeform 48">
              <a:extLst>
                <a:ext uri="{FF2B5EF4-FFF2-40B4-BE49-F238E27FC236}">
                  <a16:creationId xmlns:a16="http://schemas.microsoft.com/office/drawing/2014/main" id="{5F2FE959-6E10-CC49-9576-7C2C9CCBA013}"/>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1" name="Rectangle 58">
              <a:extLst>
                <a:ext uri="{FF2B5EF4-FFF2-40B4-BE49-F238E27FC236}">
                  <a16:creationId xmlns:a16="http://schemas.microsoft.com/office/drawing/2014/main" id="{A62CA7BE-4E6C-F54F-9028-A36ECC748049}"/>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3" name="Rectangle 14">
              <a:extLst>
                <a:ext uri="{FF2B5EF4-FFF2-40B4-BE49-F238E27FC236}">
                  <a16:creationId xmlns:a16="http://schemas.microsoft.com/office/drawing/2014/main" id="{AAF2C5B9-B38F-3D43-AF7B-00C3F6228972}"/>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4" name="Freeform 15">
              <a:extLst>
                <a:ext uri="{FF2B5EF4-FFF2-40B4-BE49-F238E27FC236}">
                  <a16:creationId xmlns:a16="http://schemas.microsoft.com/office/drawing/2014/main" id="{B41B8C81-F7D4-9B48-89CD-658A79E03BC6}"/>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5" name="Freeform 16">
              <a:extLst>
                <a:ext uri="{FF2B5EF4-FFF2-40B4-BE49-F238E27FC236}">
                  <a16:creationId xmlns:a16="http://schemas.microsoft.com/office/drawing/2014/main" id="{88EEEAC0-49ED-334D-BD04-2827B648AE43}"/>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6" name="Freeform 17">
              <a:extLst>
                <a:ext uri="{FF2B5EF4-FFF2-40B4-BE49-F238E27FC236}">
                  <a16:creationId xmlns:a16="http://schemas.microsoft.com/office/drawing/2014/main" id="{013B09A9-ABF0-2C42-B9D7-B90BD7ACEABD}"/>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7" name="Freeform 18">
              <a:extLst>
                <a:ext uri="{FF2B5EF4-FFF2-40B4-BE49-F238E27FC236}">
                  <a16:creationId xmlns:a16="http://schemas.microsoft.com/office/drawing/2014/main" id="{361C99CD-B667-8A4D-B013-670E74D8A7C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8" name="Freeform 19">
              <a:extLst>
                <a:ext uri="{FF2B5EF4-FFF2-40B4-BE49-F238E27FC236}">
                  <a16:creationId xmlns:a16="http://schemas.microsoft.com/office/drawing/2014/main" id="{94308E27-3B00-C040-86CF-3E6689FFBA2C}"/>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9" name="Freeform 20">
              <a:extLst>
                <a:ext uri="{FF2B5EF4-FFF2-40B4-BE49-F238E27FC236}">
                  <a16:creationId xmlns:a16="http://schemas.microsoft.com/office/drawing/2014/main" id="{59DEFF69-F25B-A74E-9ECC-5BE670E41C11}"/>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0" name="Freeform 21">
              <a:extLst>
                <a:ext uri="{FF2B5EF4-FFF2-40B4-BE49-F238E27FC236}">
                  <a16:creationId xmlns:a16="http://schemas.microsoft.com/office/drawing/2014/main" id="{56B78667-8DDA-4C45-9007-AF7BF0832889}"/>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1" name="Freeform 22">
              <a:extLst>
                <a:ext uri="{FF2B5EF4-FFF2-40B4-BE49-F238E27FC236}">
                  <a16:creationId xmlns:a16="http://schemas.microsoft.com/office/drawing/2014/main" id="{EE71E60E-4D57-004A-9891-8BC0D49D6734}"/>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0" name="Freeform 38">
              <a:extLst>
                <a:ext uri="{FF2B5EF4-FFF2-40B4-BE49-F238E27FC236}">
                  <a16:creationId xmlns:a16="http://schemas.microsoft.com/office/drawing/2014/main" id="{1FC4B569-0171-2C48-95D1-5F5EFE1FBD6E}"/>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2" name="Rectangle 41">
              <a:extLst>
                <a:ext uri="{FF2B5EF4-FFF2-40B4-BE49-F238E27FC236}">
                  <a16:creationId xmlns:a16="http://schemas.microsoft.com/office/drawing/2014/main" id="{FFE4D6BF-370D-F04A-95B8-D31CBF7576A3}"/>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6" name="Freeform 11">
              <a:extLst>
                <a:ext uri="{FF2B5EF4-FFF2-40B4-BE49-F238E27FC236}">
                  <a16:creationId xmlns:a16="http://schemas.microsoft.com/office/drawing/2014/main" id="{36FE45AC-7332-F943-A22B-ECFDF2FA1DD4}"/>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Freeform 59">
              <a:extLst>
                <a:ext uri="{FF2B5EF4-FFF2-40B4-BE49-F238E27FC236}">
                  <a16:creationId xmlns:a16="http://schemas.microsoft.com/office/drawing/2014/main" id="{1A17FA1F-E269-A548-B256-057CB7641341}"/>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 name="Rectangle 45">
              <a:extLst>
                <a:ext uri="{FF2B5EF4-FFF2-40B4-BE49-F238E27FC236}">
                  <a16:creationId xmlns:a16="http://schemas.microsoft.com/office/drawing/2014/main" id="{D3054FE1-B785-7D48-96D3-70361457762A}"/>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4" name="Freeform 46">
              <a:extLst>
                <a:ext uri="{FF2B5EF4-FFF2-40B4-BE49-F238E27FC236}">
                  <a16:creationId xmlns:a16="http://schemas.microsoft.com/office/drawing/2014/main" id="{85357464-40A7-C144-8DC9-260A37AEA40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1">
              <a:extLst>
                <a:ext uri="{FF2B5EF4-FFF2-40B4-BE49-F238E27FC236}">
                  <a16:creationId xmlns:a16="http://schemas.microsoft.com/office/drawing/2014/main" id="{71B49D1E-8F78-534A-9D70-08EDBBA2C168}"/>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4" name="Group 3">
              <a:extLst>
                <a:ext uri="{FF2B5EF4-FFF2-40B4-BE49-F238E27FC236}">
                  <a16:creationId xmlns:a16="http://schemas.microsoft.com/office/drawing/2014/main" id="{775EC867-DA4C-45FA-99C0-BC8E8F16B1CD}"/>
                </a:ext>
              </a:extLst>
            </p:cNvPr>
            <p:cNvGrpSpPr/>
            <p:nvPr userDrawn="1"/>
          </p:nvGrpSpPr>
          <p:grpSpPr bwMode="gray">
            <a:xfrm>
              <a:off x="10837954" y="5466269"/>
              <a:ext cx="675436" cy="692349"/>
              <a:chOff x="10837954" y="5468935"/>
              <a:chExt cx="675436" cy="681919"/>
            </a:xfrm>
          </p:grpSpPr>
          <p:sp>
            <p:nvSpPr>
              <p:cNvPr id="33" name="Freeform 32">
                <a:extLst>
                  <a:ext uri="{FF2B5EF4-FFF2-40B4-BE49-F238E27FC236}">
                    <a16:creationId xmlns:a16="http://schemas.microsoft.com/office/drawing/2014/main" id="{0335F22D-9F5B-CB4F-BEE3-27E4041C11F5}"/>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4" name="Freeform 33">
                <a:extLst>
                  <a:ext uri="{FF2B5EF4-FFF2-40B4-BE49-F238E27FC236}">
                    <a16:creationId xmlns:a16="http://schemas.microsoft.com/office/drawing/2014/main" id="{4DDED807-FE22-D74F-B3F4-5CD2FED656B1}"/>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5" name="Freeform 34">
                <a:extLst>
                  <a:ext uri="{FF2B5EF4-FFF2-40B4-BE49-F238E27FC236}">
                    <a16:creationId xmlns:a16="http://schemas.microsoft.com/office/drawing/2014/main" id="{F8BD40A5-527D-154E-BEFD-1E2EF1DC8BFB}"/>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6" name="Freeform 35">
                <a:extLst>
                  <a:ext uri="{FF2B5EF4-FFF2-40B4-BE49-F238E27FC236}">
                    <a16:creationId xmlns:a16="http://schemas.microsoft.com/office/drawing/2014/main" id="{4E3D5365-8591-194E-8AED-6D1F04187165}"/>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7" name="Freeform 36">
                <a:extLst>
                  <a:ext uri="{FF2B5EF4-FFF2-40B4-BE49-F238E27FC236}">
                    <a16:creationId xmlns:a16="http://schemas.microsoft.com/office/drawing/2014/main" id="{5AD38BD3-F9E5-454D-A84D-2AEF963A2425}"/>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8" name="Freeform 37">
                <a:extLst>
                  <a:ext uri="{FF2B5EF4-FFF2-40B4-BE49-F238E27FC236}">
                    <a16:creationId xmlns:a16="http://schemas.microsoft.com/office/drawing/2014/main" id="{59D1B7E6-AC48-0E4A-BEBD-E1B26630BE47}"/>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9" name="Freeform 38">
                <a:extLst>
                  <a:ext uri="{FF2B5EF4-FFF2-40B4-BE49-F238E27FC236}">
                    <a16:creationId xmlns:a16="http://schemas.microsoft.com/office/drawing/2014/main" id="{44D55ACD-DF95-5342-BD5A-4F40A946678C}"/>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Freeform 31">
                <a:extLst>
                  <a:ext uri="{FF2B5EF4-FFF2-40B4-BE49-F238E27FC236}">
                    <a16:creationId xmlns:a16="http://schemas.microsoft.com/office/drawing/2014/main" id="{E4722D15-1F7D-414A-911F-F1441F0E9579}"/>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grpSp>
        <p:sp>
          <p:nvSpPr>
            <p:cNvPr id="10" name="Rectangle 47">
              <a:extLst>
                <a:ext uri="{FF2B5EF4-FFF2-40B4-BE49-F238E27FC236}">
                  <a16:creationId xmlns:a16="http://schemas.microsoft.com/office/drawing/2014/main" id="{9E402A96-3AE1-3844-983A-CB5545781710}"/>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1" name="Rectangle 72">
              <a:extLst>
                <a:ext uri="{FF2B5EF4-FFF2-40B4-BE49-F238E27FC236}">
                  <a16:creationId xmlns:a16="http://schemas.microsoft.com/office/drawing/2014/main" id="{C0B790C4-F0DD-E149-9F2B-DFEE64BBFA6F}"/>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45" name="Text Placeholder 51">
            <a:extLst>
              <a:ext uri="{FF2B5EF4-FFF2-40B4-BE49-F238E27FC236}">
                <a16:creationId xmlns:a16="http://schemas.microsoft.com/office/drawing/2014/main" id="{ABE3865F-3881-4B0F-9508-C51F48183662}"/>
              </a:ext>
            </a:extLst>
          </p:cNvPr>
          <p:cNvSpPr>
            <a:spLocks noGrp="1"/>
          </p:cNvSpPr>
          <p:nvPr>
            <p:ph type="body" sz="quarter" idx="13"/>
          </p:nvPr>
        </p:nvSpPr>
        <p:spPr>
          <a:xfrm>
            <a:off x="684392" y="4860105"/>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7" name="Text Placeholder 53">
            <a:extLst>
              <a:ext uri="{FF2B5EF4-FFF2-40B4-BE49-F238E27FC236}">
                <a16:creationId xmlns:a16="http://schemas.microsoft.com/office/drawing/2014/main" id="{5C896202-E27A-43F0-A463-C4A604F6E441}"/>
              </a:ext>
            </a:extLst>
          </p:cNvPr>
          <p:cNvSpPr>
            <a:spLocks noGrp="1"/>
          </p:cNvSpPr>
          <p:nvPr>
            <p:ph type="body" sz="quarter" idx="14"/>
          </p:nvPr>
        </p:nvSpPr>
        <p:spPr>
          <a:xfrm>
            <a:off x="676451" y="5309871"/>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55" name="Text Placeholder 51">
            <a:extLst>
              <a:ext uri="{FF2B5EF4-FFF2-40B4-BE49-F238E27FC236}">
                <a16:creationId xmlns:a16="http://schemas.microsoft.com/office/drawing/2014/main" id="{BD35E350-03EB-40A9-B8B8-6F0223E271DF}"/>
              </a:ext>
            </a:extLst>
          </p:cNvPr>
          <p:cNvSpPr>
            <a:spLocks noGrp="1"/>
          </p:cNvSpPr>
          <p:nvPr>
            <p:ph type="body" sz="quarter" idx="15"/>
          </p:nvPr>
        </p:nvSpPr>
        <p:spPr>
          <a:xfrm>
            <a:off x="5390359" y="5699867"/>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6" name="Text Placeholder 53">
            <a:extLst>
              <a:ext uri="{FF2B5EF4-FFF2-40B4-BE49-F238E27FC236}">
                <a16:creationId xmlns:a16="http://schemas.microsoft.com/office/drawing/2014/main" id="{B0D067D1-6196-4CC4-A3EB-77B743842D09}"/>
              </a:ext>
            </a:extLst>
          </p:cNvPr>
          <p:cNvSpPr>
            <a:spLocks noGrp="1"/>
          </p:cNvSpPr>
          <p:nvPr>
            <p:ph type="body" sz="quarter" idx="16"/>
          </p:nvPr>
        </p:nvSpPr>
        <p:spPr>
          <a:xfrm>
            <a:off x="5382418" y="6149633"/>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57" name="Text Placeholder 51">
            <a:extLst>
              <a:ext uri="{FF2B5EF4-FFF2-40B4-BE49-F238E27FC236}">
                <a16:creationId xmlns:a16="http://schemas.microsoft.com/office/drawing/2014/main" id="{D5F1420B-B298-4E74-B56D-72CC96174960}"/>
              </a:ext>
            </a:extLst>
          </p:cNvPr>
          <p:cNvSpPr>
            <a:spLocks noGrp="1"/>
          </p:cNvSpPr>
          <p:nvPr>
            <p:ph type="body" sz="quarter" idx="17"/>
          </p:nvPr>
        </p:nvSpPr>
        <p:spPr>
          <a:xfrm>
            <a:off x="5390359" y="4860105"/>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8" name="Text Placeholder 53">
            <a:extLst>
              <a:ext uri="{FF2B5EF4-FFF2-40B4-BE49-F238E27FC236}">
                <a16:creationId xmlns:a16="http://schemas.microsoft.com/office/drawing/2014/main" id="{4B8416A3-0876-4832-B2D5-0D2B467CA09B}"/>
              </a:ext>
            </a:extLst>
          </p:cNvPr>
          <p:cNvSpPr>
            <a:spLocks noGrp="1"/>
          </p:cNvSpPr>
          <p:nvPr>
            <p:ph type="body" sz="quarter" idx="18"/>
          </p:nvPr>
        </p:nvSpPr>
        <p:spPr>
          <a:xfrm>
            <a:off x="5382418" y="5309871"/>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418860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870038"/>
            <a:ext cx="10838463"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5203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954260"/>
            <a:ext cx="10838463" cy="410046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676452" y="1348306"/>
            <a:ext cx="10839098" cy="365760"/>
          </a:xfrm>
        </p:spPr>
        <p:txBody>
          <a:bodyPr vert="horz" lIns="91440" tIns="45720" rIns="91440" bIns="45720" rtlCol="0">
            <a:noAutofit/>
          </a:bodyPr>
          <a:lstStyle>
            <a:lvl1pPr>
              <a:defRPr lang="en-US" sz="2000" dirty="0"/>
            </a:lvl1pPr>
          </a:lstStyle>
          <a:p>
            <a:pPr marL="0" lvl="0" indent="0">
              <a:buFontTx/>
              <a:buNone/>
            </a:pPr>
            <a:r>
              <a:rPr lang="en-US"/>
              <a:t>Click to edit Master text styles</a:t>
            </a:r>
          </a:p>
        </p:txBody>
      </p:sp>
    </p:spTree>
    <p:extLst>
      <p:ext uri="{BB962C8B-B14F-4D97-AF65-F5344CB8AC3E}">
        <p14:creationId xmlns:p14="http://schemas.microsoft.com/office/powerpoint/2010/main" val="3928943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768" y="1897748"/>
            <a:ext cx="10838463" cy="4185285"/>
          </a:xfrm>
        </p:spPr>
        <p:txBody>
          <a:bodyPr>
            <a:noAutofit/>
          </a:bodyPr>
          <a:lstStyle>
            <a:lvl1pPr marL="0" indent="0">
              <a:spcBef>
                <a:spcPts val="22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648348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main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p:txBody>
          <a:bodyPr>
            <a:noAutofit/>
          </a:bodyPr>
          <a:lstStyle/>
          <a:p>
            <a:r>
              <a:rPr lang="en-US"/>
              <a:t>Click to edit Master title style</a:t>
            </a:r>
          </a:p>
        </p:txBody>
      </p:sp>
      <p:sp>
        <p:nvSpPr>
          <p:cNvPr id="5" name="1">
            <a:extLst>
              <a:ext uri="{FF2B5EF4-FFF2-40B4-BE49-F238E27FC236}">
                <a16:creationId xmlns:a16="http://schemas.microsoft.com/office/drawing/2014/main" id="{09AD3AC3-96B6-464A-92BC-E5A1DA97B430}"/>
              </a:ext>
            </a:extLst>
          </p:cNvPr>
          <p:cNvSpPr/>
          <p:nvPr userDrawn="1"/>
        </p:nvSpPr>
        <p:spPr>
          <a:xfrm>
            <a:off x="798222" y="2075520"/>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sz="2500" kern="0">
                <a:latin typeface="Century Gothic" panose="020B0502020202020204" pitchFamily="34" charset="0"/>
              </a:rPr>
              <a:t>1</a:t>
            </a:r>
          </a:p>
        </p:txBody>
      </p:sp>
      <p:sp>
        <p:nvSpPr>
          <p:cNvPr id="6" name="1">
            <a:extLst>
              <a:ext uri="{FF2B5EF4-FFF2-40B4-BE49-F238E27FC236}">
                <a16:creationId xmlns:a16="http://schemas.microsoft.com/office/drawing/2014/main" id="{B1FC8FF0-3950-3947-82AB-7D820F39AE8B}"/>
              </a:ext>
            </a:extLst>
          </p:cNvPr>
          <p:cNvSpPr/>
          <p:nvPr userDrawn="1"/>
        </p:nvSpPr>
        <p:spPr>
          <a:xfrm>
            <a:off x="798222" y="3420925"/>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2</a:t>
            </a:r>
            <a:endParaRPr sz="2500" kern="0">
              <a:latin typeface="Century Gothic" panose="020B0502020202020204" pitchFamily="34" charset="0"/>
            </a:endParaRPr>
          </a:p>
        </p:txBody>
      </p:sp>
      <p:sp>
        <p:nvSpPr>
          <p:cNvPr id="7" name="1">
            <a:extLst>
              <a:ext uri="{FF2B5EF4-FFF2-40B4-BE49-F238E27FC236}">
                <a16:creationId xmlns:a16="http://schemas.microsoft.com/office/drawing/2014/main" id="{772B7A41-346A-0E42-8ACB-2A32C540B6A2}"/>
              </a:ext>
            </a:extLst>
          </p:cNvPr>
          <p:cNvSpPr/>
          <p:nvPr userDrawn="1"/>
        </p:nvSpPr>
        <p:spPr>
          <a:xfrm>
            <a:off x="798222" y="4766332"/>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3</a:t>
            </a:r>
            <a:endParaRPr sz="2500" kern="0">
              <a:latin typeface="Century Gothic" panose="020B0502020202020204" pitchFamily="34" charset="0"/>
            </a:endParaRPr>
          </a:p>
        </p:txBody>
      </p:sp>
      <p:sp>
        <p:nvSpPr>
          <p:cNvPr id="9" name="Text Placeholder 8">
            <a:extLst>
              <a:ext uri="{FF2B5EF4-FFF2-40B4-BE49-F238E27FC236}">
                <a16:creationId xmlns:a16="http://schemas.microsoft.com/office/drawing/2014/main" id="{242FEA37-4848-D44E-9C98-A400DD5CEEE8}"/>
              </a:ext>
            </a:extLst>
          </p:cNvPr>
          <p:cNvSpPr>
            <a:spLocks noGrp="1"/>
          </p:cNvSpPr>
          <p:nvPr>
            <p:ph type="body" sz="quarter" idx="12"/>
          </p:nvPr>
        </p:nvSpPr>
        <p:spPr>
          <a:xfrm>
            <a:off x="1471641" y="2228009"/>
            <a:ext cx="9786629" cy="548640"/>
          </a:xfrm>
          <a:ln>
            <a:noFill/>
          </a:ln>
        </p:spPr>
        <p:txBody>
          <a:bodyPr>
            <a:noAutofit/>
          </a:bodyPr>
          <a:lstStyle>
            <a:lvl1pPr marL="0" indent="0">
              <a:buFontTx/>
              <a:buNone/>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4233DD8-D7E0-654C-A4FC-26B833593003}"/>
              </a:ext>
            </a:extLst>
          </p:cNvPr>
          <p:cNvSpPr>
            <a:spLocks noGrp="1"/>
          </p:cNvSpPr>
          <p:nvPr>
            <p:ph type="body" sz="quarter" idx="13"/>
          </p:nvPr>
        </p:nvSpPr>
        <p:spPr bwMode="gray">
          <a:xfrm>
            <a:off x="1471641" y="3615241"/>
            <a:ext cx="9786629" cy="548640"/>
          </a:xfrm>
          <a:ln>
            <a:noFill/>
          </a:ln>
        </p:spPr>
        <p:style>
          <a:lnRef idx="2">
            <a:schemeClr val="accent2"/>
          </a:lnRef>
          <a:fillRef idx="1">
            <a:schemeClr val="lt1"/>
          </a:fillRef>
          <a:effectRef idx="0">
            <a:schemeClr val="accent2"/>
          </a:effectRef>
          <a:fontRef idx="minor">
            <a:schemeClr val="dk1"/>
          </a:fontRef>
        </p:style>
        <p:txBody>
          <a:bodyPr>
            <a:noAutofit/>
          </a:bodyPr>
          <a:lstStyle>
            <a:lvl1pPr marL="0" indent="0">
              <a:buFontTx/>
              <a:buNone/>
              <a:defRPr/>
            </a:lvl1pPr>
          </a:lstStyle>
          <a:p>
            <a:pPr lvl="0"/>
            <a:r>
              <a:rPr lang="en-US"/>
              <a:t>Click to edit Master text styles</a:t>
            </a:r>
          </a:p>
        </p:txBody>
      </p:sp>
      <p:sp>
        <p:nvSpPr>
          <p:cNvPr id="13" name="Text Placeholder 12">
            <a:extLst>
              <a:ext uri="{FF2B5EF4-FFF2-40B4-BE49-F238E27FC236}">
                <a16:creationId xmlns:a16="http://schemas.microsoft.com/office/drawing/2014/main" id="{D608AB85-121A-D644-8410-761B1D337E8F}"/>
              </a:ext>
            </a:extLst>
          </p:cNvPr>
          <p:cNvSpPr>
            <a:spLocks noGrp="1"/>
          </p:cNvSpPr>
          <p:nvPr>
            <p:ph type="body" sz="quarter" idx="14"/>
          </p:nvPr>
        </p:nvSpPr>
        <p:spPr>
          <a:xfrm>
            <a:off x="1471641" y="4956684"/>
            <a:ext cx="9786629" cy="548640"/>
          </a:xfrm>
          <a:ln>
            <a:noFill/>
          </a:ln>
        </p:spPr>
        <p:txBody>
          <a:bodyPr>
            <a:noAutofit/>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3401552869"/>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p:nvPr>
        </p:nvSpPr>
        <p:spPr/>
        <p:txBody>
          <a:bodyPr>
            <a:noAutofit/>
          </a:bodyPr>
          <a:lstStyle/>
          <a:p>
            <a:r>
              <a:rPr lang="en-US"/>
              <a:t>Click to edit Master title style</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797132" y="2020889"/>
            <a:ext cx="5246469" cy="674285"/>
          </a:xfrm>
          <a:solidFill>
            <a:schemeClr val="tx1"/>
          </a:solidFill>
        </p:spPr>
        <p:txBody>
          <a:bodyPr anchor="ctr">
            <a:noAutofit/>
          </a:bodyPr>
          <a:lstStyle>
            <a:lvl1pPr marL="0" indent="0">
              <a:buFontTx/>
              <a:buNone/>
              <a:defRPr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154753" y="2030706"/>
            <a:ext cx="5240115" cy="663282"/>
          </a:xfrm>
          <a:solidFill>
            <a:schemeClr val="tx1"/>
          </a:solidFill>
        </p:spPr>
        <p:txBody>
          <a:bodyPr anchor="ctr">
            <a:noAutofit/>
          </a:bodyPr>
          <a:lstStyle>
            <a:lvl1pPr marL="0" indent="0">
              <a:buFontTx/>
              <a:buNone/>
              <a:defRPr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790777" y="2811464"/>
            <a:ext cx="5246470"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154753" y="2811464"/>
            <a:ext cx="5246470"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5473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3" name="Text Placeholder 24">
            <a:extLst>
              <a:ext uri="{FF2B5EF4-FFF2-40B4-BE49-F238E27FC236}">
                <a16:creationId xmlns:a16="http://schemas.microsoft.com/office/drawing/2014/main" id="{242D0E36-4993-6841-8A46-9003CC321335}"/>
              </a:ext>
            </a:extLst>
          </p:cNvPr>
          <p:cNvSpPr>
            <a:spLocks noGrp="1"/>
          </p:cNvSpPr>
          <p:nvPr>
            <p:ph type="body" sz="quarter" idx="12"/>
          </p:nvPr>
        </p:nvSpPr>
        <p:spPr>
          <a:xfrm>
            <a:off x="79713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64668397-1A9E-3D4B-A014-EE4E53438C78}"/>
              </a:ext>
            </a:extLst>
          </p:cNvPr>
          <p:cNvSpPr>
            <a:spLocks noGrp="1"/>
          </p:cNvSpPr>
          <p:nvPr>
            <p:ph type="body" sz="quarter" idx="13"/>
          </p:nvPr>
        </p:nvSpPr>
        <p:spPr>
          <a:xfrm>
            <a:off x="4422339"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EFD74A91-14A4-FD43-AE86-98F406822718}"/>
              </a:ext>
            </a:extLst>
          </p:cNvPr>
          <p:cNvSpPr>
            <a:spLocks noGrp="1"/>
          </p:cNvSpPr>
          <p:nvPr>
            <p:ph type="body" sz="quarter" idx="14"/>
          </p:nvPr>
        </p:nvSpPr>
        <p:spPr>
          <a:xfrm>
            <a:off x="804729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6" name="Text Placeholder 28">
            <a:extLst>
              <a:ext uri="{FF2B5EF4-FFF2-40B4-BE49-F238E27FC236}">
                <a16:creationId xmlns:a16="http://schemas.microsoft.com/office/drawing/2014/main" id="{F8282767-3978-1642-A0EE-4E96559EA9BB}"/>
              </a:ext>
            </a:extLst>
          </p:cNvPr>
          <p:cNvSpPr>
            <a:spLocks noGrp="1"/>
          </p:cNvSpPr>
          <p:nvPr>
            <p:ph type="body" sz="quarter" idx="15"/>
          </p:nvPr>
        </p:nvSpPr>
        <p:spPr>
          <a:xfrm>
            <a:off x="790781"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8">
            <a:extLst>
              <a:ext uri="{FF2B5EF4-FFF2-40B4-BE49-F238E27FC236}">
                <a16:creationId xmlns:a16="http://schemas.microsoft.com/office/drawing/2014/main" id="{9F917444-FB40-B442-899D-E13C9E7E3162}"/>
              </a:ext>
            </a:extLst>
          </p:cNvPr>
          <p:cNvSpPr>
            <a:spLocks noGrp="1"/>
          </p:cNvSpPr>
          <p:nvPr>
            <p:ph type="body" sz="quarter" idx="16"/>
          </p:nvPr>
        </p:nvSpPr>
        <p:spPr>
          <a:xfrm>
            <a:off x="4422339"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8">
            <a:extLst>
              <a:ext uri="{FF2B5EF4-FFF2-40B4-BE49-F238E27FC236}">
                <a16:creationId xmlns:a16="http://schemas.microsoft.com/office/drawing/2014/main" id="{BA4AB3CA-F5DE-FC45-9A89-B0060A953EF7}"/>
              </a:ext>
            </a:extLst>
          </p:cNvPr>
          <p:cNvSpPr>
            <a:spLocks noGrp="1"/>
          </p:cNvSpPr>
          <p:nvPr>
            <p:ph type="body" sz="quarter" idx="17"/>
          </p:nvPr>
        </p:nvSpPr>
        <p:spPr>
          <a:xfrm>
            <a:off x="8047292"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2773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676452" y="1867414"/>
            <a:ext cx="5276072" cy="41149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237452" y="1867414"/>
            <a:ext cx="5277462" cy="41149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676452" y="1348306"/>
            <a:ext cx="10839098"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267101667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676452" y="115889"/>
            <a:ext cx="10839097"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676451" y="1638133"/>
            <a:ext cx="5277462" cy="823912"/>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676451" y="2558863"/>
            <a:ext cx="5277462" cy="3495862"/>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238087" y="1638133"/>
            <a:ext cx="5277462" cy="823912"/>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238087" y="2558863"/>
            <a:ext cx="5277462" cy="3495862"/>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3205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55"/>
        <p:cNvGrpSpPr/>
        <p:nvPr/>
      </p:nvGrpSpPr>
      <p:grpSpPr>
        <a:xfrm>
          <a:off x="0" y="0"/>
          <a:ext cx="0" cy="0"/>
          <a:chOff x="0" y="0"/>
          <a:chExt cx="0" cy="0"/>
        </a:xfrm>
      </p:grpSpPr>
      <p:sp>
        <p:nvSpPr>
          <p:cNvPr id="56" name="Google Shape;56;p29"/>
          <p:cNvSpPr txBox="1">
            <a:spLocks noGrp="1"/>
          </p:cNvSpPr>
          <p:nvPr>
            <p:ph type="title"/>
          </p:nvPr>
        </p:nvSpPr>
        <p:spPr>
          <a:xfrm>
            <a:off x="303213" y="287339"/>
            <a:ext cx="11507787" cy="669925"/>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475612" y="1902266"/>
            <a:ext cx="11175895" cy="4446033"/>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440"/>
              </a:spcBef>
              <a:spcAft>
                <a:spcPts val="0"/>
              </a:spcAft>
              <a:buSzPts val="2200"/>
              <a:buChar char="•"/>
              <a:defRPr/>
            </a:lvl1pPr>
            <a:lvl2pPr marL="914400" lvl="1" indent="-330200" algn="l">
              <a:lnSpc>
                <a:spcPct val="100000"/>
              </a:lnSpc>
              <a:spcBef>
                <a:spcPts val="600"/>
              </a:spcBef>
              <a:spcAft>
                <a:spcPts val="0"/>
              </a:spcAft>
              <a:buSzPts val="1600"/>
              <a:buChar char="•"/>
              <a:defRPr sz="1600"/>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600"/>
              </a:spcBef>
              <a:spcAft>
                <a:spcPts val="0"/>
              </a:spcAft>
              <a:buSzPts val="1600"/>
              <a:buChar char="•"/>
              <a:defRPr/>
            </a:lvl4pPr>
            <a:lvl5pPr marL="2286000" lvl="4" indent="-330200" algn="l">
              <a:lnSpc>
                <a:spcPct val="100000"/>
              </a:lnSpc>
              <a:spcBef>
                <a:spcPts val="600"/>
              </a:spcBef>
              <a:spcAft>
                <a:spcPts val="0"/>
              </a:spcAft>
              <a:buSzPts val="16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10289614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676452" y="1348099"/>
            <a:ext cx="10839098"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1545745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2134157" y="6172967"/>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790782" y="2020888"/>
            <a:ext cx="10604086" cy="3363912"/>
          </a:xfrm>
        </p:spPr>
        <p:txBody>
          <a:bodyPr>
            <a:noAutofit/>
          </a:bodyPr>
          <a:lstStyle/>
          <a:p>
            <a:r>
              <a:rPr lang="en-US"/>
              <a:t>Click icon to add table</a:t>
            </a:r>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676452" y="1348306"/>
            <a:ext cx="10839098"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38742633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2134157" y="6174943"/>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25854927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gray">
          <a:xfrm>
            <a:off x="695126" y="1393894"/>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tx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tx1"/>
                </a:solidFill>
              </a:rPr>
            </a:br>
            <a:r>
              <a:rPr lang="en-US" sz="1600">
                <a:solidFill>
                  <a:schemeClr val="tx1"/>
                </a:solidFill>
              </a:rPr>
              <a:t>or functionality. The development, release, and timing of any features or functionality described </a:t>
            </a:r>
            <a:br>
              <a:rPr lang="en-US" sz="1600">
                <a:solidFill>
                  <a:schemeClr val="tx1"/>
                </a:solidFill>
              </a:rPr>
            </a:br>
            <a:r>
              <a:rPr lang="en-US" sz="1600">
                <a:solidFill>
                  <a:schemeClr val="tx1"/>
                </a:solidFill>
              </a:rPr>
              <a:t>for our products remains at our sole discretion. We undertake no obligation, and do not intend, </a:t>
            </a:r>
            <a:br>
              <a:rPr lang="en-US" sz="1600">
                <a:solidFill>
                  <a:schemeClr val="tx1"/>
                </a:solidFill>
              </a:rPr>
            </a:br>
            <a:r>
              <a:rPr lang="en-US" sz="1600">
                <a:solidFill>
                  <a:schemeClr val="tx1"/>
                </a:solidFill>
              </a:rPr>
              <a:t>to update the forward‑looking statements.</a:t>
            </a:r>
          </a:p>
        </p:txBody>
      </p:sp>
    </p:spTree>
    <p:extLst>
      <p:ext uri="{BB962C8B-B14F-4D97-AF65-F5344CB8AC3E}">
        <p14:creationId xmlns:p14="http://schemas.microsoft.com/office/powerpoint/2010/main" val="64261312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with photo">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8049135" y="0"/>
            <a:ext cx="4142865"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2134157" y="6174943"/>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676451" y="115888"/>
            <a:ext cx="7273208" cy="1195883"/>
          </a:xfrm>
        </p:spPr>
        <p:txBody>
          <a:bodyPr/>
          <a:lstStyle/>
          <a:p>
            <a:r>
              <a:rPr lang="en-US"/>
              <a:t>Click to edit Master title style</a:t>
            </a:r>
          </a:p>
        </p:txBody>
      </p:sp>
    </p:spTree>
    <p:extLst>
      <p:ext uri="{BB962C8B-B14F-4D97-AF65-F5344CB8AC3E}">
        <p14:creationId xmlns:p14="http://schemas.microsoft.com/office/powerpoint/2010/main" val="20547813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0919A1-5A96-6244-B62C-0F0AE6DD1B3D}"/>
              </a:ext>
            </a:extLst>
          </p:cNvPr>
          <p:cNvSpPr>
            <a:spLocks noGrp="1"/>
          </p:cNvSpPr>
          <p:nvPr>
            <p:ph type="pic" idx="1"/>
          </p:nvPr>
        </p:nvSpPr>
        <p:spPr>
          <a:xfrm>
            <a:off x="5365561" y="0"/>
            <a:ext cx="6826440" cy="6858000"/>
          </a:xfrm>
          <a:solidFill>
            <a:schemeClr val="bg1">
              <a:lumMod val="95000"/>
            </a:schemeClr>
          </a:solidFill>
        </p:spPr>
        <p:txBody>
          <a:bodyPr anchor="ctr" anchorCtr="0">
            <a:no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Content Placeholder 7">
            <a:extLst>
              <a:ext uri="{FF2B5EF4-FFF2-40B4-BE49-F238E27FC236}">
                <a16:creationId xmlns:a16="http://schemas.microsoft.com/office/drawing/2014/main" id="{799D7B19-6F8B-354C-AA55-DFD98542870C}"/>
              </a:ext>
            </a:extLst>
          </p:cNvPr>
          <p:cNvSpPr>
            <a:spLocks noGrp="1"/>
          </p:cNvSpPr>
          <p:nvPr>
            <p:ph sz="quarter" idx="13"/>
          </p:nvPr>
        </p:nvSpPr>
        <p:spPr>
          <a:xfrm>
            <a:off x="676451" y="1868489"/>
            <a:ext cx="4136515"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05CAF6DB-8E17-DC41-8723-56F3F593471A}"/>
              </a:ext>
            </a:extLst>
          </p:cNvPr>
          <p:cNvSpPr>
            <a:spLocks noGrp="1"/>
          </p:cNvSpPr>
          <p:nvPr>
            <p:ph type="title"/>
          </p:nvPr>
        </p:nvSpPr>
        <p:spPr>
          <a:xfrm>
            <a:off x="676452" y="115888"/>
            <a:ext cx="4689110" cy="1195883"/>
          </a:xfrm>
        </p:spPr>
        <p:txBody>
          <a:bodyPr/>
          <a:lstStyle/>
          <a:p>
            <a:r>
              <a:rPr lang="en-US"/>
              <a:t>Click to edit Master title style</a:t>
            </a:r>
          </a:p>
        </p:txBody>
      </p:sp>
    </p:spTree>
    <p:extLst>
      <p:ext uri="{BB962C8B-B14F-4D97-AF65-F5344CB8AC3E}">
        <p14:creationId xmlns:p14="http://schemas.microsoft.com/office/powerpoint/2010/main" val="12328557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on lef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BA6C86B-E19E-4246-8A04-02528AA5D601}"/>
              </a:ext>
            </a:extLst>
          </p:cNvPr>
          <p:cNvSpPr>
            <a:spLocks noGrp="1"/>
          </p:cNvSpPr>
          <p:nvPr>
            <p:ph type="pic" sz="quarter" idx="12"/>
          </p:nvPr>
        </p:nvSpPr>
        <p:spPr>
          <a:xfrm>
            <a:off x="1" y="0"/>
            <a:ext cx="6824852" cy="6858000"/>
          </a:xfrm>
          <a:solidFill>
            <a:schemeClr val="bg1">
              <a:lumMod val="95000"/>
            </a:schemeClr>
          </a:solidFill>
        </p:spPr>
        <p:txBody>
          <a:bodyPr anchor="ctr" anchorCtr="0">
            <a:noAutofit/>
          </a:bodyPr>
          <a:lstStyle/>
          <a:p>
            <a:r>
              <a:rPr lang="en-US"/>
              <a:t>Click icon to add picture</a:t>
            </a:r>
          </a:p>
        </p:txBody>
      </p:sp>
      <p:sp>
        <p:nvSpPr>
          <p:cNvPr id="8" name="Text Placeholder 7">
            <a:extLst>
              <a:ext uri="{FF2B5EF4-FFF2-40B4-BE49-F238E27FC236}">
                <a16:creationId xmlns:a16="http://schemas.microsoft.com/office/drawing/2014/main" id="{BC3E566D-53A8-6D48-9773-E274FFA123FB}"/>
              </a:ext>
            </a:extLst>
          </p:cNvPr>
          <p:cNvSpPr>
            <a:spLocks noGrp="1"/>
          </p:cNvSpPr>
          <p:nvPr>
            <p:ph type="body" sz="quarter" idx="13"/>
          </p:nvPr>
        </p:nvSpPr>
        <p:spPr>
          <a:xfrm>
            <a:off x="7261432" y="1878649"/>
            <a:ext cx="4254117" cy="40338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08AD52A-5500-D04F-8CC5-38ABB863F6AD}"/>
              </a:ext>
            </a:extLst>
          </p:cNvPr>
          <p:cNvSpPr>
            <a:spLocks noGrp="1"/>
          </p:cNvSpPr>
          <p:nvPr>
            <p:ph type="title"/>
          </p:nvPr>
        </p:nvSpPr>
        <p:spPr>
          <a:xfrm>
            <a:off x="7261432" y="123262"/>
            <a:ext cx="4254117" cy="1186864"/>
          </a:xfrm>
        </p:spPr>
        <p:txBody>
          <a:bodyPr>
            <a:noAutofit/>
          </a:bodyPr>
          <a:lstStyle/>
          <a:p>
            <a:r>
              <a:rPr lang="en-US"/>
              <a:t>Click to edit Master title style</a:t>
            </a:r>
          </a:p>
        </p:txBody>
      </p:sp>
    </p:spTree>
    <p:extLst>
      <p:ext uri="{BB962C8B-B14F-4D97-AF65-F5344CB8AC3E}">
        <p14:creationId xmlns:p14="http://schemas.microsoft.com/office/powerpoint/2010/main" val="24913495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points with imag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AF4C498-4A20-6146-A563-6268A7A63E23}"/>
              </a:ext>
            </a:extLst>
          </p:cNvPr>
          <p:cNvSpPr>
            <a:spLocks noGrp="1"/>
          </p:cNvSpPr>
          <p:nvPr>
            <p:ph type="pic" sz="quarter" idx="17"/>
          </p:nvPr>
        </p:nvSpPr>
        <p:spPr>
          <a:xfrm>
            <a:off x="8049135" y="0"/>
            <a:ext cx="4142865" cy="6858000"/>
          </a:xfrm>
          <a:solidFill>
            <a:schemeClr val="bg1">
              <a:lumMod val="95000"/>
            </a:schemeClr>
          </a:solidFill>
        </p:spPr>
        <p:txBody>
          <a:bodyPr anchor="ctr" anchorCtr="0">
            <a:noAutofit/>
          </a:bodyPr>
          <a:lstStyle>
            <a:lvl1pPr>
              <a:lnSpc>
                <a:spcPct val="100000"/>
              </a:lnSpc>
              <a:defRPr/>
            </a:lvl1pPr>
          </a:lstStyle>
          <a:p>
            <a:r>
              <a:rPr lang="en-US"/>
              <a:t>Click icon to add picture</a:t>
            </a:r>
          </a:p>
        </p:txBody>
      </p:sp>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a:xfrm>
            <a:off x="676451" y="115888"/>
            <a:ext cx="7393982" cy="1195883"/>
          </a:xfrm>
        </p:spPr>
        <p:txBody>
          <a:bodyPr>
            <a:noAutofit/>
          </a:bodyPr>
          <a:lstStyle>
            <a:lvl1pPr>
              <a:lnSpc>
                <a:spcPct val="100000"/>
              </a:lnSpc>
              <a:defRPr/>
            </a:lvl1pPr>
          </a:lstStyle>
          <a:p>
            <a:r>
              <a:rPr lang="en-US"/>
              <a:t>Click to edit Master title style</a:t>
            </a:r>
          </a:p>
        </p:txBody>
      </p:sp>
      <p:sp>
        <p:nvSpPr>
          <p:cNvPr id="5" name="1">
            <a:extLst>
              <a:ext uri="{FF2B5EF4-FFF2-40B4-BE49-F238E27FC236}">
                <a16:creationId xmlns:a16="http://schemas.microsoft.com/office/drawing/2014/main" id="{09AD3AC3-96B6-464A-92BC-E5A1DA97B430}"/>
              </a:ext>
            </a:extLst>
          </p:cNvPr>
          <p:cNvSpPr/>
          <p:nvPr userDrawn="1"/>
        </p:nvSpPr>
        <p:spPr>
          <a:xfrm>
            <a:off x="798222" y="2075520"/>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sz="2500" kern="0">
                <a:latin typeface="Century Gothic" panose="020B0502020202020204" pitchFamily="34" charset="0"/>
              </a:rPr>
              <a:t>1</a:t>
            </a:r>
          </a:p>
        </p:txBody>
      </p:sp>
      <p:sp>
        <p:nvSpPr>
          <p:cNvPr id="6" name="1">
            <a:extLst>
              <a:ext uri="{FF2B5EF4-FFF2-40B4-BE49-F238E27FC236}">
                <a16:creationId xmlns:a16="http://schemas.microsoft.com/office/drawing/2014/main" id="{B1FC8FF0-3950-3947-82AB-7D820F39AE8B}"/>
              </a:ext>
            </a:extLst>
          </p:cNvPr>
          <p:cNvSpPr/>
          <p:nvPr userDrawn="1"/>
        </p:nvSpPr>
        <p:spPr>
          <a:xfrm>
            <a:off x="798222" y="3420925"/>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2</a:t>
            </a:r>
            <a:endParaRPr sz="2500" kern="0">
              <a:latin typeface="Century Gothic" panose="020B0502020202020204" pitchFamily="34" charset="0"/>
            </a:endParaRPr>
          </a:p>
        </p:txBody>
      </p:sp>
      <p:sp>
        <p:nvSpPr>
          <p:cNvPr id="7" name="1">
            <a:extLst>
              <a:ext uri="{FF2B5EF4-FFF2-40B4-BE49-F238E27FC236}">
                <a16:creationId xmlns:a16="http://schemas.microsoft.com/office/drawing/2014/main" id="{772B7A41-346A-0E42-8ACB-2A32C540B6A2}"/>
              </a:ext>
            </a:extLst>
          </p:cNvPr>
          <p:cNvSpPr/>
          <p:nvPr userDrawn="1"/>
        </p:nvSpPr>
        <p:spPr>
          <a:xfrm>
            <a:off x="798222" y="4766332"/>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3</a:t>
            </a:r>
            <a:endParaRPr sz="2500" kern="0">
              <a:latin typeface="Century Gothic" panose="020B0502020202020204" pitchFamily="34" charset="0"/>
            </a:endParaRPr>
          </a:p>
        </p:txBody>
      </p:sp>
      <p:sp>
        <p:nvSpPr>
          <p:cNvPr id="9" name="Text Placeholder 8">
            <a:extLst>
              <a:ext uri="{FF2B5EF4-FFF2-40B4-BE49-F238E27FC236}">
                <a16:creationId xmlns:a16="http://schemas.microsoft.com/office/drawing/2014/main" id="{242FEA37-4848-D44E-9C98-A400DD5CEEE8}"/>
              </a:ext>
            </a:extLst>
          </p:cNvPr>
          <p:cNvSpPr>
            <a:spLocks noGrp="1"/>
          </p:cNvSpPr>
          <p:nvPr>
            <p:ph type="body" sz="quarter" idx="12"/>
          </p:nvPr>
        </p:nvSpPr>
        <p:spPr>
          <a:xfrm>
            <a:off x="1471641" y="2228009"/>
            <a:ext cx="6024899" cy="548640"/>
          </a:xfrm>
          <a:ln>
            <a:noFill/>
          </a:ln>
        </p:spPr>
        <p:txBody>
          <a:bodyPr>
            <a:noAutofit/>
          </a:bodyPr>
          <a:lstStyle>
            <a:lvl1pPr marL="0" indent="0">
              <a:lnSpc>
                <a:spcPct val="100000"/>
              </a:lnSpc>
              <a:buFontTx/>
              <a:buNone/>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4233DD8-D7E0-654C-A4FC-26B833593003}"/>
              </a:ext>
            </a:extLst>
          </p:cNvPr>
          <p:cNvSpPr>
            <a:spLocks noGrp="1"/>
          </p:cNvSpPr>
          <p:nvPr>
            <p:ph type="body" sz="quarter" idx="13"/>
          </p:nvPr>
        </p:nvSpPr>
        <p:spPr bwMode="gray">
          <a:xfrm>
            <a:off x="1471641" y="3615241"/>
            <a:ext cx="6024899" cy="548640"/>
          </a:xfrm>
          <a:ln>
            <a:noFill/>
          </a:ln>
        </p:spPr>
        <p:style>
          <a:lnRef idx="2">
            <a:schemeClr val="accent2"/>
          </a:lnRef>
          <a:fillRef idx="1">
            <a:schemeClr val="lt1"/>
          </a:fillRef>
          <a:effectRef idx="0">
            <a:schemeClr val="accent2"/>
          </a:effectRef>
          <a:fontRef idx="minor">
            <a:schemeClr val="dk1"/>
          </a:fontRef>
        </p:style>
        <p:txBody>
          <a:bodyPr>
            <a:noAutofit/>
          </a:bodyPr>
          <a:lstStyle>
            <a:lvl1pPr marL="0" indent="0">
              <a:lnSpc>
                <a:spcPct val="100000"/>
              </a:lnSpc>
              <a:buFontTx/>
              <a:buNone/>
              <a:defRPr/>
            </a:lvl1pPr>
          </a:lstStyle>
          <a:p>
            <a:pPr lvl="0"/>
            <a:r>
              <a:rPr lang="en-US"/>
              <a:t>Click to edit Master text styles</a:t>
            </a:r>
          </a:p>
        </p:txBody>
      </p:sp>
      <p:sp>
        <p:nvSpPr>
          <p:cNvPr id="13" name="Text Placeholder 12">
            <a:extLst>
              <a:ext uri="{FF2B5EF4-FFF2-40B4-BE49-F238E27FC236}">
                <a16:creationId xmlns:a16="http://schemas.microsoft.com/office/drawing/2014/main" id="{D608AB85-121A-D644-8410-761B1D337E8F}"/>
              </a:ext>
            </a:extLst>
          </p:cNvPr>
          <p:cNvSpPr>
            <a:spLocks noGrp="1"/>
          </p:cNvSpPr>
          <p:nvPr>
            <p:ph type="body" sz="quarter" idx="14"/>
          </p:nvPr>
        </p:nvSpPr>
        <p:spPr>
          <a:xfrm>
            <a:off x="1471641" y="4956684"/>
            <a:ext cx="6024899" cy="548640"/>
          </a:xfrm>
          <a:ln>
            <a:noFill/>
          </a:ln>
        </p:spPr>
        <p:txBody>
          <a:bodyPr>
            <a:noAutofit/>
          </a:bodyPr>
          <a:lstStyle>
            <a:lvl1pPr marL="0" indent="0">
              <a:lnSpc>
                <a:spcPct val="100000"/>
              </a:lnSpc>
              <a:buFontTx/>
              <a:buNone/>
              <a:defRPr/>
            </a:lvl1pPr>
          </a:lstStyle>
          <a:p>
            <a:pPr lvl="0"/>
            <a:r>
              <a:rPr lang="en-US"/>
              <a:t>Click to edit Master text styles</a:t>
            </a:r>
          </a:p>
        </p:txBody>
      </p:sp>
    </p:spTree>
    <p:extLst>
      <p:ext uri="{BB962C8B-B14F-4D97-AF65-F5344CB8AC3E}">
        <p14:creationId xmlns:p14="http://schemas.microsoft.com/office/powerpoint/2010/main" val="4081511328"/>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Right Pictur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AF4C498-4A20-6146-A563-6268A7A63E23}"/>
              </a:ext>
            </a:extLst>
          </p:cNvPr>
          <p:cNvSpPr>
            <a:spLocks noGrp="1"/>
          </p:cNvSpPr>
          <p:nvPr>
            <p:ph type="pic" sz="quarter" idx="17"/>
          </p:nvPr>
        </p:nvSpPr>
        <p:spPr>
          <a:xfrm>
            <a:off x="8049134" y="0"/>
            <a:ext cx="4142865" cy="6858000"/>
          </a:xfrm>
          <a:solidFill>
            <a:schemeClr val="bg1">
              <a:lumMod val="95000"/>
            </a:schemeClr>
          </a:solidFill>
        </p:spPr>
        <p:txBody>
          <a:bodyPr anchor="ctr" anchorCtr="0">
            <a:noAutofit/>
          </a:bodyPr>
          <a:lstStyle>
            <a:lvl1pPr>
              <a:lnSpc>
                <a:spcPct val="100000"/>
              </a:lnSpc>
              <a:defRPr/>
            </a:lvl1pPr>
          </a:lstStyle>
          <a:p>
            <a:r>
              <a:rPr lang="en-US"/>
              <a:t>Click icon to add picture</a:t>
            </a:r>
          </a:p>
        </p:txBody>
      </p:sp>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a:xfrm>
            <a:off x="676452" y="115888"/>
            <a:ext cx="7372683" cy="1195883"/>
          </a:xfrm>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14328069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58"/>
        <p:cNvGrpSpPr/>
        <p:nvPr/>
      </p:nvGrpSpPr>
      <p:grpSpPr>
        <a:xfrm>
          <a:off x="0" y="0"/>
          <a:ext cx="0" cy="0"/>
          <a:chOff x="0" y="0"/>
          <a:chExt cx="0" cy="0"/>
        </a:xfrm>
      </p:grpSpPr>
      <p:sp>
        <p:nvSpPr>
          <p:cNvPr id="59" name="Google Shape;59;p30"/>
          <p:cNvSpPr txBox="1">
            <a:spLocks noGrp="1"/>
          </p:cNvSpPr>
          <p:nvPr>
            <p:ph type="body" idx="1"/>
          </p:nvPr>
        </p:nvSpPr>
        <p:spPr>
          <a:xfrm>
            <a:off x="457319" y="5951218"/>
            <a:ext cx="11112854" cy="260484"/>
          </a:xfrm>
          <a:prstGeom prst="rect">
            <a:avLst/>
          </a:prstGeom>
          <a:noFill/>
          <a:ln>
            <a:noFill/>
          </a:ln>
        </p:spPr>
        <p:txBody>
          <a:bodyPr spcFirstLastPara="1" wrap="square" lIns="91425" tIns="45700" rIns="91425" bIns="0" anchor="b" anchorCtr="0">
            <a:normAutofit/>
          </a:bodyPr>
          <a:lstStyle>
            <a:lvl1pPr marL="457200" lvl="0" indent="-228600" algn="l">
              <a:lnSpc>
                <a:spcPct val="100000"/>
              </a:lnSpc>
              <a:spcBef>
                <a:spcPts val="160"/>
              </a:spcBef>
              <a:spcAft>
                <a:spcPts val="0"/>
              </a:spcAft>
              <a:buSzPts val="800"/>
              <a:buNone/>
              <a:defRPr sz="800">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60" name="Google Shape;60;p30"/>
          <p:cNvSpPr txBox="1">
            <a:spLocks noGrp="1"/>
          </p:cNvSpPr>
          <p:nvPr>
            <p:ph type="title"/>
          </p:nvPr>
        </p:nvSpPr>
        <p:spPr>
          <a:xfrm>
            <a:off x="303213" y="287339"/>
            <a:ext cx="11507787" cy="6699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0"/>
          <p:cNvSpPr/>
          <p:nvPr/>
        </p:nvSpPr>
        <p:spPr>
          <a:xfrm>
            <a:off x="281354" y="855785"/>
            <a:ext cx="11605846" cy="1641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ua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3647-EA6F-F24C-91CA-E091B9BE6092}"/>
              </a:ext>
            </a:extLst>
          </p:cNvPr>
          <p:cNvSpPr>
            <a:spLocks noGrp="1"/>
          </p:cNvSpPr>
          <p:nvPr>
            <p:ph type="title"/>
          </p:nvPr>
        </p:nvSpPr>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BBE4C5B0-C2BF-2B4B-8A2D-2D013DD8569E}"/>
              </a:ext>
            </a:extLst>
          </p:cNvPr>
          <p:cNvSpPr>
            <a:spLocks noGrp="1"/>
          </p:cNvSpPr>
          <p:nvPr>
            <p:ph type="pic" sz="quarter" idx="12"/>
          </p:nvPr>
        </p:nvSpPr>
        <p:spPr>
          <a:xfrm>
            <a:off x="2013474" y="1462089"/>
            <a:ext cx="3896359" cy="3922712"/>
          </a:xfrm>
          <a:solidFill>
            <a:schemeClr val="bg1">
              <a:lumMod val="95000"/>
            </a:schemeClr>
          </a:solidFill>
        </p:spPr>
        <p:txBody>
          <a:bodyPr anchor="ctr" anchorCtr="0">
            <a:noAutofit/>
          </a:bodyPr>
          <a:lstStyle/>
          <a:p>
            <a:r>
              <a:rPr lang="en-US"/>
              <a:t>Click icon to add picture</a:t>
            </a:r>
          </a:p>
        </p:txBody>
      </p:sp>
      <p:sp>
        <p:nvSpPr>
          <p:cNvPr id="8" name="Picture Placeholder 7">
            <a:extLst>
              <a:ext uri="{FF2B5EF4-FFF2-40B4-BE49-F238E27FC236}">
                <a16:creationId xmlns:a16="http://schemas.microsoft.com/office/drawing/2014/main" id="{32635277-5223-9647-B137-4D8D07DD7B7B}"/>
              </a:ext>
            </a:extLst>
          </p:cNvPr>
          <p:cNvSpPr>
            <a:spLocks noGrp="1"/>
          </p:cNvSpPr>
          <p:nvPr>
            <p:ph type="pic" sz="quarter" idx="13"/>
          </p:nvPr>
        </p:nvSpPr>
        <p:spPr>
          <a:xfrm>
            <a:off x="6154754" y="1462089"/>
            <a:ext cx="3899916" cy="3922713"/>
          </a:xfrm>
          <a:solidFill>
            <a:schemeClr val="bg1">
              <a:lumMod val="95000"/>
            </a:schemeClr>
          </a:solidFill>
        </p:spPr>
        <p:txBody>
          <a:bodyPr anchor="ctr" anchorCtr="0">
            <a:noAutofit/>
          </a:bodyPr>
          <a:lstStyle/>
          <a:p>
            <a:r>
              <a:rPr lang="en-US"/>
              <a:t>Click icon to add picture</a:t>
            </a:r>
          </a:p>
        </p:txBody>
      </p:sp>
      <p:sp>
        <p:nvSpPr>
          <p:cNvPr id="7" name="Text Placeholder 11">
            <a:extLst>
              <a:ext uri="{FF2B5EF4-FFF2-40B4-BE49-F238E27FC236}">
                <a16:creationId xmlns:a16="http://schemas.microsoft.com/office/drawing/2014/main" id="{AA5B839F-65AF-734A-95E3-4E71F88745A3}"/>
              </a:ext>
            </a:extLst>
          </p:cNvPr>
          <p:cNvSpPr>
            <a:spLocks noGrp="1"/>
          </p:cNvSpPr>
          <p:nvPr>
            <p:ph type="body" sz="quarter" idx="15"/>
          </p:nvPr>
        </p:nvSpPr>
        <p:spPr>
          <a:xfrm>
            <a:off x="2021415" y="5518139"/>
            <a:ext cx="3344146"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9" name="Text Placeholder 13">
            <a:extLst>
              <a:ext uri="{FF2B5EF4-FFF2-40B4-BE49-F238E27FC236}">
                <a16:creationId xmlns:a16="http://schemas.microsoft.com/office/drawing/2014/main" id="{3A24166F-51E9-A64A-8CAE-A9977A7E1F82}"/>
              </a:ext>
            </a:extLst>
          </p:cNvPr>
          <p:cNvSpPr>
            <a:spLocks noGrp="1"/>
          </p:cNvSpPr>
          <p:nvPr>
            <p:ph type="body" sz="quarter" idx="16"/>
          </p:nvPr>
        </p:nvSpPr>
        <p:spPr>
          <a:xfrm>
            <a:off x="6156341" y="5518139"/>
            <a:ext cx="3347322"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Tree>
    <p:extLst>
      <p:ext uri="{BB962C8B-B14F-4D97-AF65-F5344CB8AC3E}">
        <p14:creationId xmlns:p14="http://schemas.microsoft.com/office/powerpoint/2010/main" val="19483343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ipl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D0D2-28D0-6F45-A332-A2DFFCEBA5A8}"/>
              </a:ext>
            </a:extLst>
          </p:cNvPr>
          <p:cNvSpPr>
            <a:spLocks noGrp="1"/>
          </p:cNvSpPr>
          <p:nvPr>
            <p:ph type="title"/>
          </p:nvPr>
        </p:nvSpPr>
        <p:spPr/>
        <p:txBody>
          <a:bodyPr>
            <a:noAutofit/>
          </a:bodyPr>
          <a:lstStyle/>
          <a:p>
            <a:r>
              <a:rPr lang="en-US"/>
              <a:t>Click to edit Master title style</a:t>
            </a:r>
          </a:p>
        </p:txBody>
      </p:sp>
      <p:sp>
        <p:nvSpPr>
          <p:cNvPr id="6" name="Picture Placeholder 5">
            <a:extLst>
              <a:ext uri="{FF2B5EF4-FFF2-40B4-BE49-F238E27FC236}">
                <a16:creationId xmlns:a16="http://schemas.microsoft.com/office/drawing/2014/main" id="{E28F40CF-E918-934E-80BF-465A3EE2150D}"/>
              </a:ext>
            </a:extLst>
          </p:cNvPr>
          <p:cNvSpPr>
            <a:spLocks noGrp="1"/>
          </p:cNvSpPr>
          <p:nvPr>
            <p:ph type="pic" sz="quarter" idx="12"/>
          </p:nvPr>
        </p:nvSpPr>
        <p:spPr>
          <a:xfrm>
            <a:off x="799207" y="2020888"/>
            <a:ext cx="3347322" cy="3363912"/>
          </a:xfrm>
          <a:solidFill>
            <a:schemeClr val="bg1">
              <a:lumMod val="95000"/>
            </a:schemeClr>
          </a:solidFill>
        </p:spPr>
        <p:txBody>
          <a:bodyPr anchor="ctr" anchorCtr="0">
            <a:noAutofit/>
          </a:bodyPr>
          <a:lstStyle/>
          <a:p>
            <a:r>
              <a:rPr lang="en-US"/>
              <a:t>Click icon to add picture</a:t>
            </a:r>
          </a:p>
        </p:txBody>
      </p:sp>
      <p:sp>
        <p:nvSpPr>
          <p:cNvPr id="8" name="Picture Placeholder 7">
            <a:extLst>
              <a:ext uri="{FF2B5EF4-FFF2-40B4-BE49-F238E27FC236}">
                <a16:creationId xmlns:a16="http://schemas.microsoft.com/office/drawing/2014/main" id="{E6F2A05A-8C29-E746-BA87-4CA7E8F02D12}"/>
              </a:ext>
            </a:extLst>
          </p:cNvPr>
          <p:cNvSpPr>
            <a:spLocks noGrp="1" noChangeAspect="1"/>
          </p:cNvSpPr>
          <p:nvPr>
            <p:ph type="pic" sz="quarter" idx="13"/>
          </p:nvPr>
        </p:nvSpPr>
        <p:spPr>
          <a:xfrm>
            <a:off x="4422085" y="2020888"/>
            <a:ext cx="3347576" cy="3364167"/>
          </a:xfrm>
          <a:solidFill>
            <a:schemeClr val="bg1">
              <a:lumMod val="95000"/>
            </a:schemeClr>
          </a:solidFill>
        </p:spPr>
        <p:txBody>
          <a:bodyPr anchor="ctr" anchorCtr="0">
            <a:noAutofit/>
          </a:bodyPr>
          <a:lstStyle/>
          <a:p>
            <a:r>
              <a:rPr lang="en-US"/>
              <a:t>Click icon to add picture</a:t>
            </a:r>
          </a:p>
        </p:txBody>
      </p:sp>
      <p:sp>
        <p:nvSpPr>
          <p:cNvPr id="10" name="Picture Placeholder 9">
            <a:extLst>
              <a:ext uri="{FF2B5EF4-FFF2-40B4-BE49-F238E27FC236}">
                <a16:creationId xmlns:a16="http://schemas.microsoft.com/office/drawing/2014/main" id="{E1AB9BCF-6ED8-364D-9345-67B996D5032F}"/>
              </a:ext>
            </a:extLst>
          </p:cNvPr>
          <p:cNvSpPr>
            <a:spLocks noGrp="1" noChangeAspect="1"/>
          </p:cNvSpPr>
          <p:nvPr>
            <p:ph type="pic" sz="quarter" idx="14"/>
          </p:nvPr>
        </p:nvSpPr>
        <p:spPr>
          <a:xfrm>
            <a:off x="8038995" y="2020888"/>
            <a:ext cx="3347576" cy="3364167"/>
          </a:xfrm>
          <a:solidFill>
            <a:schemeClr val="bg1">
              <a:lumMod val="95000"/>
            </a:schemeClr>
          </a:solidFill>
        </p:spPr>
        <p:txBody>
          <a:bodyPr anchor="ctr" anchorCtr="0">
            <a:noAutofit/>
          </a:bodyPr>
          <a:lstStyle/>
          <a:p>
            <a:r>
              <a:rPr lang="en-US"/>
              <a:t>Click icon to add picture</a:t>
            </a:r>
          </a:p>
        </p:txBody>
      </p:sp>
      <p:sp>
        <p:nvSpPr>
          <p:cNvPr id="12" name="Text Placeholder 11">
            <a:extLst>
              <a:ext uri="{FF2B5EF4-FFF2-40B4-BE49-F238E27FC236}">
                <a16:creationId xmlns:a16="http://schemas.microsoft.com/office/drawing/2014/main" id="{189FAD61-047F-9143-B2A3-DD71D79EA87B}"/>
              </a:ext>
            </a:extLst>
          </p:cNvPr>
          <p:cNvSpPr>
            <a:spLocks noGrp="1"/>
          </p:cNvSpPr>
          <p:nvPr>
            <p:ph type="body" sz="quarter" idx="15"/>
          </p:nvPr>
        </p:nvSpPr>
        <p:spPr>
          <a:xfrm>
            <a:off x="798721" y="5518139"/>
            <a:ext cx="3344146"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14" name="Text Placeholder 13">
            <a:extLst>
              <a:ext uri="{FF2B5EF4-FFF2-40B4-BE49-F238E27FC236}">
                <a16:creationId xmlns:a16="http://schemas.microsoft.com/office/drawing/2014/main" id="{629FC7D4-8743-BF4C-87A5-9A21757609BE}"/>
              </a:ext>
            </a:extLst>
          </p:cNvPr>
          <p:cNvSpPr>
            <a:spLocks noGrp="1"/>
          </p:cNvSpPr>
          <p:nvPr>
            <p:ph type="body" sz="quarter" idx="16"/>
          </p:nvPr>
        </p:nvSpPr>
        <p:spPr>
          <a:xfrm>
            <a:off x="4422340" y="5518139"/>
            <a:ext cx="3347322"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
        <p:nvSpPr>
          <p:cNvPr id="16" name="Text Placeholder 15">
            <a:extLst>
              <a:ext uri="{FF2B5EF4-FFF2-40B4-BE49-F238E27FC236}">
                <a16:creationId xmlns:a16="http://schemas.microsoft.com/office/drawing/2014/main" id="{0FCDED72-CBD0-5E46-BC74-96F27E08509B}"/>
              </a:ext>
            </a:extLst>
          </p:cNvPr>
          <p:cNvSpPr>
            <a:spLocks noGrp="1"/>
          </p:cNvSpPr>
          <p:nvPr>
            <p:ph type="body" sz="quarter" idx="17"/>
          </p:nvPr>
        </p:nvSpPr>
        <p:spPr>
          <a:xfrm>
            <a:off x="8049134" y="5518139"/>
            <a:ext cx="3337437" cy="365125"/>
          </a:xfrm>
        </p:spPr>
        <p:txBody>
          <a:bodyPr>
            <a:no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a:t>Click to edit Master text styles</a:t>
            </a:r>
          </a:p>
        </p:txBody>
      </p:sp>
    </p:spTree>
    <p:extLst>
      <p:ext uri="{BB962C8B-B14F-4D97-AF65-F5344CB8AC3E}">
        <p14:creationId xmlns:p14="http://schemas.microsoft.com/office/powerpoint/2010/main" val="214553171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picture full blee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DC9B19-461B-6E4E-8038-66158F24AD92}"/>
              </a:ext>
            </a:extLst>
          </p:cNvPr>
          <p:cNvSpPr>
            <a:spLocks noGrp="1"/>
          </p:cNvSpPr>
          <p:nvPr>
            <p:ph type="pic" sz="quarter" idx="13"/>
          </p:nvPr>
        </p:nvSpPr>
        <p:spPr>
          <a:xfrm>
            <a:off x="6154754" y="0"/>
            <a:ext cx="6037247" cy="6859476"/>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6" name="Picture Placeholder 5">
            <a:extLst>
              <a:ext uri="{FF2B5EF4-FFF2-40B4-BE49-F238E27FC236}">
                <a16:creationId xmlns:a16="http://schemas.microsoft.com/office/drawing/2014/main" id="{8305A32E-8A05-B340-84F0-B8B4DA751EA6}"/>
              </a:ext>
            </a:extLst>
          </p:cNvPr>
          <p:cNvSpPr>
            <a:spLocks noGrp="1"/>
          </p:cNvSpPr>
          <p:nvPr>
            <p:ph type="pic" sz="quarter" idx="12"/>
          </p:nvPr>
        </p:nvSpPr>
        <p:spPr>
          <a:xfrm>
            <a:off x="1" y="0"/>
            <a:ext cx="6037247"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9" name="Title 8">
            <a:extLst>
              <a:ext uri="{FF2B5EF4-FFF2-40B4-BE49-F238E27FC236}">
                <a16:creationId xmlns:a16="http://schemas.microsoft.com/office/drawing/2014/main" id="{10181FDA-074E-8843-ACCD-000A3DDA4111}"/>
              </a:ext>
            </a:extLst>
          </p:cNvPr>
          <p:cNvSpPr>
            <a:spLocks noGrp="1"/>
          </p:cNvSpPr>
          <p:nvPr>
            <p:ph type="title"/>
          </p:nvPr>
        </p:nvSpPr>
        <p:spPr>
          <a:xfrm>
            <a:off x="691954" y="388470"/>
            <a:ext cx="4019010" cy="510530"/>
          </a:xfrm>
        </p:spPr>
        <p:txBody>
          <a:bodyPr anchor="b" anchorCtr="0">
            <a:noAutofit/>
          </a:bodyPr>
          <a:lstStyle>
            <a:lvl1pPr>
              <a:lnSpc>
                <a:spcPct val="100000"/>
              </a:lnSpc>
              <a:defRPr sz="2000"/>
            </a:lvl1pPr>
          </a:lstStyle>
          <a:p>
            <a:r>
              <a:rPr lang="en-US"/>
              <a:t>Click to edit Master title style</a:t>
            </a:r>
          </a:p>
        </p:txBody>
      </p:sp>
      <p:sp>
        <p:nvSpPr>
          <p:cNvPr id="11" name="Text Placeholder 10">
            <a:extLst>
              <a:ext uri="{FF2B5EF4-FFF2-40B4-BE49-F238E27FC236}">
                <a16:creationId xmlns:a16="http://schemas.microsoft.com/office/drawing/2014/main" id="{40215EB2-FAC6-DA43-9837-7D8071EB51EF}"/>
              </a:ext>
            </a:extLst>
          </p:cNvPr>
          <p:cNvSpPr>
            <a:spLocks noGrp="1"/>
          </p:cNvSpPr>
          <p:nvPr>
            <p:ph type="body" sz="quarter" idx="14"/>
          </p:nvPr>
        </p:nvSpPr>
        <p:spPr>
          <a:xfrm>
            <a:off x="6724089" y="202492"/>
            <a:ext cx="4570015" cy="696509"/>
          </a:xfrm>
        </p:spPr>
        <p:txBody>
          <a:bodyPr anchor="b" anchorCtr="0">
            <a:noAutofit/>
          </a:bodyPr>
          <a:lstStyle>
            <a:lvl1pPr marL="0" indent="0">
              <a:lnSpc>
                <a:spcPct val="100000"/>
              </a:lnSpc>
              <a:buFontTx/>
              <a:buNone/>
              <a:defRPr sz="2000" b="1"/>
            </a:lvl1pPr>
          </a:lstStyle>
          <a:p>
            <a:pPr lvl="0"/>
            <a:r>
              <a:rPr lang="en-US"/>
              <a:t>Click to edit Master text styles</a:t>
            </a:r>
          </a:p>
        </p:txBody>
      </p:sp>
    </p:spTree>
    <p:extLst>
      <p:ext uri="{BB962C8B-B14F-4D97-AF65-F5344CB8AC3E}">
        <p14:creationId xmlns:p14="http://schemas.microsoft.com/office/powerpoint/2010/main" val="16792210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picture full bleed">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178C58B0-83E2-654C-8079-70A6B182BFB3}"/>
              </a:ext>
            </a:extLst>
          </p:cNvPr>
          <p:cNvSpPr>
            <a:spLocks noGrp="1"/>
          </p:cNvSpPr>
          <p:nvPr>
            <p:ph type="pic" sz="quarter" idx="17"/>
          </p:nvPr>
        </p:nvSpPr>
        <p:spPr>
          <a:xfrm>
            <a:off x="8173922" y="0"/>
            <a:ext cx="4018078"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5" name="Picture Placeholder 4">
            <a:extLst>
              <a:ext uri="{FF2B5EF4-FFF2-40B4-BE49-F238E27FC236}">
                <a16:creationId xmlns:a16="http://schemas.microsoft.com/office/drawing/2014/main" id="{6A023F56-E82B-F944-AE32-50AA351E9634}"/>
              </a:ext>
            </a:extLst>
          </p:cNvPr>
          <p:cNvSpPr>
            <a:spLocks noGrp="1"/>
          </p:cNvSpPr>
          <p:nvPr>
            <p:ph type="pic" sz="quarter" idx="15"/>
          </p:nvPr>
        </p:nvSpPr>
        <p:spPr>
          <a:xfrm>
            <a:off x="1" y="0"/>
            <a:ext cx="4018079"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19" name="Picture Placeholder 4">
            <a:extLst>
              <a:ext uri="{FF2B5EF4-FFF2-40B4-BE49-F238E27FC236}">
                <a16:creationId xmlns:a16="http://schemas.microsoft.com/office/drawing/2014/main" id="{908D6882-4335-064B-A8DF-93E81A540F21}"/>
              </a:ext>
            </a:extLst>
          </p:cNvPr>
          <p:cNvSpPr>
            <a:spLocks noGrp="1"/>
          </p:cNvSpPr>
          <p:nvPr>
            <p:ph type="pic" sz="quarter" idx="16"/>
          </p:nvPr>
        </p:nvSpPr>
        <p:spPr>
          <a:xfrm>
            <a:off x="4156229" y="0"/>
            <a:ext cx="3892905" cy="6858000"/>
          </a:xfrm>
          <a:solidFill>
            <a:schemeClr val="bg1">
              <a:lumMod val="95000"/>
            </a:schemeClr>
          </a:solidFill>
        </p:spPr>
        <p:txBody>
          <a:bodyPr anchor="ctr" anchorCtr="0"/>
          <a:lstStyle>
            <a:lvl1pPr>
              <a:lnSpc>
                <a:spcPct val="100000"/>
              </a:lnSpc>
              <a:defRPr/>
            </a:lvl1pPr>
          </a:lstStyle>
          <a:p>
            <a:r>
              <a:rPr lang="en-US"/>
              <a:t>Click icon to add picture</a:t>
            </a:r>
          </a:p>
        </p:txBody>
      </p:sp>
      <p:sp>
        <p:nvSpPr>
          <p:cNvPr id="9" name="Title 8">
            <a:extLst>
              <a:ext uri="{FF2B5EF4-FFF2-40B4-BE49-F238E27FC236}">
                <a16:creationId xmlns:a16="http://schemas.microsoft.com/office/drawing/2014/main" id="{10181FDA-074E-8843-ACCD-000A3DDA4111}"/>
              </a:ext>
            </a:extLst>
          </p:cNvPr>
          <p:cNvSpPr>
            <a:spLocks noGrp="1"/>
          </p:cNvSpPr>
          <p:nvPr>
            <p:ph type="title"/>
          </p:nvPr>
        </p:nvSpPr>
        <p:spPr>
          <a:xfrm>
            <a:off x="138151" y="38745"/>
            <a:ext cx="3906266" cy="857608"/>
          </a:xfrm>
        </p:spPr>
        <p:txBody>
          <a:bodyPr>
            <a:noAutofit/>
          </a:bodyPr>
          <a:lstStyle>
            <a:lvl1pPr>
              <a:lnSpc>
                <a:spcPct val="100000"/>
              </a:lnSpc>
              <a:defRPr sz="2000"/>
            </a:lvl1pPr>
          </a:lstStyle>
          <a:p>
            <a:r>
              <a:rPr lang="en-US"/>
              <a:t>Click to edit Master title style</a:t>
            </a:r>
          </a:p>
        </p:txBody>
      </p:sp>
      <p:sp>
        <p:nvSpPr>
          <p:cNvPr id="11" name="Text Placeholder 10">
            <a:extLst>
              <a:ext uri="{FF2B5EF4-FFF2-40B4-BE49-F238E27FC236}">
                <a16:creationId xmlns:a16="http://schemas.microsoft.com/office/drawing/2014/main" id="{40215EB2-FAC6-DA43-9837-7D8071EB51EF}"/>
              </a:ext>
            </a:extLst>
          </p:cNvPr>
          <p:cNvSpPr>
            <a:spLocks noGrp="1"/>
          </p:cNvSpPr>
          <p:nvPr>
            <p:ph type="body" sz="quarter" idx="14"/>
          </p:nvPr>
        </p:nvSpPr>
        <p:spPr>
          <a:xfrm>
            <a:off x="4222664" y="38745"/>
            <a:ext cx="3859802" cy="857403"/>
          </a:xfrm>
        </p:spPr>
        <p:txBody>
          <a:bodyPr anchor="b" anchorCtr="0">
            <a:noAutofit/>
          </a:bodyPr>
          <a:lstStyle>
            <a:lvl1pPr marL="0" indent="0">
              <a:lnSpc>
                <a:spcPct val="100000"/>
              </a:lnSpc>
              <a:buFontTx/>
              <a:buNone/>
              <a:defRPr sz="2000" b="1"/>
            </a:lvl1pPr>
          </a:lstStyle>
          <a:p>
            <a:pPr lvl="0"/>
            <a:r>
              <a:rPr lang="en-US"/>
              <a:t>Click to edit Master text styles</a:t>
            </a:r>
          </a:p>
        </p:txBody>
      </p:sp>
      <p:sp>
        <p:nvSpPr>
          <p:cNvPr id="21" name="Text Placeholder 10">
            <a:extLst>
              <a:ext uri="{FF2B5EF4-FFF2-40B4-BE49-F238E27FC236}">
                <a16:creationId xmlns:a16="http://schemas.microsoft.com/office/drawing/2014/main" id="{444DB5ED-8EED-4D45-8002-A6203EC293CB}"/>
              </a:ext>
            </a:extLst>
          </p:cNvPr>
          <p:cNvSpPr>
            <a:spLocks noGrp="1"/>
          </p:cNvSpPr>
          <p:nvPr>
            <p:ph type="body" sz="quarter" idx="18"/>
          </p:nvPr>
        </p:nvSpPr>
        <p:spPr>
          <a:xfrm>
            <a:off x="8183563" y="38745"/>
            <a:ext cx="3859802" cy="857403"/>
          </a:xfrm>
        </p:spPr>
        <p:txBody>
          <a:bodyPr anchor="b" anchorCtr="0">
            <a:noAutofit/>
          </a:bodyPr>
          <a:lstStyle>
            <a:lvl1pPr marL="0" indent="0">
              <a:lnSpc>
                <a:spcPct val="100000"/>
              </a:lnSpc>
              <a:buFontTx/>
              <a:buNone/>
              <a:defRPr sz="2000" b="1"/>
            </a:lvl1pPr>
          </a:lstStyle>
          <a:p>
            <a:pPr lvl="0"/>
            <a:r>
              <a:rPr lang="en-US"/>
              <a:t>Click to edit Master text styles</a:t>
            </a:r>
          </a:p>
        </p:txBody>
      </p:sp>
    </p:spTree>
    <p:extLst>
      <p:ext uri="{BB962C8B-B14F-4D97-AF65-F5344CB8AC3E}">
        <p14:creationId xmlns:p14="http://schemas.microsoft.com/office/powerpoint/2010/main" val="3082381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178C58B0-83E2-654C-8079-70A6B182BFB3}"/>
              </a:ext>
            </a:extLst>
          </p:cNvPr>
          <p:cNvSpPr>
            <a:spLocks noGrp="1"/>
          </p:cNvSpPr>
          <p:nvPr>
            <p:ph type="pic" sz="quarter" idx="17"/>
          </p:nvPr>
        </p:nvSpPr>
        <p:spPr>
          <a:xfrm>
            <a:off x="8836740" y="3486150"/>
            <a:ext cx="3355261" cy="3371850"/>
          </a:xfrm>
          <a:solidFill>
            <a:schemeClr val="bg1">
              <a:lumMod val="95000"/>
            </a:schemeClr>
          </a:solidFill>
        </p:spPr>
        <p:txBody>
          <a:bodyPr anchor="ctr" anchorCtr="0"/>
          <a:lstStyle/>
          <a:p>
            <a:r>
              <a:rPr lang="en-US"/>
              <a:t>Click icon to add picture</a:t>
            </a:r>
          </a:p>
        </p:txBody>
      </p:sp>
      <p:sp>
        <p:nvSpPr>
          <p:cNvPr id="12" name="Picture Placeholder 4">
            <a:extLst>
              <a:ext uri="{FF2B5EF4-FFF2-40B4-BE49-F238E27FC236}">
                <a16:creationId xmlns:a16="http://schemas.microsoft.com/office/drawing/2014/main" id="{D2F57E6B-0A3E-1C47-9A0B-D2736C358718}"/>
              </a:ext>
            </a:extLst>
          </p:cNvPr>
          <p:cNvSpPr>
            <a:spLocks noGrp="1"/>
          </p:cNvSpPr>
          <p:nvPr>
            <p:ph type="pic" sz="quarter" idx="19"/>
          </p:nvPr>
        </p:nvSpPr>
        <p:spPr>
          <a:xfrm>
            <a:off x="5483065" y="0"/>
            <a:ext cx="6708934" cy="3365500"/>
          </a:xfrm>
          <a:solidFill>
            <a:schemeClr val="bg1">
              <a:lumMod val="95000"/>
            </a:schemeClr>
          </a:solidFill>
        </p:spPr>
        <p:txBody>
          <a:bodyPr anchor="ctr" anchorCtr="0"/>
          <a:lstStyle/>
          <a:p>
            <a:r>
              <a:rPr lang="en-US"/>
              <a:t>Click icon to add picture</a:t>
            </a:r>
          </a:p>
        </p:txBody>
      </p:sp>
      <p:sp>
        <p:nvSpPr>
          <p:cNvPr id="5" name="Picture Placeholder 4">
            <a:extLst>
              <a:ext uri="{FF2B5EF4-FFF2-40B4-BE49-F238E27FC236}">
                <a16:creationId xmlns:a16="http://schemas.microsoft.com/office/drawing/2014/main" id="{6A023F56-E82B-F944-AE32-50AA351E9634}"/>
              </a:ext>
            </a:extLst>
          </p:cNvPr>
          <p:cNvSpPr>
            <a:spLocks noGrp="1"/>
          </p:cNvSpPr>
          <p:nvPr>
            <p:ph type="pic" sz="quarter" idx="15"/>
          </p:nvPr>
        </p:nvSpPr>
        <p:spPr>
          <a:xfrm>
            <a:off x="-16092" y="0"/>
            <a:ext cx="5381652" cy="6858000"/>
          </a:xfrm>
          <a:solidFill>
            <a:schemeClr val="bg1">
              <a:lumMod val="95000"/>
            </a:schemeClr>
          </a:solidFill>
        </p:spPr>
        <p:txBody>
          <a:bodyPr anchor="ctr" anchorCtr="0"/>
          <a:lstStyle/>
          <a:p>
            <a:r>
              <a:rPr lang="en-US"/>
              <a:t>Click icon to add picture</a:t>
            </a:r>
          </a:p>
        </p:txBody>
      </p:sp>
      <p:sp>
        <p:nvSpPr>
          <p:cNvPr id="19" name="Picture Placeholder 4">
            <a:extLst>
              <a:ext uri="{FF2B5EF4-FFF2-40B4-BE49-F238E27FC236}">
                <a16:creationId xmlns:a16="http://schemas.microsoft.com/office/drawing/2014/main" id="{908D6882-4335-064B-A8DF-93E81A540F21}"/>
              </a:ext>
            </a:extLst>
          </p:cNvPr>
          <p:cNvSpPr>
            <a:spLocks noGrp="1"/>
          </p:cNvSpPr>
          <p:nvPr>
            <p:ph type="pic" sz="quarter" idx="16"/>
          </p:nvPr>
        </p:nvSpPr>
        <p:spPr>
          <a:xfrm>
            <a:off x="5483065" y="3486150"/>
            <a:ext cx="3236168" cy="3371850"/>
          </a:xfrm>
          <a:solidFill>
            <a:schemeClr val="bg1">
              <a:lumMod val="95000"/>
            </a:schemeClr>
          </a:solidFill>
        </p:spPr>
        <p:txBody>
          <a:bodyPr anchor="ctr" anchorCtr="0"/>
          <a:lstStyle/>
          <a:p>
            <a:r>
              <a:rPr lang="en-US"/>
              <a:t>Click icon to add picture</a:t>
            </a:r>
          </a:p>
        </p:txBody>
      </p:sp>
    </p:spTree>
    <p:extLst>
      <p:ext uri="{BB962C8B-B14F-4D97-AF65-F5344CB8AC3E}">
        <p14:creationId xmlns:p14="http://schemas.microsoft.com/office/powerpoint/2010/main" val="27045802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p>
            <a:r>
              <a:rPr lang="en-US"/>
              <a:t>Click icon to add picture</a:t>
            </a:r>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03143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_Slide_Dark">
    <p:bg>
      <p:bgPr>
        <a:solidFill>
          <a:schemeClr val="tx1"/>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23" name="Graphic 28">
            <a:extLst>
              <a:ext uri="{FF2B5EF4-FFF2-40B4-BE49-F238E27FC236}">
                <a16:creationId xmlns:a16="http://schemas.microsoft.com/office/drawing/2014/main" id="{7676467A-99C1-4ACB-840F-89A07FAFEB95}"/>
              </a:ext>
            </a:extLst>
          </p:cNvPr>
          <p:cNvGrpSpPr>
            <a:grpSpLocks noChangeAspect="1"/>
          </p:cNvGrpSpPr>
          <p:nvPr userDrawn="1"/>
        </p:nvGrpSpPr>
        <p:grpSpPr bwMode="black">
          <a:xfrm>
            <a:off x="783767" y="6173892"/>
            <a:ext cx="589142" cy="162562"/>
            <a:chOff x="4724433" y="3391882"/>
            <a:chExt cx="3520097" cy="971550"/>
          </a:xfrm>
          <a:solidFill>
            <a:schemeClr val="bg1"/>
          </a:solidFill>
        </p:grpSpPr>
        <p:sp>
          <p:nvSpPr>
            <p:cNvPr id="24" name="Freeform: Shape 98">
              <a:extLst>
                <a:ext uri="{FF2B5EF4-FFF2-40B4-BE49-F238E27FC236}">
                  <a16:creationId xmlns:a16="http://schemas.microsoft.com/office/drawing/2014/main" id="{7F01235B-D468-4AB6-BC69-12746CBB10DB}"/>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5" name="Freeform: Shape 99">
              <a:extLst>
                <a:ext uri="{FF2B5EF4-FFF2-40B4-BE49-F238E27FC236}">
                  <a16:creationId xmlns:a16="http://schemas.microsoft.com/office/drawing/2014/main" id="{C4B1B73E-2637-464C-BA9D-228371262BA7}"/>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accent1"/>
            </a:solidFill>
            <a:ln w="9525" cap="flat">
              <a:noFill/>
              <a:prstDash val="solid"/>
              <a:miter/>
            </a:ln>
          </p:spPr>
          <p:txBody>
            <a:bodyPr rtlCol="0" anchor="ctr">
              <a:noAutofit/>
            </a:bodyPr>
            <a:lstStyle/>
            <a:p>
              <a:endParaRPr lang="en-US" sz="1799"/>
            </a:p>
          </p:txBody>
        </p:sp>
        <p:sp>
          <p:nvSpPr>
            <p:cNvPr id="26" name="Freeform: Shape 100">
              <a:extLst>
                <a:ext uri="{FF2B5EF4-FFF2-40B4-BE49-F238E27FC236}">
                  <a16:creationId xmlns:a16="http://schemas.microsoft.com/office/drawing/2014/main" id="{C1BD1F33-A442-44D4-B19C-B8FEEE9998A4}"/>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7" name="Freeform: Shape 101">
              <a:extLst>
                <a:ext uri="{FF2B5EF4-FFF2-40B4-BE49-F238E27FC236}">
                  <a16:creationId xmlns:a16="http://schemas.microsoft.com/office/drawing/2014/main" id="{B756DC0B-D41B-4E83-8E41-DBD47938779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8" name="Freeform: Shape 102">
              <a:extLst>
                <a:ext uri="{FF2B5EF4-FFF2-40B4-BE49-F238E27FC236}">
                  <a16:creationId xmlns:a16="http://schemas.microsoft.com/office/drawing/2014/main" id="{01563A87-CA24-4F8B-9AC2-671D04787C73}"/>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
        <p:nvSpPr>
          <p:cNvPr id="18" name="Footer Placeholder 4">
            <a:extLst>
              <a:ext uri="{FF2B5EF4-FFF2-40B4-BE49-F238E27FC236}">
                <a16:creationId xmlns:a16="http://schemas.microsoft.com/office/drawing/2014/main" id="{CBEDA625-172A-490E-879D-D7D94C6E68D4}"/>
              </a:ext>
            </a:extLst>
          </p:cNvPr>
          <p:cNvSpPr txBox="1">
            <a:spLocks/>
          </p:cNvSpPr>
          <p:nvPr userDrawn="1"/>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solidFill>
                  <a:schemeClr val="bg1"/>
                </a:solidFill>
              </a:rPr>
              <a:t>© 2021 ServiceNow, Inc. All Rights Reserved.</a:t>
            </a:r>
          </a:p>
        </p:txBody>
      </p:sp>
      <p:sp>
        <p:nvSpPr>
          <p:cNvPr id="19" name="Slide Number Placeholder 5">
            <a:extLst>
              <a:ext uri="{FF2B5EF4-FFF2-40B4-BE49-F238E27FC236}">
                <a16:creationId xmlns:a16="http://schemas.microsoft.com/office/drawing/2014/main" id="{CC92994D-E851-4334-B227-629C182B3765}"/>
              </a:ext>
            </a:extLst>
          </p:cNvPr>
          <p:cNvSpPr txBox="1">
            <a:spLocks/>
          </p:cNvSpPr>
          <p:nvPr userDrawn="1"/>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bg1"/>
                </a:solidFill>
                <a:latin typeface="+mn-lt"/>
                <a:ea typeface="+mn-ea"/>
                <a:cs typeface="+mn-cs"/>
              </a:rPr>
              <a:pPr algn="r"/>
              <a:t>‹#›</a:t>
            </a:fld>
            <a:endParaRPr lang="en-US" sz="900" b="1" kern="1200">
              <a:solidFill>
                <a:schemeClr val="bg1"/>
              </a:solidFill>
              <a:latin typeface="+mn-lt"/>
              <a:ea typeface="+mn-ea"/>
              <a:cs typeface="+mn-cs"/>
            </a:endParaRPr>
          </a:p>
        </p:txBody>
      </p:sp>
    </p:spTree>
    <p:extLst>
      <p:ext uri="{BB962C8B-B14F-4D97-AF65-F5344CB8AC3E}">
        <p14:creationId xmlns:p14="http://schemas.microsoft.com/office/powerpoint/2010/main" val="21947178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_Slide_1">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7C692-C05B-0D44-A3A2-993F718AA9DA}"/>
              </a:ext>
            </a:extLst>
          </p:cNvPr>
          <p:cNvSpPr/>
          <p:nvPr userDrawn="1"/>
        </p:nvSpPr>
        <p:spPr bwMode="white">
          <a:xfrm>
            <a:off x="557357" y="5957889"/>
            <a:ext cx="1043259" cy="600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21" name="Title 47">
            <a:extLst>
              <a:ext uri="{FF2B5EF4-FFF2-40B4-BE49-F238E27FC236}">
                <a16:creationId xmlns:a16="http://schemas.microsoft.com/office/drawing/2014/main" id="{C5970F6F-02E3-B640-BD03-912C14AF2E0D}"/>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22" name="Text Placeholder 49">
            <a:extLst>
              <a:ext uri="{FF2B5EF4-FFF2-40B4-BE49-F238E27FC236}">
                <a16:creationId xmlns:a16="http://schemas.microsoft.com/office/drawing/2014/main" id="{2C3B92D3-82BC-8849-BD62-137532F2D5DF}"/>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27" name="Graphic 28">
            <a:extLst>
              <a:ext uri="{FF2B5EF4-FFF2-40B4-BE49-F238E27FC236}">
                <a16:creationId xmlns:a16="http://schemas.microsoft.com/office/drawing/2014/main" id="{313F2797-DB94-4D03-90A5-FF7F816844F7}"/>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28" name="Freeform: Shape 98">
              <a:extLst>
                <a:ext uri="{FF2B5EF4-FFF2-40B4-BE49-F238E27FC236}">
                  <a16:creationId xmlns:a16="http://schemas.microsoft.com/office/drawing/2014/main" id="{3B42F6E9-8CB6-494E-9640-55D341114154}"/>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9" name="Freeform: Shape 99">
              <a:extLst>
                <a:ext uri="{FF2B5EF4-FFF2-40B4-BE49-F238E27FC236}">
                  <a16:creationId xmlns:a16="http://schemas.microsoft.com/office/drawing/2014/main" id="{5BA18714-520A-4657-AB62-849D5D626F3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30" name="Freeform: Shape 100">
              <a:extLst>
                <a:ext uri="{FF2B5EF4-FFF2-40B4-BE49-F238E27FC236}">
                  <a16:creationId xmlns:a16="http://schemas.microsoft.com/office/drawing/2014/main" id="{603108B2-A939-4352-97C4-C2FD60FD4FB7}"/>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31" name="Freeform: Shape 101">
              <a:extLst>
                <a:ext uri="{FF2B5EF4-FFF2-40B4-BE49-F238E27FC236}">
                  <a16:creationId xmlns:a16="http://schemas.microsoft.com/office/drawing/2014/main" id="{2EB91C09-A5FB-4250-992F-9A3D8063BB2F}"/>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32" name="Freeform: Shape 102">
              <a:extLst>
                <a:ext uri="{FF2B5EF4-FFF2-40B4-BE49-F238E27FC236}">
                  <a16:creationId xmlns:a16="http://schemas.microsoft.com/office/drawing/2014/main" id="{821649EF-ECE8-4463-8F06-F25C43B9DF86}"/>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3327452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_Slide_2">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A06888-7A7B-8846-84FD-3810F36BDC20}"/>
              </a:ext>
            </a:extLst>
          </p:cNvPr>
          <p:cNvSpPr/>
          <p:nvPr userDrawn="1"/>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7D8A3CBE-4130-4B13-97C2-3A165A5465FA}"/>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9C8C9C1F-9A34-4FB9-B048-B7263D2C7F5F}"/>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0B95FB64-C3FF-45B5-BF1F-DCE04F335D0A}"/>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E4C9985B-F558-4EDF-949A-B639D33DBD57}"/>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37EF7DD9-284F-4EE1-BC2E-4E086562D136}"/>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559F7CE9-2521-4EAB-AE53-C1BD2B721A0C}"/>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12375576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_Slide_3">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8EF8A7-0923-9F42-A89E-B7262CB33BFF}"/>
              </a:ext>
            </a:extLst>
          </p:cNvPr>
          <p:cNvSpPr/>
          <p:nvPr userDrawn="1"/>
        </p:nvSpPr>
        <p:spPr bwMode="white">
          <a:xfrm>
            <a:off x="683227" y="6175800"/>
            <a:ext cx="81735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6" name="Title 47">
            <a:extLst>
              <a:ext uri="{FF2B5EF4-FFF2-40B4-BE49-F238E27FC236}">
                <a16:creationId xmlns:a16="http://schemas.microsoft.com/office/drawing/2014/main" id="{3A61D825-8574-B04B-9327-65B4BC411ACE}"/>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7" name="Text Placeholder 49">
            <a:extLst>
              <a:ext uri="{FF2B5EF4-FFF2-40B4-BE49-F238E27FC236}">
                <a16:creationId xmlns:a16="http://schemas.microsoft.com/office/drawing/2014/main" id="{288596F8-34AE-EB4A-B58B-8644D352754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4" name="Graphic 28">
            <a:extLst>
              <a:ext uri="{FF2B5EF4-FFF2-40B4-BE49-F238E27FC236}">
                <a16:creationId xmlns:a16="http://schemas.microsoft.com/office/drawing/2014/main" id="{24765004-0942-4954-9DAC-7E80B13538F6}"/>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5" name="Freeform: Shape 98">
              <a:extLst>
                <a:ext uri="{FF2B5EF4-FFF2-40B4-BE49-F238E27FC236}">
                  <a16:creationId xmlns:a16="http://schemas.microsoft.com/office/drawing/2014/main" id="{1D2D9FE1-F60C-4B08-B339-33C18250F4A5}"/>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8" name="Freeform: Shape 99">
              <a:extLst>
                <a:ext uri="{FF2B5EF4-FFF2-40B4-BE49-F238E27FC236}">
                  <a16:creationId xmlns:a16="http://schemas.microsoft.com/office/drawing/2014/main" id="{DF06BBD7-0A56-4612-920C-FCE25182F8E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9" name="Freeform: Shape 100">
              <a:extLst>
                <a:ext uri="{FF2B5EF4-FFF2-40B4-BE49-F238E27FC236}">
                  <a16:creationId xmlns:a16="http://schemas.microsoft.com/office/drawing/2014/main" id="{8C702FB0-E226-42B8-9370-7EA1E47DD8B8}"/>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0" name="Freeform: Shape 101">
              <a:extLst>
                <a:ext uri="{FF2B5EF4-FFF2-40B4-BE49-F238E27FC236}">
                  <a16:creationId xmlns:a16="http://schemas.microsoft.com/office/drawing/2014/main" id="{CE8B7D5F-365A-4CEF-A514-6D30E65235E0}"/>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1" name="Freeform: Shape 102">
              <a:extLst>
                <a:ext uri="{FF2B5EF4-FFF2-40B4-BE49-F238E27FC236}">
                  <a16:creationId xmlns:a16="http://schemas.microsoft.com/office/drawing/2014/main" id="{A314674F-D27B-4D6E-B264-FEC21E76AE1E}"/>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30939585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2">
  <p:cSld name="Title and Content_1">
    <p:spTree>
      <p:nvGrpSpPr>
        <p:cNvPr id="1" name="Shape 62"/>
        <p:cNvGrpSpPr/>
        <p:nvPr/>
      </p:nvGrpSpPr>
      <p:grpSpPr>
        <a:xfrm>
          <a:off x="0" y="0"/>
          <a:ext cx="0" cy="0"/>
          <a:chOff x="0" y="0"/>
          <a:chExt cx="0" cy="0"/>
        </a:xfrm>
      </p:grpSpPr>
      <p:sp>
        <p:nvSpPr>
          <p:cNvPr id="63" name="Google Shape;63;g10230076b95_0_57"/>
          <p:cNvSpPr txBox="1">
            <a:spLocks noGrp="1"/>
          </p:cNvSpPr>
          <p:nvPr>
            <p:ph type="body" idx="1"/>
          </p:nvPr>
        </p:nvSpPr>
        <p:spPr>
          <a:xfrm>
            <a:off x="332397" y="1581319"/>
            <a:ext cx="11478600" cy="4277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64" name="Google Shape;64;g10230076b95_0_57"/>
          <p:cNvSpPr txBox="1"/>
          <p:nvPr/>
        </p:nvSpPr>
        <p:spPr>
          <a:xfrm>
            <a:off x="2560028" y="6413325"/>
            <a:ext cx="71013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US" sz="500" b="0" i="0" u="none" strike="noStrike" cap="none">
                <a:solidFill>
                  <a:schemeClr val="lt2"/>
                </a:solidFill>
                <a:latin typeface="Helvetica Neue Light"/>
                <a:ea typeface="Helvetica Neue Light"/>
                <a:cs typeface="Helvetica Neue Light"/>
                <a:sym typeface="Helvetica Neue Light"/>
              </a:rPr>
              <a:t>© Cask LLC. All rights reserved. Disclosure is subject to the restriction on the title page of this document.</a:t>
            </a:r>
            <a:endParaRPr sz="1400" b="0" i="0" u="none" strike="noStrike" cap="none">
              <a:solidFill>
                <a:srgbClr val="000000"/>
              </a:solidFill>
              <a:latin typeface="Arial"/>
              <a:ea typeface="Arial"/>
              <a:cs typeface="Arial"/>
              <a:sym typeface="Arial"/>
            </a:endParaRPr>
          </a:p>
        </p:txBody>
      </p:sp>
      <p:sp>
        <p:nvSpPr>
          <p:cNvPr id="65" name="Google Shape;65;g10230076b95_0_57"/>
          <p:cNvSpPr txBox="1">
            <a:spLocks noGrp="1"/>
          </p:cNvSpPr>
          <p:nvPr>
            <p:ph type="title"/>
          </p:nvPr>
        </p:nvSpPr>
        <p:spPr>
          <a:xfrm>
            <a:off x="303213" y="287339"/>
            <a:ext cx="11507700" cy="669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10230076b95_0_57"/>
          <p:cNvSpPr txBox="1"/>
          <p:nvPr/>
        </p:nvSpPr>
        <p:spPr>
          <a:xfrm>
            <a:off x="11274726" y="6438788"/>
            <a:ext cx="599400" cy="2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850" b="0" i="0" u="none" strike="noStrike" cap="none">
                <a:solidFill>
                  <a:schemeClr val="lt2"/>
                </a:solidFill>
                <a:latin typeface="Century Gothic"/>
                <a:ea typeface="Century Gothic"/>
                <a:cs typeface="Century Gothic"/>
                <a:sym typeface="Century Gothic"/>
              </a:rPr>
              <a:t>‹#›</a:t>
            </a:fld>
            <a:endParaRPr sz="850" b="0" i="0" u="none" strike="noStrike" cap="none">
              <a:solidFill>
                <a:schemeClr val="lt2"/>
              </a:solidFill>
              <a:latin typeface="Century Gothic"/>
              <a:ea typeface="Century Gothic"/>
              <a:cs typeface="Century Gothic"/>
              <a:sym typeface="Century Gothic"/>
            </a:endParaRPr>
          </a:p>
        </p:txBody>
      </p:sp>
      <p:sp>
        <p:nvSpPr>
          <p:cNvPr id="67" name="Google Shape;67;g10230076b95_0_57"/>
          <p:cNvSpPr txBox="1">
            <a:spLocks noGrp="1"/>
          </p:cNvSpPr>
          <p:nvPr>
            <p:ph type="body" idx="2"/>
          </p:nvPr>
        </p:nvSpPr>
        <p:spPr>
          <a:xfrm>
            <a:off x="332397" y="910022"/>
            <a:ext cx="11478600" cy="290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0" i="0">
                <a:latin typeface="Century Gothic"/>
                <a:ea typeface="Century Gothic"/>
                <a:cs typeface="Century Gothic"/>
                <a:sym typeface="Century Gothic"/>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pos="2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_Slide_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952E23-370A-B545-BEAA-6D8CAB62168E}"/>
              </a:ext>
            </a:extLst>
          </p:cNvPr>
          <p:cNvSpPr/>
          <p:nvPr userDrawn="1"/>
        </p:nvSpPr>
        <p:spPr bwMode="white">
          <a:xfrm>
            <a:off x="676452" y="6043614"/>
            <a:ext cx="766962" cy="360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E68ACE3B-1101-F347-A7BC-CE10A9ADAC93}"/>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16F5B464-1275-B547-B52C-E21583D82CF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F40D9827-B9FD-4CED-9ECE-4B143967F892}"/>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48CC5728-BEE7-4B3C-B7F7-33E596D16ED0}"/>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473F7250-4E42-4D9E-BB6D-6A730FFA0578}"/>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8339B397-4816-4B2D-98B2-2C2A98639894}"/>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39C8ACD1-9BC0-479D-99B5-258DD009FBF6}"/>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E7FAA1F9-D291-430B-8838-41655359C8C2}"/>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400299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_Slide_5">
    <p:bg>
      <p:bgPr>
        <a:solidFill>
          <a:srgbClr val="AFE1C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C7C64A-E19F-064D-A864-97737428AEEE}"/>
              </a:ext>
            </a:extLst>
          </p:cNvPr>
          <p:cNvSpPr/>
          <p:nvPr userDrawn="1"/>
        </p:nvSpPr>
        <p:spPr bwMode="white">
          <a:xfrm>
            <a:off x="683227" y="6029326"/>
            <a:ext cx="774478" cy="375075"/>
          </a:xfrm>
          <a:prstGeom prst="rect">
            <a:avLst/>
          </a:prstGeom>
          <a:solidFill>
            <a:srgbClr val="AFE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8" name="Title 47">
            <a:extLst>
              <a:ext uri="{FF2B5EF4-FFF2-40B4-BE49-F238E27FC236}">
                <a16:creationId xmlns:a16="http://schemas.microsoft.com/office/drawing/2014/main" id="{7D368C63-D706-3247-BD8F-B1E49197101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9" name="Text Placeholder 49">
            <a:extLst>
              <a:ext uri="{FF2B5EF4-FFF2-40B4-BE49-F238E27FC236}">
                <a16:creationId xmlns:a16="http://schemas.microsoft.com/office/drawing/2014/main" id="{9BE97447-E841-874B-BC67-61FC2725696E}"/>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6" name="Graphic 28">
            <a:extLst>
              <a:ext uri="{FF2B5EF4-FFF2-40B4-BE49-F238E27FC236}">
                <a16:creationId xmlns:a16="http://schemas.microsoft.com/office/drawing/2014/main" id="{73B39FFF-30A4-4D5D-BFA0-148DA6F49DB6}"/>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7" name="Freeform: Shape 98">
              <a:extLst>
                <a:ext uri="{FF2B5EF4-FFF2-40B4-BE49-F238E27FC236}">
                  <a16:creationId xmlns:a16="http://schemas.microsoft.com/office/drawing/2014/main" id="{68E1C420-4A3C-4B72-BD83-3518751A7E52}"/>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20" name="Freeform: Shape 99">
              <a:extLst>
                <a:ext uri="{FF2B5EF4-FFF2-40B4-BE49-F238E27FC236}">
                  <a16:creationId xmlns:a16="http://schemas.microsoft.com/office/drawing/2014/main" id="{F818931D-2CF2-46BD-A78D-FF5B3B66CCBB}"/>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1" name="Freeform: Shape 100">
              <a:extLst>
                <a:ext uri="{FF2B5EF4-FFF2-40B4-BE49-F238E27FC236}">
                  <a16:creationId xmlns:a16="http://schemas.microsoft.com/office/drawing/2014/main" id="{660D80DC-A6AE-4423-AA70-9F20B39BC35D}"/>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2" name="Freeform: Shape 101">
              <a:extLst>
                <a:ext uri="{FF2B5EF4-FFF2-40B4-BE49-F238E27FC236}">
                  <a16:creationId xmlns:a16="http://schemas.microsoft.com/office/drawing/2014/main" id="{91583C6D-AF4F-46D7-AF40-5C4B37A7EAC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3" name="Freeform: Shape 102">
              <a:extLst>
                <a:ext uri="{FF2B5EF4-FFF2-40B4-BE49-F238E27FC236}">
                  <a16:creationId xmlns:a16="http://schemas.microsoft.com/office/drawing/2014/main" id="{01C3FF82-A1DD-4A87-8CCB-AB4BADCB164A}"/>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18131803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_Slide_6">
    <p:bg>
      <p:bgPr>
        <a:solidFill>
          <a:srgbClr val="B2B1E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6AACC-3F1B-9B43-B71D-9240E1C79684}"/>
              </a:ext>
            </a:extLst>
          </p:cNvPr>
          <p:cNvSpPr/>
          <p:nvPr userDrawn="1"/>
        </p:nvSpPr>
        <p:spPr bwMode="white">
          <a:xfrm>
            <a:off x="676453" y="6029326"/>
            <a:ext cx="781252" cy="485775"/>
          </a:xfrm>
          <a:prstGeom prst="rect">
            <a:avLst/>
          </a:prstGeom>
          <a:solidFill>
            <a:srgbClr val="B2B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7" name="Title 47">
            <a:extLst>
              <a:ext uri="{FF2B5EF4-FFF2-40B4-BE49-F238E27FC236}">
                <a16:creationId xmlns:a16="http://schemas.microsoft.com/office/drawing/2014/main" id="{CC13BBAA-D7D4-354A-B807-57B3EDACEF2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8" name="Text Placeholder 49">
            <a:extLst>
              <a:ext uri="{FF2B5EF4-FFF2-40B4-BE49-F238E27FC236}">
                <a16:creationId xmlns:a16="http://schemas.microsoft.com/office/drawing/2014/main" id="{99F899A2-4263-AE4D-B608-09F670370D1D}"/>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5" name="Graphic 28">
            <a:extLst>
              <a:ext uri="{FF2B5EF4-FFF2-40B4-BE49-F238E27FC236}">
                <a16:creationId xmlns:a16="http://schemas.microsoft.com/office/drawing/2014/main" id="{0E7C0778-9414-48A4-9284-3B511A90ED3A}"/>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6" name="Freeform: Shape 98">
              <a:extLst>
                <a:ext uri="{FF2B5EF4-FFF2-40B4-BE49-F238E27FC236}">
                  <a16:creationId xmlns:a16="http://schemas.microsoft.com/office/drawing/2014/main" id="{DE4B943D-386E-4291-BC49-5FDEEBBDC61A}"/>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BF05AFFB-28DF-46B0-A4F1-669329584DE4}"/>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59C48823-B7E7-4B29-8C1C-B17B4679D1DF}"/>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C18EB19E-719B-4C61-9257-2E1352367D2B}"/>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B665CBFB-D013-46CD-B3C4-7CAF1EC88788}"/>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2153187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_Slide_7">
    <p:bg>
      <p:bgPr>
        <a:solidFill>
          <a:srgbClr val="A6D6D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76C706-CB65-DA46-838E-9C6E522A5C49}"/>
              </a:ext>
            </a:extLst>
          </p:cNvPr>
          <p:cNvSpPr/>
          <p:nvPr userDrawn="1"/>
        </p:nvSpPr>
        <p:spPr bwMode="white">
          <a:xfrm>
            <a:off x="676453" y="6029325"/>
            <a:ext cx="895582" cy="514350"/>
          </a:xfrm>
          <a:prstGeom prst="rect">
            <a:avLst/>
          </a:prstGeom>
          <a:solidFill>
            <a:srgbClr val="A6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6" name="Title 47">
            <a:extLst>
              <a:ext uri="{FF2B5EF4-FFF2-40B4-BE49-F238E27FC236}">
                <a16:creationId xmlns:a16="http://schemas.microsoft.com/office/drawing/2014/main" id="{548CB51C-5123-EA4F-8361-24F30E1AF612}"/>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7" name="Text Placeholder 49">
            <a:extLst>
              <a:ext uri="{FF2B5EF4-FFF2-40B4-BE49-F238E27FC236}">
                <a16:creationId xmlns:a16="http://schemas.microsoft.com/office/drawing/2014/main" id="{2BC83B75-7A5B-034B-9A1B-6E744B5B82B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4" name="Graphic 28">
            <a:extLst>
              <a:ext uri="{FF2B5EF4-FFF2-40B4-BE49-F238E27FC236}">
                <a16:creationId xmlns:a16="http://schemas.microsoft.com/office/drawing/2014/main" id="{F32F229B-0864-48B5-9911-4187680D7B56}"/>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5" name="Freeform: Shape 98">
              <a:extLst>
                <a:ext uri="{FF2B5EF4-FFF2-40B4-BE49-F238E27FC236}">
                  <a16:creationId xmlns:a16="http://schemas.microsoft.com/office/drawing/2014/main" id="{73BBCA92-69B4-4C27-9D48-C4493CEDF1B8}"/>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8" name="Freeform: Shape 99">
              <a:extLst>
                <a:ext uri="{FF2B5EF4-FFF2-40B4-BE49-F238E27FC236}">
                  <a16:creationId xmlns:a16="http://schemas.microsoft.com/office/drawing/2014/main" id="{AF7B82DC-BD21-483A-B5C9-D33560B26F9C}"/>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9" name="Freeform: Shape 100">
              <a:extLst>
                <a:ext uri="{FF2B5EF4-FFF2-40B4-BE49-F238E27FC236}">
                  <a16:creationId xmlns:a16="http://schemas.microsoft.com/office/drawing/2014/main" id="{622C2D77-3F44-4AEC-9644-5AE4DFB029F0}"/>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0" name="Freeform: Shape 101">
              <a:extLst>
                <a:ext uri="{FF2B5EF4-FFF2-40B4-BE49-F238E27FC236}">
                  <a16:creationId xmlns:a16="http://schemas.microsoft.com/office/drawing/2014/main" id="{8B7862D9-51F1-44CB-8DFC-2F46D597EDEB}"/>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1" name="Freeform: Shape 102">
              <a:extLst>
                <a:ext uri="{FF2B5EF4-FFF2-40B4-BE49-F238E27FC236}">
                  <a16:creationId xmlns:a16="http://schemas.microsoft.com/office/drawing/2014/main" id="{CD1EC14E-86B0-4084-A6D2-817D51C8FAAB}"/>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27186383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_Slide_8">
    <p:bg>
      <p:bgPr>
        <a:solidFill>
          <a:srgbClr val="F7F7F7"/>
        </a:solidFill>
        <a:effectLst/>
      </p:bgPr>
    </p:bg>
    <p:spTree>
      <p:nvGrpSpPr>
        <p:cNvPr id="1" name=""/>
        <p:cNvGrpSpPr/>
        <p:nvPr/>
      </p:nvGrpSpPr>
      <p:grpSpPr>
        <a:xfrm>
          <a:off x="0" y="0"/>
          <a:ext cx="0" cy="0"/>
          <a:chOff x="0" y="0"/>
          <a:chExt cx="0" cy="0"/>
        </a:xfrm>
      </p:grpSpPr>
      <p:sp>
        <p:nvSpPr>
          <p:cNvPr id="9" name="Title 47">
            <a:extLst>
              <a:ext uri="{FF2B5EF4-FFF2-40B4-BE49-F238E27FC236}">
                <a16:creationId xmlns:a16="http://schemas.microsoft.com/office/drawing/2014/main" id="{F72AB68A-AF23-D34B-B475-1D067A2CD916}"/>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tx1"/>
                </a:solidFill>
              </a:defRPr>
            </a:lvl1pPr>
          </a:lstStyle>
          <a:p>
            <a:r>
              <a:rPr lang="en-US"/>
              <a:t>Click to edit Master title style</a:t>
            </a:r>
          </a:p>
        </p:txBody>
      </p:sp>
      <p:sp>
        <p:nvSpPr>
          <p:cNvPr id="10" name="Text Placeholder 49">
            <a:extLst>
              <a:ext uri="{FF2B5EF4-FFF2-40B4-BE49-F238E27FC236}">
                <a16:creationId xmlns:a16="http://schemas.microsoft.com/office/drawing/2014/main" id="{94513FCE-FD2F-F64A-8EB1-775EF2B099D8}"/>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tx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550296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Quot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1918200" y="2009672"/>
            <a:ext cx="8260326" cy="1325880"/>
          </a:xfrm>
        </p:spPr>
        <p:txBody>
          <a:bodyPr anchor="t">
            <a:noAutofit/>
          </a:bodyPr>
          <a:lstStyle>
            <a:lvl1pPr>
              <a:lnSpc>
                <a:spcPct val="100000"/>
              </a:lnSpc>
              <a:defRPr sz="3000">
                <a:solidFill>
                  <a:schemeClr val="bg1"/>
                </a:solidFill>
              </a:defRPr>
            </a:lvl1pPr>
          </a:lstStyle>
          <a:p>
            <a:r>
              <a:rPr lang="en-US"/>
              <a:t>Click to edit Master title style</a:t>
            </a:r>
            <a:br>
              <a:rPr lang="en-US"/>
            </a:br>
            <a:br>
              <a:rPr lang="en-US"/>
            </a:br>
            <a:endParaRPr lang="en-US"/>
          </a:p>
        </p:txBody>
      </p:sp>
      <p:sp>
        <p:nvSpPr>
          <p:cNvPr id="5" name="Rectangle 4">
            <a:extLst>
              <a:ext uri="{FF2B5EF4-FFF2-40B4-BE49-F238E27FC236}">
                <a16:creationId xmlns:a16="http://schemas.microsoft.com/office/drawing/2014/main" id="{6BAECDFE-F4F8-8048-A7F5-4E3A5274AC4F}"/>
              </a:ext>
            </a:extLst>
          </p:cNvPr>
          <p:cNvSpPr/>
          <p:nvPr userDrawn="1"/>
        </p:nvSpPr>
        <p:spPr>
          <a:xfrm>
            <a:off x="676452" y="6057900"/>
            <a:ext cx="809836" cy="346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6" name="Rectangle 5">
            <a:extLst>
              <a:ext uri="{FF2B5EF4-FFF2-40B4-BE49-F238E27FC236}">
                <a16:creationId xmlns:a16="http://schemas.microsoft.com/office/drawing/2014/main" id="{A86F4F8A-C24B-9B41-8F5E-ADF3EEE136FF}"/>
              </a:ext>
            </a:extLst>
          </p:cNvPr>
          <p:cNvSpPr/>
          <p:nvPr userDrawn="1"/>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pic>
        <p:nvPicPr>
          <p:cNvPr id="16" name="Picture 15" descr="A picture containing drawing&#10;&#10;Description automatically generated">
            <a:extLst>
              <a:ext uri="{FF2B5EF4-FFF2-40B4-BE49-F238E27FC236}">
                <a16:creationId xmlns:a16="http://schemas.microsoft.com/office/drawing/2014/main" id="{220F8D5E-9A93-45D2-8AE6-D7A7BDB893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2029353" y="1394508"/>
            <a:ext cx="455626" cy="320040"/>
          </a:xfrm>
          <a:prstGeom prst="rect">
            <a:avLst/>
          </a:prstGeom>
        </p:spPr>
      </p:pic>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1943087" y="4757819"/>
            <a:ext cx="8260326" cy="623888"/>
          </a:xfrm>
        </p:spPr>
        <p:txBody>
          <a:bodyPr>
            <a:noAutofit/>
          </a:bodyPr>
          <a:lstStyle>
            <a:lvl1pPr marL="112713" indent="-112713">
              <a:lnSpc>
                <a:spcPct val="100000"/>
              </a:lnSpc>
              <a:buClr>
                <a:schemeClr val="bg1"/>
              </a:buClr>
              <a:buFont typeface="Century Gothic" panose="020B0502020202020204" pitchFamily="34" charset="0"/>
              <a:buChar char="–"/>
              <a:defRPr sz="1600">
                <a:solidFill>
                  <a:schemeClr val="bg1"/>
                </a:solidFill>
              </a:defRPr>
            </a:lvl1pPr>
            <a:lvl2pPr>
              <a:buNone/>
              <a:defRPr/>
            </a:lvl2pPr>
          </a:lstStyle>
          <a:p>
            <a:pPr lvl="0"/>
            <a:r>
              <a:rPr lang="en-US"/>
              <a:t>Click to edit Master text styles</a:t>
            </a:r>
          </a:p>
        </p:txBody>
      </p:sp>
      <p:grpSp>
        <p:nvGrpSpPr>
          <p:cNvPr id="17" name="Graphic 28">
            <a:extLst>
              <a:ext uri="{FF2B5EF4-FFF2-40B4-BE49-F238E27FC236}">
                <a16:creationId xmlns:a16="http://schemas.microsoft.com/office/drawing/2014/main" id="{47F0CB88-1EF7-43B5-A0F8-BDED52C49565}"/>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8" name="Freeform: Shape 98">
              <a:extLst>
                <a:ext uri="{FF2B5EF4-FFF2-40B4-BE49-F238E27FC236}">
                  <a16:creationId xmlns:a16="http://schemas.microsoft.com/office/drawing/2014/main" id="{C2EE9A61-187B-49AD-B75E-578F1014CE7E}"/>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478491B1-E89F-477A-8DA2-943226A02928}"/>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C511AF1C-488F-4A4C-8102-D2DFAC9968BC}"/>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F2330953-E5C1-45D7-B141-DD2A916039D2}"/>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CACDF977-CB26-457E-9ADC-47B473072126}"/>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36034296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08D374-6993-EA45-9140-0BB63DDFF6D1}"/>
              </a:ext>
            </a:extLst>
          </p:cNvPr>
          <p:cNvSpPr/>
          <p:nvPr userDrawn="1"/>
        </p:nvSpPr>
        <p:spPr bwMode="white">
          <a:xfrm>
            <a:off x="676453" y="6043613"/>
            <a:ext cx="795544" cy="500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7" name="Graphic 28">
            <a:extLst>
              <a:ext uri="{FF2B5EF4-FFF2-40B4-BE49-F238E27FC236}">
                <a16:creationId xmlns:a16="http://schemas.microsoft.com/office/drawing/2014/main" id="{0DFB26FD-3EBE-40C8-969E-55EC2E597D4D}"/>
              </a:ext>
            </a:extLst>
          </p:cNvPr>
          <p:cNvGrpSpPr>
            <a:grpSpLocks noChangeAspect="1"/>
          </p:cNvGrpSpPr>
          <p:nvPr userDrawn="1"/>
        </p:nvGrpSpPr>
        <p:grpSpPr bwMode="black">
          <a:xfrm>
            <a:off x="783767" y="6173892"/>
            <a:ext cx="589142" cy="162562"/>
            <a:chOff x="4724433" y="3391882"/>
            <a:chExt cx="3520097" cy="971550"/>
          </a:xfrm>
          <a:solidFill>
            <a:schemeClr val="bg1"/>
          </a:solidFill>
        </p:grpSpPr>
        <p:sp>
          <p:nvSpPr>
            <p:cNvPr id="18" name="Freeform: Shape 98">
              <a:extLst>
                <a:ext uri="{FF2B5EF4-FFF2-40B4-BE49-F238E27FC236}">
                  <a16:creationId xmlns:a16="http://schemas.microsoft.com/office/drawing/2014/main" id="{7E1249F1-48FA-4EA1-8671-72E8C0E96E84}"/>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9" name="Freeform: Shape 99">
              <a:extLst>
                <a:ext uri="{FF2B5EF4-FFF2-40B4-BE49-F238E27FC236}">
                  <a16:creationId xmlns:a16="http://schemas.microsoft.com/office/drawing/2014/main" id="{20EE33A1-4979-4C01-8EC4-632F0CAD3456}"/>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accent1"/>
            </a:solidFill>
            <a:ln w="9525" cap="flat">
              <a:noFill/>
              <a:prstDash val="solid"/>
              <a:miter/>
            </a:ln>
          </p:spPr>
          <p:txBody>
            <a:bodyPr rtlCol="0" anchor="ctr">
              <a:noAutofit/>
            </a:bodyPr>
            <a:lstStyle/>
            <a:p>
              <a:endParaRPr lang="en-US" sz="1799"/>
            </a:p>
          </p:txBody>
        </p:sp>
        <p:sp>
          <p:nvSpPr>
            <p:cNvPr id="20" name="Freeform: Shape 100">
              <a:extLst>
                <a:ext uri="{FF2B5EF4-FFF2-40B4-BE49-F238E27FC236}">
                  <a16:creationId xmlns:a16="http://schemas.microsoft.com/office/drawing/2014/main" id="{69CB67EC-CEA3-41BD-AB64-2DBC2B5CC4BE}"/>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21" name="Freeform: Shape 101">
              <a:extLst>
                <a:ext uri="{FF2B5EF4-FFF2-40B4-BE49-F238E27FC236}">
                  <a16:creationId xmlns:a16="http://schemas.microsoft.com/office/drawing/2014/main" id="{5F38C014-FEA9-49BD-99F4-C650F5C6B1C5}"/>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2" name="Freeform: Shape 102">
              <a:extLst>
                <a:ext uri="{FF2B5EF4-FFF2-40B4-BE49-F238E27FC236}">
                  <a16:creationId xmlns:a16="http://schemas.microsoft.com/office/drawing/2014/main" id="{B1A88320-7AA5-4FEA-B535-90C971B0CBFA}"/>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
        <p:nvSpPr>
          <p:cNvPr id="23" name="Footer Placeholder 4">
            <a:extLst>
              <a:ext uri="{FF2B5EF4-FFF2-40B4-BE49-F238E27FC236}">
                <a16:creationId xmlns:a16="http://schemas.microsoft.com/office/drawing/2014/main" id="{9E83AD0C-5B60-4F58-843E-3A42D48FA18C}"/>
              </a:ext>
            </a:extLst>
          </p:cNvPr>
          <p:cNvSpPr txBox="1">
            <a:spLocks/>
          </p:cNvSpPr>
          <p:nvPr userDrawn="1"/>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solidFill>
                  <a:schemeClr val="bg1"/>
                </a:solidFill>
              </a:rPr>
              <a:t>© 2021 ServiceNow, Inc. All Rights Reserved.</a:t>
            </a:r>
          </a:p>
        </p:txBody>
      </p:sp>
      <p:sp>
        <p:nvSpPr>
          <p:cNvPr id="24" name="Slide Number Placeholder 5">
            <a:extLst>
              <a:ext uri="{FF2B5EF4-FFF2-40B4-BE49-F238E27FC236}">
                <a16:creationId xmlns:a16="http://schemas.microsoft.com/office/drawing/2014/main" id="{AB2671F6-123D-4A66-A773-413026131E62}"/>
              </a:ext>
            </a:extLst>
          </p:cNvPr>
          <p:cNvSpPr txBox="1">
            <a:spLocks/>
          </p:cNvSpPr>
          <p:nvPr userDrawn="1"/>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bg1"/>
                </a:solidFill>
                <a:latin typeface="+mn-lt"/>
                <a:ea typeface="+mn-ea"/>
                <a:cs typeface="+mn-cs"/>
              </a:rPr>
              <a:pPr algn="r"/>
              <a:t>‹#›</a:t>
            </a:fld>
            <a:endParaRPr lang="en-US" sz="900" b="1" kern="1200">
              <a:solidFill>
                <a:schemeClr val="bg1"/>
              </a:solidFill>
              <a:latin typeface="+mn-lt"/>
              <a:ea typeface="+mn-ea"/>
              <a:cs typeface="+mn-cs"/>
            </a:endParaRPr>
          </a:p>
        </p:txBody>
      </p:sp>
    </p:spTree>
    <p:extLst>
      <p:ext uri="{BB962C8B-B14F-4D97-AF65-F5344CB8AC3E}">
        <p14:creationId xmlns:p14="http://schemas.microsoft.com/office/powerpoint/2010/main" val="3842532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estion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A06888-7A7B-8846-84FD-3810F36BDC20}"/>
              </a:ext>
            </a:extLst>
          </p:cNvPr>
          <p:cNvSpPr/>
          <p:nvPr userDrawn="1"/>
        </p:nvSpPr>
        <p:spPr bwMode="white">
          <a:xfrm>
            <a:off x="676452" y="6000750"/>
            <a:ext cx="824127" cy="4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00"/>
          </a:p>
        </p:txBody>
      </p:sp>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676452" y="220396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3" name="Graphic 28">
            <a:extLst>
              <a:ext uri="{FF2B5EF4-FFF2-40B4-BE49-F238E27FC236}">
                <a16:creationId xmlns:a16="http://schemas.microsoft.com/office/drawing/2014/main" id="{DA5A43A2-6CC6-446A-8589-57AC8933A797}"/>
              </a:ext>
            </a:extLst>
          </p:cNvPr>
          <p:cNvGrpSpPr>
            <a:grpSpLocks noChangeAspect="1"/>
          </p:cNvGrpSpPr>
          <p:nvPr userDrawn="1"/>
        </p:nvGrpSpPr>
        <p:grpSpPr bwMode="black">
          <a:xfrm>
            <a:off x="783767" y="6173892"/>
            <a:ext cx="589142" cy="162562"/>
            <a:chOff x="4724433" y="3391882"/>
            <a:chExt cx="3520097" cy="971550"/>
          </a:xfrm>
          <a:solidFill>
            <a:schemeClr val="tx1"/>
          </a:solidFill>
        </p:grpSpPr>
        <p:sp>
          <p:nvSpPr>
            <p:cNvPr id="14" name="Freeform: Shape 98">
              <a:extLst>
                <a:ext uri="{FF2B5EF4-FFF2-40B4-BE49-F238E27FC236}">
                  <a16:creationId xmlns:a16="http://schemas.microsoft.com/office/drawing/2014/main" id="{2D7D125B-478B-478E-936B-4FF741C64E29}"/>
                </a:ext>
              </a:extLst>
            </p:cNvPr>
            <p:cNvSpPr/>
            <p:nvPr/>
          </p:nvSpPr>
          <p:spPr bwMode="black">
            <a:xfrm>
              <a:off x="4724433" y="3391888"/>
              <a:ext cx="914400" cy="952503"/>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noAutofit/>
            </a:bodyPr>
            <a:lstStyle/>
            <a:p>
              <a:endParaRPr lang="en-US" sz="1799"/>
            </a:p>
          </p:txBody>
        </p:sp>
        <p:sp>
          <p:nvSpPr>
            <p:cNvPr id="17" name="Freeform: Shape 99">
              <a:extLst>
                <a:ext uri="{FF2B5EF4-FFF2-40B4-BE49-F238E27FC236}">
                  <a16:creationId xmlns:a16="http://schemas.microsoft.com/office/drawing/2014/main" id="{F457FCFC-8256-461D-81E4-6FA25B3E6FC7}"/>
                </a:ext>
              </a:extLst>
            </p:cNvPr>
            <p:cNvSpPr/>
            <p:nvPr/>
          </p:nvSpPr>
          <p:spPr bwMode="black">
            <a:xfrm>
              <a:off x="5725390" y="3391882"/>
              <a:ext cx="1076327"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noAutofit/>
            </a:bodyPr>
            <a:lstStyle/>
            <a:p>
              <a:endParaRPr lang="en-US" sz="1799"/>
            </a:p>
          </p:txBody>
        </p:sp>
        <p:sp>
          <p:nvSpPr>
            <p:cNvPr id="18" name="Freeform: Shape 100">
              <a:extLst>
                <a:ext uri="{FF2B5EF4-FFF2-40B4-BE49-F238E27FC236}">
                  <a16:creationId xmlns:a16="http://schemas.microsoft.com/office/drawing/2014/main" id="{DD0C4153-150D-4028-BE04-1D19A1C70552}"/>
                </a:ext>
              </a:extLst>
            </p:cNvPr>
            <p:cNvSpPr/>
            <p:nvPr/>
          </p:nvSpPr>
          <p:spPr bwMode="black">
            <a:xfrm>
              <a:off x="6735159" y="3410849"/>
              <a:ext cx="1495424" cy="933452"/>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noAutofit/>
            </a:bodyPr>
            <a:lstStyle/>
            <a:p>
              <a:endParaRPr lang="en-US" sz="1799"/>
            </a:p>
          </p:txBody>
        </p:sp>
        <p:sp>
          <p:nvSpPr>
            <p:cNvPr id="19" name="Freeform: Shape 101">
              <a:extLst>
                <a:ext uri="{FF2B5EF4-FFF2-40B4-BE49-F238E27FC236}">
                  <a16:creationId xmlns:a16="http://schemas.microsoft.com/office/drawing/2014/main" id="{2C13789F-930B-46D7-9E94-805D203D3900}"/>
                </a:ext>
              </a:extLst>
            </p:cNvPr>
            <p:cNvSpPr/>
            <p:nvPr/>
          </p:nvSpPr>
          <p:spPr bwMode="black">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noAutofit/>
            </a:bodyPr>
            <a:lstStyle/>
            <a:p>
              <a:endParaRPr lang="en-US" sz="1799"/>
            </a:p>
          </p:txBody>
        </p:sp>
        <p:sp>
          <p:nvSpPr>
            <p:cNvPr id="20" name="Freeform: Shape 102">
              <a:extLst>
                <a:ext uri="{FF2B5EF4-FFF2-40B4-BE49-F238E27FC236}">
                  <a16:creationId xmlns:a16="http://schemas.microsoft.com/office/drawing/2014/main" id="{F5B42C57-D58D-4B70-B760-290C88258404}"/>
                </a:ext>
              </a:extLst>
            </p:cNvPr>
            <p:cNvSpPr/>
            <p:nvPr/>
          </p:nvSpPr>
          <p:spPr bwMode="black">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noAutofit/>
            </a:bodyPr>
            <a:lstStyle/>
            <a:p>
              <a:endParaRPr lang="en-US" sz="1799"/>
            </a:p>
          </p:txBody>
        </p:sp>
      </p:grpSp>
    </p:spTree>
    <p:extLst>
      <p:ext uri="{BB962C8B-B14F-4D97-AF65-F5344CB8AC3E}">
        <p14:creationId xmlns:p14="http://schemas.microsoft.com/office/powerpoint/2010/main" val="13588241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_1_Nam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userDrawn="1"/>
        </p:nvSpPr>
        <p:spPr bwMode="white">
          <a:xfrm>
            <a:off x="684392" y="6054726"/>
            <a:ext cx="1008372"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676452" y="2209984"/>
            <a:ext cx="9378217" cy="1325880"/>
          </a:xfrm>
        </p:spPr>
        <p:txBody>
          <a:bodyPr wrap="square"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676452" y="3509011"/>
            <a:ext cx="9378217"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41" name="Group 40">
            <a:extLst>
              <a:ext uri="{FF2B5EF4-FFF2-40B4-BE49-F238E27FC236}">
                <a16:creationId xmlns:a16="http://schemas.microsoft.com/office/drawing/2014/main" id="{930CA39E-6FCB-4E2F-869C-4905B2EACE09}"/>
              </a:ext>
            </a:extLst>
          </p:cNvPr>
          <p:cNvGrpSpPr/>
          <p:nvPr userDrawn="1"/>
        </p:nvGrpSpPr>
        <p:grpSpPr bwMode="gray">
          <a:xfrm>
            <a:off x="10843078" y="-976"/>
            <a:ext cx="1352002" cy="6858976"/>
            <a:chOff x="10837175" y="-976"/>
            <a:chExt cx="1351650" cy="6844176"/>
          </a:xfrm>
        </p:grpSpPr>
        <p:sp>
          <p:nvSpPr>
            <p:cNvPr id="43" name="Rectangle 42">
              <a:extLst>
                <a:ext uri="{FF2B5EF4-FFF2-40B4-BE49-F238E27FC236}">
                  <a16:creationId xmlns:a16="http://schemas.microsoft.com/office/drawing/2014/main" id="{4D4ECFE7-97DE-41ED-822F-474A45B516B8}"/>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4" name="Freeform 74">
              <a:extLst>
                <a:ext uri="{FF2B5EF4-FFF2-40B4-BE49-F238E27FC236}">
                  <a16:creationId xmlns:a16="http://schemas.microsoft.com/office/drawing/2014/main" id="{FD0DCF6A-8E39-421B-B82C-CB2179E72887}"/>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5" name="Rectangle 63">
              <a:extLst>
                <a:ext uri="{FF2B5EF4-FFF2-40B4-BE49-F238E27FC236}">
                  <a16:creationId xmlns:a16="http://schemas.microsoft.com/office/drawing/2014/main" id="{93A2A0F3-FDAD-49FA-B4DF-B439D46F3C3D}"/>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7" name="Rectangle 42">
              <a:extLst>
                <a:ext uri="{FF2B5EF4-FFF2-40B4-BE49-F238E27FC236}">
                  <a16:creationId xmlns:a16="http://schemas.microsoft.com/office/drawing/2014/main" id="{0DD913F2-FEBB-4135-9EC9-237B6BAAF6B4}"/>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49" name="Rectangle 40">
              <a:extLst>
                <a:ext uri="{FF2B5EF4-FFF2-40B4-BE49-F238E27FC236}">
                  <a16:creationId xmlns:a16="http://schemas.microsoft.com/office/drawing/2014/main" id="{7B41EA52-CCAF-4406-8E09-2CCFF3BCB37B}"/>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1" name="Freeform 43">
              <a:extLst>
                <a:ext uri="{FF2B5EF4-FFF2-40B4-BE49-F238E27FC236}">
                  <a16:creationId xmlns:a16="http://schemas.microsoft.com/office/drawing/2014/main" id="{C91BEE92-29B7-4B12-8DD9-070386B3F8F8}"/>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2" name="Oval 44">
              <a:extLst>
                <a:ext uri="{FF2B5EF4-FFF2-40B4-BE49-F238E27FC236}">
                  <a16:creationId xmlns:a16="http://schemas.microsoft.com/office/drawing/2014/main" id="{926AD5D2-2E59-453D-AB01-B74423ECE9F8}"/>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3" name="Freeform 48">
              <a:extLst>
                <a:ext uri="{FF2B5EF4-FFF2-40B4-BE49-F238E27FC236}">
                  <a16:creationId xmlns:a16="http://schemas.microsoft.com/office/drawing/2014/main" id="{C46775BA-F8BC-478C-9328-A59C4BDB9F4C}"/>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4" name="Rectangle 58">
              <a:extLst>
                <a:ext uri="{FF2B5EF4-FFF2-40B4-BE49-F238E27FC236}">
                  <a16:creationId xmlns:a16="http://schemas.microsoft.com/office/drawing/2014/main" id="{5038D401-138F-41C5-B03F-8C89BDF5C16D}"/>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5" name="Rectangle 14">
              <a:extLst>
                <a:ext uri="{FF2B5EF4-FFF2-40B4-BE49-F238E27FC236}">
                  <a16:creationId xmlns:a16="http://schemas.microsoft.com/office/drawing/2014/main" id="{32D9DD49-3C47-436F-84B6-4BCF51C19527}"/>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6" name="Freeform 15">
              <a:extLst>
                <a:ext uri="{FF2B5EF4-FFF2-40B4-BE49-F238E27FC236}">
                  <a16:creationId xmlns:a16="http://schemas.microsoft.com/office/drawing/2014/main" id="{27091388-463D-4A6A-94C4-7ED86700C0B5}"/>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7" name="Freeform 16">
              <a:extLst>
                <a:ext uri="{FF2B5EF4-FFF2-40B4-BE49-F238E27FC236}">
                  <a16:creationId xmlns:a16="http://schemas.microsoft.com/office/drawing/2014/main" id="{D748DA9F-46C5-4E1F-816E-67EE188493AB}"/>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8" name="Freeform 17">
              <a:extLst>
                <a:ext uri="{FF2B5EF4-FFF2-40B4-BE49-F238E27FC236}">
                  <a16:creationId xmlns:a16="http://schemas.microsoft.com/office/drawing/2014/main" id="{E27B70F8-1CC7-4D9E-9B25-001A91FAD228}"/>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59" name="Freeform 18">
              <a:extLst>
                <a:ext uri="{FF2B5EF4-FFF2-40B4-BE49-F238E27FC236}">
                  <a16:creationId xmlns:a16="http://schemas.microsoft.com/office/drawing/2014/main" id="{AA889068-6EAB-4CEE-AB7F-983D4188720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0" name="Freeform 19">
              <a:extLst>
                <a:ext uri="{FF2B5EF4-FFF2-40B4-BE49-F238E27FC236}">
                  <a16:creationId xmlns:a16="http://schemas.microsoft.com/office/drawing/2014/main" id="{7A52ACA3-4E02-436E-BC75-AE655246FB69}"/>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1" name="Freeform 20">
              <a:extLst>
                <a:ext uri="{FF2B5EF4-FFF2-40B4-BE49-F238E27FC236}">
                  <a16:creationId xmlns:a16="http://schemas.microsoft.com/office/drawing/2014/main" id="{B63B667C-C510-4853-87AC-83784FC28CE0}"/>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2" name="Freeform 21">
              <a:extLst>
                <a:ext uri="{FF2B5EF4-FFF2-40B4-BE49-F238E27FC236}">
                  <a16:creationId xmlns:a16="http://schemas.microsoft.com/office/drawing/2014/main" id="{2FDFBA9D-3614-4444-B1E0-037FB6C85F6C}"/>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3" name="Freeform 22">
              <a:extLst>
                <a:ext uri="{FF2B5EF4-FFF2-40B4-BE49-F238E27FC236}">
                  <a16:creationId xmlns:a16="http://schemas.microsoft.com/office/drawing/2014/main" id="{9674FCC2-A01C-4791-A414-D3A93BABC785}"/>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4" name="Freeform 38">
              <a:extLst>
                <a:ext uri="{FF2B5EF4-FFF2-40B4-BE49-F238E27FC236}">
                  <a16:creationId xmlns:a16="http://schemas.microsoft.com/office/drawing/2014/main" id="{407E0E87-D7EA-4BE4-ABAD-B7A4D5D79F37}"/>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5" name="Rectangle 64">
              <a:extLst>
                <a:ext uri="{FF2B5EF4-FFF2-40B4-BE49-F238E27FC236}">
                  <a16:creationId xmlns:a16="http://schemas.microsoft.com/office/drawing/2014/main" id="{50DC1B6D-5638-438A-9B93-B1EB46F75391}"/>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6" name="Freeform 11">
              <a:extLst>
                <a:ext uri="{FF2B5EF4-FFF2-40B4-BE49-F238E27FC236}">
                  <a16:creationId xmlns:a16="http://schemas.microsoft.com/office/drawing/2014/main" id="{81559F6A-6118-42DF-BC54-B507F06D35AD}"/>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7" name="Freeform 59">
              <a:extLst>
                <a:ext uri="{FF2B5EF4-FFF2-40B4-BE49-F238E27FC236}">
                  <a16:creationId xmlns:a16="http://schemas.microsoft.com/office/drawing/2014/main" id="{1B746D87-B387-4025-B948-AE9EBF715C08}"/>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8" name="Rectangle 45">
              <a:extLst>
                <a:ext uri="{FF2B5EF4-FFF2-40B4-BE49-F238E27FC236}">
                  <a16:creationId xmlns:a16="http://schemas.microsoft.com/office/drawing/2014/main" id="{72B5E409-B16B-4DE3-AEE8-BA1E86041DC8}"/>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69" name="Freeform 46">
              <a:extLst>
                <a:ext uri="{FF2B5EF4-FFF2-40B4-BE49-F238E27FC236}">
                  <a16:creationId xmlns:a16="http://schemas.microsoft.com/office/drawing/2014/main" id="{73DC46A9-E0EF-4EE1-ACDC-F11E8DC46D8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400"/>
            </a:p>
          </p:txBody>
        </p:sp>
        <p:sp>
          <p:nvSpPr>
            <p:cNvPr id="70" name="Freeform 11">
              <a:extLst>
                <a:ext uri="{FF2B5EF4-FFF2-40B4-BE49-F238E27FC236}">
                  <a16:creationId xmlns:a16="http://schemas.microsoft.com/office/drawing/2014/main" id="{AF146D76-FB64-4280-87BA-3007A77F66CD}"/>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00"/>
            </a:p>
          </p:txBody>
        </p:sp>
        <p:grpSp>
          <p:nvGrpSpPr>
            <p:cNvPr id="71" name="Group 70">
              <a:extLst>
                <a:ext uri="{FF2B5EF4-FFF2-40B4-BE49-F238E27FC236}">
                  <a16:creationId xmlns:a16="http://schemas.microsoft.com/office/drawing/2014/main" id="{E5787A19-3007-4B92-94BE-946920192AFB}"/>
                </a:ext>
              </a:extLst>
            </p:cNvPr>
            <p:cNvGrpSpPr/>
            <p:nvPr userDrawn="1"/>
          </p:nvGrpSpPr>
          <p:grpSpPr bwMode="gray">
            <a:xfrm>
              <a:off x="10837954" y="5466269"/>
              <a:ext cx="675436" cy="692349"/>
              <a:chOff x="10837954" y="5468935"/>
              <a:chExt cx="675436" cy="681919"/>
            </a:xfrm>
          </p:grpSpPr>
          <p:sp>
            <p:nvSpPr>
              <p:cNvPr id="74" name="Freeform 32">
                <a:extLst>
                  <a:ext uri="{FF2B5EF4-FFF2-40B4-BE49-F238E27FC236}">
                    <a16:creationId xmlns:a16="http://schemas.microsoft.com/office/drawing/2014/main" id="{255845FF-1497-4252-9135-F9F1A6EEE98A}"/>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5" name="Freeform 33">
                <a:extLst>
                  <a:ext uri="{FF2B5EF4-FFF2-40B4-BE49-F238E27FC236}">
                    <a16:creationId xmlns:a16="http://schemas.microsoft.com/office/drawing/2014/main" id="{784FE247-2A57-4070-A819-E4EF546BBE14}"/>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6" name="Freeform 34">
                <a:extLst>
                  <a:ext uri="{FF2B5EF4-FFF2-40B4-BE49-F238E27FC236}">
                    <a16:creationId xmlns:a16="http://schemas.microsoft.com/office/drawing/2014/main" id="{606B5BE5-BFB7-4268-9F04-7FC65D62E2FC}"/>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7" name="Freeform 35">
                <a:extLst>
                  <a:ext uri="{FF2B5EF4-FFF2-40B4-BE49-F238E27FC236}">
                    <a16:creationId xmlns:a16="http://schemas.microsoft.com/office/drawing/2014/main" id="{B67687A9-0EB2-48D2-AB4C-D893F3909D2C}"/>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8" name="Freeform 36">
                <a:extLst>
                  <a:ext uri="{FF2B5EF4-FFF2-40B4-BE49-F238E27FC236}">
                    <a16:creationId xmlns:a16="http://schemas.microsoft.com/office/drawing/2014/main" id="{190F575A-E9B1-4963-B3A1-1A11B8058BEF}"/>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9" name="Freeform 37">
                <a:extLst>
                  <a:ext uri="{FF2B5EF4-FFF2-40B4-BE49-F238E27FC236}">
                    <a16:creationId xmlns:a16="http://schemas.microsoft.com/office/drawing/2014/main" id="{B58BA98E-6948-4ED2-A65D-5B3F48A696DC}"/>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80" name="Freeform 38">
                <a:extLst>
                  <a:ext uri="{FF2B5EF4-FFF2-40B4-BE49-F238E27FC236}">
                    <a16:creationId xmlns:a16="http://schemas.microsoft.com/office/drawing/2014/main" id="{E6484080-A9F8-4BB4-8534-A82344648367}"/>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81" name="Freeform 31">
                <a:extLst>
                  <a:ext uri="{FF2B5EF4-FFF2-40B4-BE49-F238E27FC236}">
                    <a16:creationId xmlns:a16="http://schemas.microsoft.com/office/drawing/2014/main" id="{E4F09B3C-40D5-4627-94AE-E06B2D55111D}"/>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400"/>
              </a:p>
            </p:txBody>
          </p:sp>
        </p:grpSp>
        <p:sp>
          <p:nvSpPr>
            <p:cNvPr id="72" name="Rectangle 47">
              <a:extLst>
                <a:ext uri="{FF2B5EF4-FFF2-40B4-BE49-F238E27FC236}">
                  <a16:creationId xmlns:a16="http://schemas.microsoft.com/office/drawing/2014/main" id="{6A816FE2-DE9E-4153-802B-E3190F0F4008}"/>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00"/>
            </a:p>
          </p:txBody>
        </p:sp>
        <p:sp>
          <p:nvSpPr>
            <p:cNvPr id="73" name="Rectangle 72">
              <a:extLst>
                <a:ext uri="{FF2B5EF4-FFF2-40B4-BE49-F238E27FC236}">
                  <a16:creationId xmlns:a16="http://schemas.microsoft.com/office/drawing/2014/main" id="{16443CCE-3D47-4A35-9BC4-145AAF37EBFE}"/>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1400"/>
            </a:p>
          </p:txBody>
        </p:sp>
      </p:grpSp>
    </p:spTree>
    <p:extLst>
      <p:ext uri="{BB962C8B-B14F-4D97-AF65-F5344CB8AC3E}">
        <p14:creationId xmlns:p14="http://schemas.microsoft.com/office/powerpoint/2010/main" val="38299404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Now logo">
    <p:bg>
      <p:bgPr>
        <a:solidFill>
          <a:schemeClr val="tx1"/>
        </a:solidFill>
        <a:effectLst/>
      </p:bgPr>
    </p:bg>
    <p:spTree>
      <p:nvGrpSpPr>
        <p:cNvPr id="1" name=""/>
        <p:cNvGrpSpPr/>
        <p:nvPr/>
      </p:nvGrpSpPr>
      <p:grpSpPr>
        <a:xfrm>
          <a:off x="0" y="0"/>
          <a:ext cx="0" cy="0"/>
          <a:chOff x="0" y="0"/>
          <a:chExt cx="0" cy="0"/>
        </a:xfrm>
      </p:grpSpPr>
      <p:grpSp>
        <p:nvGrpSpPr>
          <p:cNvPr id="19" name="Graphic 28">
            <a:extLst>
              <a:ext uri="{FF2B5EF4-FFF2-40B4-BE49-F238E27FC236}">
                <a16:creationId xmlns:a16="http://schemas.microsoft.com/office/drawing/2014/main" id="{45D12896-64AF-4B65-8CA0-63518C0B4735}"/>
              </a:ext>
            </a:extLst>
          </p:cNvPr>
          <p:cNvGrpSpPr/>
          <p:nvPr userDrawn="1"/>
        </p:nvGrpSpPr>
        <p:grpSpPr bwMode="invGray">
          <a:xfrm>
            <a:off x="3633162" y="1977578"/>
            <a:ext cx="4948642" cy="2625837"/>
            <a:chOff x="3834550" y="2440725"/>
            <a:chExt cx="5419725" cy="2876550"/>
          </a:xfrm>
        </p:grpSpPr>
        <p:sp>
          <p:nvSpPr>
            <p:cNvPr id="20" name="Freeform: Shape 98">
              <a:extLst>
                <a:ext uri="{FF2B5EF4-FFF2-40B4-BE49-F238E27FC236}">
                  <a16:creationId xmlns:a16="http://schemas.microsoft.com/office/drawing/2014/main" id="{9ACA19CD-BC0D-4427-845E-240C27926A74}"/>
                </a:ext>
              </a:extLst>
            </p:cNvPr>
            <p:cNvSpPr/>
            <p:nvPr/>
          </p:nvSpPr>
          <p:spPr bwMode="inv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1" name="Freeform: Shape 99">
              <a:extLst>
                <a:ext uri="{FF2B5EF4-FFF2-40B4-BE49-F238E27FC236}">
                  <a16:creationId xmlns:a16="http://schemas.microsoft.com/office/drawing/2014/main" id="{DF3ADDF6-19C0-4AAC-ACC3-8A71A1491A07}"/>
                </a:ext>
              </a:extLst>
            </p:cNvPr>
            <p:cNvSpPr/>
            <p:nvPr/>
          </p:nvSpPr>
          <p:spPr bwMode="inv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sz="1400">
                <a:latin typeface="Century Gothic" panose="020B0502020202020204" pitchFamily="34" charset="0"/>
              </a:endParaRPr>
            </a:p>
          </p:txBody>
        </p:sp>
        <p:sp>
          <p:nvSpPr>
            <p:cNvPr id="22" name="Freeform: Shape 100">
              <a:extLst>
                <a:ext uri="{FF2B5EF4-FFF2-40B4-BE49-F238E27FC236}">
                  <a16:creationId xmlns:a16="http://schemas.microsoft.com/office/drawing/2014/main" id="{6434A48D-AC69-4FF7-90C4-3C2B006927A3}"/>
                </a:ext>
              </a:extLst>
            </p:cNvPr>
            <p:cNvSpPr/>
            <p:nvPr/>
          </p:nvSpPr>
          <p:spPr bwMode="inv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3" name="Freeform: Shape 101">
              <a:extLst>
                <a:ext uri="{FF2B5EF4-FFF2-40B4-BE49-F238E27FC236}">
                  <a16:creationId xmlns:a16="http://schemas.microsoft.com/office/drawing/2014/main" id="{2969C5B3-3B02-493B-AFBA-CC8ADF3C4220}"/>
                </a:ext>
              </a:extLst>
            </p:cNvPr>
            <p:cNvSpPr/>
            <p:nvPr/>
          </p:nvSpPr>
          <p:spPr bwMode="inv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sp>
          <p:nvSpPr>
            <p:cNvPr id="24" name="Freeform: Shape 102">
              <a:extLst>
                <a:ext uri="{FF2B5EF4-FFF2-40B4-BE49-F238E27FC236}">
                  <a16:creationId xmlns:a16="http://schemas.microsoft.com/office/drawing/2014/main" id="{9C4FD08C-E7AA-49BA-A60D-EF977AB1AC05}"/>
                </a:ext>
              </a:extLst>
            </p:cNvPr>
            <p:cNvSpPr/>
            <p:nvPr/>
          </p:nvSpPr>
          <p:spPr bwMode="inv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chemeClr val="bg1"/>
            </a:solidFill>
            <a:ln w="9525" cap="flat">
              <a:noFill/>
              <a:prstDash val="solid"/>
              <a:miter/>
            </a:ln>
          </p:spPr>
          <p:txBody>
            <a:bodyPr rtlCol="0" anchor="ctr"/>
            <a:lstStyle/>
            <a:p>
              <a:endParaRPr lang="en-US" sz="1400">
                <a:latin typeface="Century Gothic" panose="020B0502020202020204" pitchFamily="34" charset="0"/>
              </a:endParaRPr>
            </a:p>
          </p:txBody>
        </p:sp>
      </p:grpSp>
    </p:spTree>
    <p:extLst>
      <p:ext uri="{BB962C8B-B14F-4D97-AF65-F5344CB8AC3E}">
        <p14:creationId xmlns:p14="http://schemas.microsoft.com/office/powerpoint/2010/main" val="32960701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1" type="obj">
  <p:cSld name="OBJECT">
    <p:spTree>
      <p:nvGrpSpPr>
        <p:cNvPr id="1" name="Shape 68"/>
        <p:cNvGrpSpPr/>
        <p:nvPr/>
      </p:nvGrpSpPr>
      <p:grpSpPr>
        <a:xfrm>
          <a:off x="0" y="0"/>
          <a:ext cx="0" cy="0"/>
          <a:chOff x="0" y="0"/>
          <a:chExt cx="0" cy="0"/>
        </a:xfrm>
      </p:grpSpPr>
      <p:sp>
        <p:nvSpPr>
          <p:cNvPr id="69" name="Google Shape;69;g10230076b95_0_76"/>
          <p:cNvSpPr txBox="1">
            <a:spLocks noGrp="1"/>
          </p:cNvSpPr>
          <p:nvPr>
            <p:ph type="title"/>
          </p:nvPr>
        </p:nvSpPr>
        <p:spPr>
          <a:xfrm>
            <a:off x="635000" y="365126"/>
            <a:ext cx="10972800" cy="7620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2"/>
              </a:buClr>
              <a:buSzPts val="4000"/>
              <a:buFont typeface="Helvetica Neue"/>
              <a:buNone/>
              <a:defRPr sz="4000" b="0" i="0" u="none" strike="noStrike" cap="none">
                <a:solidFill>
                  <a:schemeClr val="lt2"/>
                </a:solidFill>
                <a:latin typeface="Century Gothic" panose="020B0502020202020204" pitchFamily="34" charset="0"/>
                <a:ea typeface="Helvetica Neue"/>
                <a:cs typeface="Helvetica Neue"/>
                <a:sym typeface="Helvetica Neue"/>
              </a:defRPr>
            </a:lvl1pPr>
            <a:lvl2pPr lvl="1" algn="l">
              <a:lnSpc>
                <a:spcPct val="100000"/>
              </a:lnSpc>
              <a:spcBef>
                <a:spcPts val="0"/>
              </a:spcBef>
              <a:spcAft>
                <a:spcPts val="0"/>
              </a:spcAft>
              <a:buClr>
                <a:schemeClr val="lt2"/>
              </a:buClr>
              <a:buSzPts val="1400"/>
              <a:buFont typeface="Century Gothic"/>
              <a:buNone/>
              <a:defRPr sz="1800"/>
            </a:lvl2pPr>
            <a:lvl3pPr lvl="2" algn="l">
              <a:lnSpc>
                <a:spcPct val="100000"/>
              </a:lnSpc>
              <a:spcBef>
                <a:spcPts val="0"/>
              </a:spcBef>
              <a:spcAft>
                <a:spcPts val="0"/>
              </a:spcAft>
              <a:buClr>
                <a:schemeClr val="lt2"/>
              </a:buClr>
              <a:buSzPts val="1400"/>
              <a:buFont typeface="Century Gothic"/>
              <a:buNone/>
              <a:defRPr sz="1800"/>
            </a:lvl3pPr>
            <a:lvl4pPr lvl="3" algn="l">
              <a:lnSpc>
                <a:spcPct val="100000"/>
              </a:lnSpc>
              <a:spcBef>
                <a:spcPts val="0"/>
              </a:spcBef>
              <a:spcAft>
                <a:spcPts val="0"/>
              </a:spcAft>
              <a:buClr>
                <a:schemeClr val="lt2"/>
              </a:buClr>
              <a:buSzPts val="1400"/>
              <a:buFont typeface="Century Gothic"/>
              <a:buNone/>
              <a:defRPr sz="1800"/>
            </a:lvl4pPr>
            <a:lvl5pPr lvl="4" algn="l">
              <a:lnSpc>
                <a:spcPct val="100000"/>
              </a:lnSpc>
              <a:spcBef>
                <a:spcPts val="0"/>
              </a:spcBef>
              <a:spcAft>
                <a:spcPts val="0"/>
              </a:spcAft>
              <a:buClr>
                <a:schemeClr val="lt2"/>
              </a:buClr>
              <a:buSzPts val="1400"/>
              <a:buFont typeface="Century Gothic"/>
              <a:buNone/>
              <a:defRPr sz="1800"/>
            </a:lvl5pPr>
            <a:lvl6pPr lvl="5" algn="l">
              <a:lnSpc>
                <a:spcPct val="100000"/>
              </a:lnSpc>
              <a:spcBef>
                <a:spcPts val="0"/>
              </a:spcBef>
              <a:spcAft>
                <a:spcPts val="0"/>
              </a:spcAft>
              <a:buClr>
                <a:schemeClr val="dk2"/>
              </a:buClr>
              <a:buSzPts val="1400"/>
              <a:buNone/>
              <a:defRPr sz="1800"/>
            </a:lvl6pPr>
            <a:lvl7pPr lvl="6" algn="l">
              <a:lnSpc>
                <a:spcPct val="100000"/>
              </a:lnSpc>
              <a:spcBef>
                <a:spcPts val="0"/>
              </a:spcBef>
              <a:spcAft>
                <a:spcPts val="0"/>
              </a:spcAft>
              <a:buClr>
                <a:schemeClr val="dk2"/>
              </a:buClr>
              <a:buSzPts val="1400"/>
              <a:buNone/>
              <a:defRPr sz="1800"/>
            </a:lvl7pPr>
            <a:lvl8pPr lvl="7" algn="l">
              <a:lnSpc>
                <a:spcPct val="100000"/>
              </a:lnSpc>
              <a:spcBef>
                <a:spcPts val="0"/>
              </a:spcBef>
              <a:spcAft>
                <a:spcPts val="0"/>
              </a:spcAft>
              <a:buClr>
                <a:schemeClr val="dk2"/>
              </a:buClr>
              <a:buSzPts val="1400"/>
              <a:buNone/>
              <a:defRPr sz="1800"/>
            </a:lvl8pPr>
            <a:lvl9pPr lvl="8" algn="l">
              <a:lnSpc>
                <a:spcPct val="100000"/>
              </a:lnSpc>
              <a:spcBef>
                <a:spcPts val="0"/>
              </a:spcBef>
              <a:spcAft>
                <a:spcPts val="0"/>
              </a:spcAft>
              <a:buClr>
                <a:schemeClr val="dk2"/>
              </a:buClr>
              <a:buSzPts val="1400"/>
              <a:buNone/>
              <a:defRPr sz="1800"/>
            </a:lvl9pPr>
          </a:lstStyle>
          <a:p>
            <a:endParaRPr dirty="0"/>
          </a:p>
        </p:txBody>
      </p:sp>
      <p:sp>
        <p:nvSpPr>
          <p:cNvPr id="70" name="Google Shape;70;g10230076b95_0_76"/>
          <p:cNvSpPr txBox="1">
            <a:spLocks noGrp="1"/>
          </p:cNvSpPr>
          <p:nvPr>
            <p:ph type="body" idx="1"/>
          </p:nvPr>
        </p:nvSpPr>
        <p:spPr>
          <a:xfrm>
            <a:off x="635000" y="1460500"/>
            <a:ext cx="10972800" cy="4716600"/>
          </a:xfrm>
          <a:prstGeom prst="rect">
            <a:avLst/>
          </a:prstGeom>
          <a:noFill/>
          <a:ln>
            <a:noFill/>
          </a:ln>
        </p:spPr>
        <p:txBody>
          <a:bodyPr spcFirstLastPara="1" wrap="square" lIns="91425" tIns="45700" rIns="91425" bIns="45700" anchor="t" anchorCtr="0">
            <a:noAutofit/>
          </a:bodyPr>
          <a:lstStyle>
            <a:lvl1pPr marL="457200" marR="0" lvl="0" indent="-330200" algn="l">
              <a:lnSpc>
                <a:spcPct val="90000"/>
              </a:lnSpc>
              <a:spcBef>
                <a:spcPts val="1000"/>
              </a:spcBef>
              <a:spcAft>
                <a:spcPts val="0"/>
              </a:spcAft>
              <a:buClr>
                <a:schemeClr val="lt2"/>
              </a:buClr>
              <a:buSzPts val="1600"/>
              <a:buFont typeface="Arial"/>
              <a:buChar char="•"/>
              <a:defRPr sz="1600" b="0" i="0" u="none" strike="noStrike" cap="none">
                <a:solidFill>
                  <a:schemeClr val="lt2"/>
                </a:solidFill>
                <a:latin typeface="Century Gothic" panose="020B0502020202020204" pitchFamily="34" charset="0"/>
                <a:ea typeface="Helvetica Neue"/>
                <a:cs typeface="Helvetica Neue"/>
                <a:sym typeface="Helvetica Neue"/>
              </a:defRPr>
            </a:lvl1pPr>
            <a:lvl2pPr marL="914400" marR="0" lvl="1" indent="-317500" algn="l">
              <a:lnSpc>
                <a:spcPct val="90000"/>
              </a:lnSpc>
              <a:spcBef>
                <a:spcPts val="600"/>
              </a:spcBef>
              <a:spcAft>
                <a:spcPts val="0"/>
              </a:spcAft>
              <a:buClr>
                <a:schemeClr val="lt2"/>
              </a:buClr>
              <a:buSzPts val="1400"/>
              <a:buFont typeface="Arial"/>
              <a:buChar char="•"/>
              <a:defRPr sz="1400" b="0" i="0" u="none" strike="noStrike" cap="none">
                <a:solidFill>
                  <a:schemeClr val="lt2"/>
                </a:solidFill>
                <a:latin typeface="Helvetica Neue"/>
                <a:ea typeface="Helvetica Neue"/>
                <a:cs typeface="Helvetica Neue"/>
                <a:sym typeface="Helvetica Neue"/>
              </a:defRPr>
            </a:lvl2pPr>
            <a:lvl3pPr marL="1371600" marR="0" lvl="2" indent="-304800" algn="l">
              <a:lnSpc>
                <a:spcPct val="90000"/>
              </a:lnSpc>
              <a:spcBef>
                <a:spcPts val="600"/>
              </a:spcBef>
              <a:spcAft>
                <a:spcPts val="0"/>
              </a:spcAft>
              <a:buClr>
                <a:schemeClr val="lt2"/>
              </a:buClr>
              <a:buSzPts val="1200"/>
              <a:buFont typeface="Arial"/>
              <a:buChar char="•"/>
              <a:defRPr sz="1200" b="0" i="0" u="none" strike="noStrike" cap="none">
                <a:solidFill>
                  <a:schemeClr val="lt2"/>
                </a:solidFill>
                <a:latin typeface="Helvetica Neue"/>
                <a:ea typeface="Helvetica Neue"/>
                <a:cs typeface="Helvetica Neue"/>
                <a:sym typeface="Helvetica Neue"/>
              </a:defRPr>
            </a:lvl3pPr>
            <a:lvl4pPr marL="1828800" marR="0" lvl="3" indent="-298450" algn="l">
              <a:lnSpc>
                <a:spcPct val="90000"/>
              </a:lnSpc>
              <a:spcBef>
                <a:spcPts val="600"/>
              </a:spcBef>
              <a:spcAft>
                <a:spcPts val="0"/>
              </a:spcAft>
              <a:buClr>
                <a:schemeClr val="lt2"/>
              </a:buClr>
              <a:buSzPts val="1100"/>
              <a:buFont typeface="Arial"/>
              <a:buChar char="•"/>
              <a:defRPr sz="1100" b="0" i="0" u="none" strike="noStrike" cap="none">
                <a:solidFill>
                  <a:schemeClr val="lt2"/>
                </a:solidFill>
                <a:latin typeface="Helvetica Neue"/>
                <a:ea typeface="Helvetica Neue"/>
                <a:cs typeface="Helvetica Neue"/>
                <a:sym typeface="Helvetica Neue"/>
              </a:defRPr>
            </a:lvl4pPr>
            <a:lvl5pPr marL="2286000" marR="0" lvl="4" indent="-298450" algn="l">
              <a:lnSpc>
                <a:spcPct val="90000"/>
              </a:lnSpc>
              <a:spcBef>
                <a:spcPts val="600"/>
              </a:spcBef>
              <a:spcAft>
                <a:spcPts val="0"/>
              </a:spcAft>
              <a:buClr>
                <a:schemeClr val="lt2"/>
              </a:buClr>
              <a:buSzPts val="1100"/>
              <a:buFont typeface="Arial"/>
              <a:buChar char="•"/>
              <a:defRPr sz="1100" b="0" i="0" u="none" strike="noStrike" cap="none">
                <a:solidFill>
                  <a:schemeClr val="lt2"/>
                </a:solidFill>
                <a:latin typeface="Helvetica Neue"/>
                <a:ea typeface="Helvetica Neue"/>
                <a:cs typeface="Helvetica Neue"/>
                <a:sym typeface="Helvetica Neue"/>
              </a:defRPr>
            </a:lvl5pPr>
            <a:lvl6pPr marL="2743200" marR="0" lvl="5" indent="-342900" algn="l">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600"/>
              </a:spcBef>
              <a:spcAft>
                <a:spcPts val="6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71" name="Google Shape;71;g10230076b95_0_76"/>
          <p:cNvSpPr txBox="1">
            <a:spLocks noGrp="1"/>
          </p:cNvSpPr>
          <p:nvPr>
            <p:ph type="ftr" idx="11"/>
          </p:nvPr>
        </p:nvSpPr>
        <p:spPr>
          <a:xfrm>
            <a:off x="2545278" y="6410858"/>
            <a:ext cx="7101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chemeClr val="lt2"/>
                </a:solidFill>
                <a:latin typeface="Century Gothic" panose="020B0502020202020204" pitchFamily="34" charset="0"/>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72" name="Google Shape;72;g10230076b95_0_76"/>
          <p:cNvSpPr txBox="1">
            <a:spLocks noGrp="1"/>
          </p:cNvSpPr>
          <p:nvPr>
            <p:ph type="sldNum" idx="12"/>
          </p:nvPr>
        </p:nvSpPr>
        <p:spPr>
          <a:xfrm>
            <a:off x="11352849" y="6415725"/>
            <a:ext cx="599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Century Gothic" panose="020B0502020202020204" pitchFamily="34" charset="0"/>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17485943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Agenda (with tim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58697509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Housekeep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26D634-E9EA-C740-887B-909608209948}"/>
              </a:ext>
            </a:extLst>
          </p:cNvPr>
          <p:cNvSpPr/>
          <p:nvPr userDrawn="1"/>
        </p:nvSpPr>
        <p:spPr>
          <a:xfrm>
            <a:off x="609600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itle 2"/>
          <p:cNvSpPr>
            <a:spLocks noGrp="1"/>
          </p:cNvSpPr>
          <p:nvPr>
            <p:ph type="title" hasCustomPrompt="1"/>
          </p:nvPr>
        </p:nvSpPr>
        <p:spPr>
          <a:xfrm>
            <a:off x="425662" y="341807"/>
            <a:ext cx="5423805" cy="668692"/>
          </a:xfrm>
        </p:spPr>
        <p:txBody>
          <a:bodyPr/>
          <a:lstStyle>
            <a:lvl1pPr>
              <a:defRPr/>
            </a:lvl1pPr>
          </a:lstStyle>
          <a:p>
            <a:r>
              <a:rPr lang="en-US"/>
              <a:t>Click to edit master title</a:t>
            </a:r>
          </a:p>
        </p:txBody>
      </p:sp>
      <p:sp>
        <p:nvSpPr>
          <p:cNvPr id="4" name="Content Placeholder 5">
            <a:extLst>
              <a:ext uri="{FF2B5EF4-FFF2-40B4-BE49-F238E27FC236}">
                <a16:creationId xmlns:a16="http://schemas.microsoft.com/office/drawing/2014/main" id="{2EC07057-2D29-254B-865F-6E3603069FD8}"/>
              </a:ext>
            </a:extLst>
          </p:cNvPr>
          <p:cNvSpPr>
            <a:spLocks noGrp="1"/>
          </p:cNvSpPr>
          <p:nvPr>
            <p:ph sz="quarter" idx="10" hasCustomPrompt="1"/>
          </p:nvPr>
        </p:nvSpPr>
        <p:spPr>
          <a:xfrm>
            <a:off x="427970" y="1636776"/>
            <a:ext cx="5423804" cy="4389120"/>
          </a:xfrm>
        </p:spPr>
        <p:txBody>
          <a:bodyPr/>
          <a:lstStyle>
            <a:lvl1pPr>
              <a:defRPr/>
            </a:lvl1pPr>
            <a:lvl2pPr>
              <a:defRPr sz="1600"/>
            </a:lvl2pPr>
          </a:lstStyle>
          <a:p>
            <a:pPr lvl="0"/>
            <a:r>
              <a:rPr lang="en-US"/>
              <a:t>Click to edit master text styles</a:t>
            </a:r>
          </a:p>
          <a:p>
            <a:pPr lvl="1"/>
            <a:r>
              <a:rPr lang="en-US"/>
              <a:t>Second level</a:t>
            </a:r>
          </a:p>
        </p:txBody>
      </p:sp>
      <p:grpSp>
        <p:nvGrpSpPr>
          <p:cNvPr id="9" name="Group 56">
            <a:extLst>
              <a:ext uri="{FF2B5EF4-FFF2-40B4-BE49-F238E27FC236}">
                <a16:creationId xmlns:a16="http://schemas.microsoft.com/office/drawing/2014/main" id="{534A6E73-7B30-0D48-B7BE-1FF2FC8FFA6A}"/>
              </a:ext>
            </a:extLst>
          </p:cNvPr>
          <p:cNvGrpSpPr>
            <a:grpSpLocks noChangeAspect="1"/>
          </p:cNvGrpSpPr>
          <p:nvPr userDrawn="1"/>
        </p:nvGrpSpPr>
        <p:grpSpPr bwMode="auto">
          <a:xfrm>
            <a:off x="8169889" y="2471670"/>
            <a:ext cx="2136849" cy="1914661"/>
            <a:chOff x="6898" y="884"/>
            <a:chExt cx="347" cy="311"/>
          </a:xfrm>
        </p:grpSpPr>
        <p:sp>
          <p:nvSpPr>
            <p:cNvPr id="10" name="Freeform 57">
              <a:extLst>
                <a:ext uri="{FF2B5EF4-FFF2-40B4-BE49-F238E27FC236}">
                  <a16:creationId xmlns:a16="http://schemas.microsoft.com/office/drawing/2014/main" id="{80D0EF2A-F246-3F47-B552-0C89434BE153}"/>
                </a:ext>
              </a:extLst>
            </p:cNvPr>
            <p:cNvSpPr>
              <a:spLocks/>
            </p:cNvSpPr>
            <p:nvPr/>
          </p:nvSpPr>
          <p:spPr bwMode="auto">
            <a:xfrm>
              <a:off x="7031" y="1077"/>
              <a:ext cx="82" cy="101"/>
            </a:xfrm>
            <a:custGeom>
              <a:avLst/>
              <a:gdLst>
                <a:gd name="T0" fmla="*/ 60 w 60"/>
                <a:gd name="T1" fmla="*/ 8 h 72"/>
                <a:gd name="T2" fmla="*/ 60 w 60"/>
                <a:gd name="T3" fmla="*/ 72 h 72"/>
                <a:gd name="T4" fmla="*/ 0 w 60"/>
                <a:gd name="T5" fmla="*/ 72 h 72"/>
                <a:gd name="T6" fmla="*/ 0 w 60"/>
                <a:gd name="T7" fmla="*/ 8 h 72"/>
                <a:gd name="T8" fmla="*/ 8 w 60"/>
                <a:gd name="T9" fmla="*/ 0 h 72"/>
                <a:gd name="T10" fmla="*/ 53 w 60"/>
                <a:gd name="T11" fmla="*/ 0 h 72"/>
                <a:gd name="T12" fmla="*/ 60 w 60"/>
                <a:gd name="T13" fmla="*/ 8 h 72"/>
              </a:gdLst>
              <a:ahLst/>
              <a:cxnLst>
                <a:cxn ang="0">
                  <a:pos x="T0" y="T1"/>
                </a:cxn>
                <a:cxn ang="0">
                  <a:pos x="T2" y="T3"/>
                </a:cxn>
                <a:cxn ang="0">
                  <a:pos x="T4" y="T5"/>
                </a:cxn>
                <a:cxn ang="0">
                  <a:pos x="T6" y="T7"/>
                </a:cxn>
                <a:cxn ang="0">
                  <a:pos x="T8" y="T9"/>
                </a:cxn>
                <a:cxn ang="0">
                  <a:pos x="T10" y="T11"/>
                </a:cxn>
                <a:cxn ang="0">
                  <a:pos x="T12" y="T13"/>
                </a:cxn>
              </a:cxnLst>
              <a:rect l="0" t="0" r="r" b="b"/>
              <a:pathLst>
                <a:path w="60" h="72">
                  <a:moveTo>
                    <a:pt x="60" y="8"/>
                  </a:moveTo>
                  <a:cubicBezTo>
                    <a:pt x="60" y="72"/>
                    <a:pt x="60" y="72"/>
                    <a:pt x="60" y="72"/>
                  </a:cubicBezTo>
                  <a:cubicBezTo>
                    <a:pt x="0" y="72"/>
                    <a:pt x="0" y="72"/>
                    <a:pt x="0" y="72"/>
                  </a:cubicBezTo>
                  <a:cubicBezTo>
                    <a:pt x="0" y="8"/>
                    <a:pt x="0" y="8"/>
                    <a:pt x="0" y="8"/>
                  </a:cubicBezTo>
                  <a:cubicBezTo>
                    <a:pt x="0" y="4"/>
                    <a:pt x="3" y="0"/>
                    <a:pt x="8" y="0"/>
                  </a:cubicBezTo>
                  <a:cubicBezTo>
                    <a:pt x="53" y="0"/>
                    <a:pt x="53" y="0"/>
                    <a:pt x="53" y="0"/>
                  </a:cubicBezTo>
                  <a:cubicBezTo>
                    <a:pt x="57" y="0"/>
                    <a:pt x="60" y="4"/>
                    <a:pt x="60" y="8"/>
                  </a:cubicBez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1" name="Freeform 58">
              <a:extLst>
                <a:ext uri="{FF2B5EF4-FFF2-40B4-BE49-F238E27FC236}">
                  <a16:creationId xmlns:a16="http://schemas.microsoft.com/office/drawing/2014/main" id="{58CEC74E-013A-0043-BEF9-7019B6B77F44}"/>
                </a:ext>
              </a:extLst>
            </p:cNvPr>
            <p:cNvSpPr>
              <a:spLocks noEditPoints="1"/>
            </p:cNvSpPr>
            <p:nvPr/>
          </p:nvSpPr>
          <p:spPr bwMode="auto">
            <a:xfrm>
              <a:off x="6898" y="884"/>
              <a:ext cx="347" cy="311"/>
            </a:xfrm>
            <a:custGeom>
              <a:avLst/>
              <a:gdLst>
                <a:gd name="T0" fmla="*/ 251 w 254"/>
                <a:gd name="T1" fmla="*/ 97 h 220"/>
                <a:gd name="T2" fmla="*/ 133 w 254"/>
                <a:gd name="T3" fmla="*/ 1 h 220"/>
                <a:gd name="T4" fmla="*/ 126 w 254"/>
                <a:gd name="T5" fmla="*/ 1 h 220"/>
                <a:gd name="T6" fmla="*/ 3 w 254"/>
                <a:gd name="T7" fmla="*/ 98 h 220"/>
                <a:gd name="T8" fmla="*/ 2 w 254"/>
                <a:gd name="T9" fmla="*/ 106 h 220"/>
                <a:gd name="T10" fmla="*/ 7 w 254"/>
                <a:gd name="T11" fmla="*/ 109 h 220"/>
                <a:gd name="T12" fmla="*/ 11 w 254"/>
                <a:gd name="T13" fmla="*/ 107 h 220"/>
                <a:gd name="T14" fmla="*/ 33 w 254"/>
                <a:gd name="T15" fmla="*/ 90 h 220"/>
                <a:gd name="T16" fmla="*/ 33 w 254"/>
                <a:gd name="T17" fmla="*/ 208 h 220"/>
                <a:gd name="T18" fmla="*/ 15 w 254"/>
                <a:gd name="T19" fmla="*/ 208 h 220"/>
                <a:gd name="T20" fmla="*/ 9 w 254"/>
                <a:gd name="T21" fmla="*/ 214 h 220"/>
                <a:gd name="T22" fmla="*/ 15 w 254"/>
                <a:gd name="T23" fmla="*/ 220 h 220"/>
                <a:gd name="T24" fmla="*/ 33 w 254"/>
                <a:gd name="T25" fmla="*/ 220 h 220"/>
                <a:gd name="T26" fmla="*/ 221 w 254"/>
                <a:gd name="T27" fmla="*/ 220 h 220"/>
                <a:gd name="T28" fmla="*/ 239 w 254"/>
                <a:gd name="T29" fmla="*/ 220 h 220"/>
                <a:gd name="T30" fmla="*/ 245 w 254"/>
                <a:gd name="T31" fmla="*/ 214 h 220"/>
                <a:gd name="T32" fmla="*/ 239 w 254"/>
                <a:gd name="T33" fmla="*/ 208 h 220"/>
                <a:gd name="T34" fmla="*/ 221 w 254"/>
                <a:gd name="T35" fmla="*/ 208 h 220"/>
                <a:gd name="T36" fmla="*/ 221 w 254"/>
                <a:gd name="T37" fmla="*/ 88 h 220"/>
                <a:gd name="T38" fmla="*/ 243 w 254"/>
                <a:gd name="T39" fmla="*/ 107 h 220"/>
                <a:gd name="T40" fmla="*/ 252 w 254"/>
                <a:gd name="T41" fmla="*/ 106 h 220"/>
                <a:gd name="T42" fmla="*/ 251 w 254"/>
                <a:gd name="T43" fmla="*/ 97 h 220"/>
                <a:gd name="T44" fmla="*/ 209 w 254"/>
                <a:gd name="T45" fmla="*/ 208 h 220"/>
                <a:gd name="T46" fmla="*/ 45 w 254"/>
                <a:gd name="T47" fmla="*/ 208 h 220"/>
                <a:gd name="T48" fmla="*/ 45 w 254"/>
                <a:gd name="T49" fmla="*/ 80 h 220"/>
                <a:gd name="T50" fmla="*/ 130 w 254"/>
                <a:gd name="T51" fmla="*/ 14 h 220"/>
                <a:gd name="T52" fmla="*/ 209 w 254"/>
                <a:gd name="T53" fmla="*/ 79 h 220"/>
                <a:gd name="T54" fmla="*/ 209 w 254"/>
                <a:gd name="T55"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0">
                  <a:moveTo>
                    <a:pt x="251" y="97"/>
                  </a:moveTo>
                  <a:cubicBezTo>
                    <a:pt x="133" y="1"/>
                    <a:pt x="133" y="1"/>
                    <a:pt x="133" y="1"/>
                  </a:cubicBezTo>
                  <a:cubicBezTo>
                    <a:pt x="131" y="0"/>
                    <a:pt x="128" y="0"/>
                    <a:pt x="126" y="1"/>
                  </a:cubicBezTo>
                  <a:cubicBezTo>
                    <a:pt x="3" y="98"/>
                    <a:pt x="3" y="98"/>
                    <a:pt x="3" y="98"/>
                  </a:cubicBezTo>
                  <a:cubicBezTo>
                    <a:pt x="1" y="100"/>
                    <a:pt x="0" y="104"/>
                    <a:pt x="2" y="106"/>
                  </a:cubicBezTo>
                  <a:cubicBezTo>
                    <a:pt x="3" y="108"/>
                    <a:pt x="5" y="109"/>
                    <a:pt x="7" y="109"/>
                  </a:cubicBezTo>
                  <a:cubicBezTo>
                    <a:pt x="8" y="109"/>
                    <a:pt x="10" y="108"/>
                    <a:pt x="11" y="107"/>
                  </a:cubicBezTo>
                  <a:cubicBezTo>
                    <a:pt x="33" y="90"/>
                    <a:pt x="33" y="90"/>
                    <a:pt x="33" y="90"/>
                  </a:cubicBezTo>
                  <a:cubicBezTo>
                    <a:pt x="33" y="208"/>
                    <a:pt x="33" y="208"/>
                    <a:pt x="33" y="208"/>
                  </a:cubicBezTo>
                  <a:cubicBezTo>
                    <a:pt x="15" y="208"/>
                    <a:pt x="15" y="208"/>
                    <a:pt x="15" y="208"/>
                  </a:cubicBezTo>
                  <a:cubicBezTo>
                    <a:pt x="12" y="208"/>
                    <a:pt x="9" y="211"/>
                    <a:pt x="9" y="214"/>
                  </a:cubicBezTo>
                  <a:cubicBezTo>
                    <a:pt x="9" y="217"/>
                    <a:pt x="12" y="220"/>
                    <a:pt x="15" y="220"/>
                  </a:cubicBezTo>
                  <a:cubicBezTo>
                    <a:pt x="33" y="220"/>
                    <a:pt x="33" y="220"/>
                    <a:pt x="33" y="220"/>
                  </a:cubicBezTo>
                  <a:cubicBezTo>
                    <a:pt x="221" y="220"/>
                    <a:pt x="221" y="220"/>
                    <a:pt x="221" y="220"/>
                  </a:cubicBezTo>
                  <a:cubicBezTo>
                    <a:pt x="239" y="220"/>
                    <a:pt x="239" y="220"/>
                    <a:pt x="239" y="220"/>
                  </a:cubicBezTo>
                  <a:cubicBezTo>
                    <a:pt x="242" y="220"/>
                    <a:pt x="245" y="217"/>
                    <a:pt x="245" y="214"/>
                  </a:cubicBezTo>
                  <a:cubicBezTo>
                    <a:pt x="245" y="211"/>
                    <a:pt x="242" y="208"/>
                    <a:pt x="239" y="208"/>
                  </a:cubicBezTo>
                  <a:cubicBezTo>
                    <a:pt x="221" y="208"/>
                    <a:pt x="221" y="208"/>
                    <a:pt x="221" y="208"/>
                  </a:cubicBezTo>
                  <a:cubicBezTo>
                    <a:pt x="221" y="88"/>
                    <a:pt x="221" y="88"/>
                    <a:pt x="221" y="88"/>
                  </a:cubicBezTo>
                  <a:cubicBezTo>
                    <a:pt x="243" y="107"/>
                    <a:pt x="243" y="107"/>
                    <a:pt x="243" y="107"/>
                  </a:cubicBezTo>
                  <a:cubicBezTo>
                    <a:pt x="246" y="109"/>
                    <a:pt x="250" y="108"/>
                    <a:pt x="252" y="106"/>
                  </a:cubicBezTo>
                  <a:cubicBezTo>
                    <a:pt x="254" y="103"/>
                    <a:pt x="253" y="99"/>
                    <a:pt x="251" y="97"/>
                  </a:cubicBezTo>
                  <a:close/>
                  <a:moveTo>
                    <a:pt x="209" y="208"/>
                  </a:moveTo>
                  <a:cubicBezTo>
                    <a:pt x="45" y="208"/>
                    <a:pt x="45" y="208"/>
                    <a:pt x="45" y="208"/>
                  </a:cubicBezTo>
                  <a:cubicBezTo>
                    <a:pt x="45" y="80"/>
                    <a:pt x="45" y="80"/>
                    <a:pt x="45" y="80"/>
                  </a:cubicBezTo>
                  <a:cubicBezTo>
                    <a:pt x="130" y="14"/>
                    <a:pt x="130" y="14"/>
                    <a:pt x="130" y="14"/>
                  </a:cubicBezTo>
                  <a:cubicBezTo>
                    <a:pt x="209" y="79"/>
                    <a:pt x="209" y="79"/>
                    <a:pt x="209" y="79"/>
                  </a:cubicBezTo>
                  <a:lnTo>
                    <a:pt x="209" y="2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2" name="Freeform 59">
              <a:extLst>
                <a:ext uri="{FF2B5EF4-FFF2-40B4-BE49-F238E27FC236}">
                  <a16:creationId xmlns:a16="http://schemas.microsoft.com/office/drawing/2014/main" id="{3991B333-00C5-F34E-ABF0-7FE6FA90B418}"/>
                </a:ext>
              </a:extLst>
            </p:cNvPr>
            <p:cNvSpPr>
              <a:spLocks noEditPoints="1"/>
            </p:cNvSpPr>
            <p:nvPr/>
          </p:nvSpPr>
          <p:spPr bwMode="auto">
            <a:xfrm>
              <a:off x="7031" y="980"/>
              <a:ext cx="82" cy="68"/>
            </a:xfrm>
            <a:custGeom>
              <a:avLst/>
              <a:gdLst>
                <a:gd name="T0" fmla="*/ 29 w 60"/>
                <a:gd name="T1" fmla="*/ 0 h 48"/>
                <a:gd name="T2" fmla="*/ 0 w 60"/>
                <a:gd name="T3" fmla="*/ 29 h 48"/>
                <a:gd name="T4" fmla="*/ 0 w 60"/>
                <a:gd name="T5" fmla="*/ 42 h 48"/>
                <a:gd name="T6" fmla="*/ 6 w 60"/>
                <a:gd name="T7" fmla="*/ 48 h 48"/>
                <a:gd name="T8" fmla="*/ 54 w 60"/>
                <a:gd name="T9" fmla="*/ 48 h 48"/>
                <a:gd name="T10" fmla="*/ 60 w 60"/>
                <a:gd name="T11" fmla="*/ 42 h 48"/>
                <a:gd name="T12" fmla="*/ 60 w 60"/>
                <a:gd name="T13" fmla="*/ 29 h 48"/>
                <a:gd name="T14" fmla="*/ 31 w 60"/>
                <a:gd name="T15" fmla="*/ 0 h 48"/>
                <a:gd name="T16" fmla="*/ 29 w 60"/>
                <a:gd name="T17" fmla="*/ 0 h 48"/>
                <a:gd name="T18" fmla="*/ 48 w 60"/>
                <a:gd name="T19" fmla="*/ 29 h 48"/>
                <a:gd name="T20" fmla="*/ 48 w 60"/>
                <a:gd name="T21" fmla="*/ 36 h 48"/>
                <a:gd name="T22" fmla="*/ 12 w 60"/>
                <a:gd name="T23" fmla="*/ 36 h 48"/>
                <a:gd name="T24" fmla="*/ 12 w 60"/>
                <a:gd name="T25" fmla="*/ 29 h 48"/>
                <a:gd name="T26" fmla="*/ 29 w 60"/>
                <a:gd name="T27" fmla="*/ 12 h 48"/>
                <a:gd name="T28" fmla="*/ 31 w 60"/>
                <a:gd name="T29" fmla="*/ 12 h 48"/>
                <a:gd name="T30" fmla="*/ 48 w 60"/>
                <a:gd name="T31"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48">
                  <a:moveTo>
                    <a:pt x="29" y="0"/>
                  </a:moveTo>
                  <a:cubicBezTo>
                    <a:pt x="13" y="0"/>
                    <a:pt x="0" y="13"/>
                    <a:pt x="0" y="29"/>
                  </a:cubicBezTo>
                  <a:cubicBezTo>
                    <a:pt x="0" y="42"/>
                    <a:pt x="0" y="42"/>
                    <a:pt x="0" y="42"/>
                  </a:cubicBezTo>
                  <a:cubicBezTo>
                    <a:pt x="0" y="45"/>
                    <a:pt x="3" y="48"/>
                    <a:pt x="6" y="48"/>
                  </a:cubicBezTo>
                  <a:cubicBezTo>
                    <a:pt x="54" y="48"/>
                    <a:pt x="54" y="48"/>
                    <a:pt x="54" y="48"/>
                  </a:cubicBezTo>
                  <a:cubicBezTo>
                    <a:pt x="57" y="48"/>
                    <a:pt x="60" y="45"/>
                    <a:pt x="60" y="42"/>
                  </a:cubicBezTo>
                  <a:cubicBezTo>
                    <a:pt x="60" y="29"/>
                    <a:pt x="60" y="29"/>
                    <a:pt x="60" y="29"/>
                  </a:cubicBezTo>
                  <a:cubicBezTo>
                    <a:pt x="60" y="13"/>
                    <a:pt x="47" y="0"/>
                    <a:pt x="31" y="0"/>
                  </a:cubicBezTo>
                  <a:lnTo>
                    <a:pt x="29" y="0"/>
                  </a:lnTo>
                  <a:close/>
                  <a:moveTo>
                    <a:pt x="48" y="29"/>
                  </a:moveTo>
                  <a:cubicBezTo>
                    <a:pt x="48" y="36"/>
                    <a:pt x="48" y="36"/>
                    <a:pt x="48" y="36"/>
                  </a:cubicBezTo>
                  <a:cubicBezTo>
                    <a:pt x="12" y="36"/>
                    <a:pt x="12" y="36"/>
                    <a:pt x="12" y="36"/>
                  </a:cubicBezTo>
                  <a:cubicBezTo>
                    <a:pt x="12" y="29"/>
                    <a:pt x="12" y="29"/>
                    <a:pt x="12" y="29"/>
                  </a:cubicBezTo>
                  <a:cubicBezTo>
                    <a:pt x="12" y="20"/>
                    <a:pt x="20" y="12"/>
                    <a:pt x="29" y="12"/>
                  </a:cubicBezTo>
                  <a:cubicBezTo>
                    <a:pt x="31" y="12"/>
                    <a:pt x="31" y="12"/>
                    <a:pt x="31" y="12"/>
                  </a:cubicBezTo>
                  <a:cubicBezTo>
                    <a:pt x="40" y="12"/>
                    <a:pt x="48" y="20"/>
                    <a:pt x="48" y="2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272645289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ntroduc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26D634-E9EA-C740-887B-909608209948}"/>
              </a:ext>
            </a:extLst>
          </p:cNvPr>
          <p:cNvSpPr/>
          <p:nvPr userDrawn="1"/>
        </p:nvSpPr>
        <p:spPr>
          <a:xfrm>
            <a:off x="609600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itle 2"/>
          <p:cNvSpPr>
            <a:spLocks noGrp="1"/>
          </p:cNvSpPr>
          <p:nvPr>
            <p:ph type="title" hasCustomPrompt="1"/>
          </p:nvPr>
        </p:nvSpPr>
        <p:spPr>
          <a:xfrm>
            <a:off x="425662" y="341807"/>
            <a:ext cx="5423805" cy="668692"/>
          </a:xfrm>
        </p:spPr>
        <p:txBody>
          <a:bodyPr/>
          <a:lstStyle>
            <a:lvl1pPr>
              <a:defRPr/>
            </a:lvl1pPr>
          </a:lstStyle>
          <a:p>
            <a:r>
              <a:rPr lang="en-US"/>
              <a:t>Click to edit master title</a:t>
            </a:r>
          </a:p>
        </p:txBody>
      </p:sp>
      <p:sp>
        <p:nvSpPr>
          <p:cNvPr id="4" name="Content Placeholder 5">
            <a:extLst>
              <a:ext uri="{FF2B5EF4-FFF2-40B4-BE49-F238E27FC236}">
                <a16:creationId xmlns:a16="http://schemas.microsoft.com/office/drawing/2014/main" id="{2EC07057-2D29-254B-865F-6E3603069FD8}"/>
              </a:ext>
            </a:extLst>
          </p:cNvPr>
          <p:cNvSpPr>
            <a:spLocks noGrp="1"/>
          </p:cNvSpPr>
          <p:nvPr>
            <p:ph sz="quarter" idx="10" hasCustomPrompt="1"/>
          </p:nvPr>
        </p:nvSpPr>
        <p:spPr>
          <a:xfrm>
            <a:off x="427970" y="1636776"/>
            <a:ext cx="5423804" cy="4389120"/>
          </a:xfrm>
        </p:spPr>
        <p:txBody>
          <a:bodyPr/>
          <a:lstStyle>
            <a:lvl1pPr>
              <a:defRPr/>
            </a:lvl1pPr>
            <a:lvl2pPr>
              <a:defRPr sz="1600"/>
            </a:lvl2pPr>
          </a:lstStyle>
          <a:p>
            <a:pPr lvl="0"/>
            <a:r>
              <a:rPr lang="en-US"/>
              <a:t>Click to edit master text styles</a:t>
            </a:r>
          </a:p>
          <a:p>
            <a:pPr lvl="1"/>
            <a:r>
              <a:rPr lang="en-US"/>
              <a:t>Second level</a:t>
            </a:r>
          </a:p>
        </p:txBody>
      </p:sp>
      <p:grpSp>
        <p:nvGrpSpPr>
          <p:cNvPr id="13" name="Group 20">
            <a:extLst>
              <a:ext uri="{FF2B5EF4-FFF2-40B4-BE49-F238E27FC236}">
                <a16:creationId xmlns:a16="http://schemas.microsoft.com/office/drawing/2014/main" id="{80AA3B42-C90D-FE4C-89E4-CCBB32EAAC40}"/>
              </a:ext>
            </a:extLst>
          </p:cNvPr>
          <p:cNvGrpSpPr>
            <a:grpSpLocks noChangeAspect="1"/>
          </p:cNvGrpSpPr>
          <p:nvPr userDrawn="1"/>
        </p:nvGrpSpPr>
        <p:grpSpPr bwMode="auto">
          <a:xfrm>
            <a:off x="8062031" y="2454755"/>
            <a:ext cx="2363415" cy="1980000"/>
            <a:chOff x="2615" y="886"/>
            <a:chExt cx="358" cy="300"/>
          </a:xfrm>
        </p:grpSpPr>
        <p:sp>
          <p:nvSpPr>
            <p:cNvPr id="14" name="Freeform 21">
              <a:extLst>
                <a:ext uri="{FF2B5EF4-FFF2-40B4-BE49-F238E27FC236}">
                  <a16:creationId xmlns:a16="http://schemas.microsoft.com/office/drawing/2014/main" id="{287F95F7-8D76-E04E-84A1-FB175371324A}"/>
                </a:ext>
              </a:extLst>
            </p:cNvPr>
            <p:cNvSpPr>
              <a:spLocks noEditPoints="1"/>
            </p:cNvSpPr>
            <p:nvPr/>
          </p:nvSpPr>
          <p:spPr bwMode="auto">
            <a:xfrm>
              <a:off x="2664" y="986"/>
              <a:ext cx="122" cy="129"/>
            </a:xfrm>
            <a:custGeom>
              <a:avLst/>
              <a:gdLst>
                <a:gd name="T0" fmla="*/ 65 w 86"/>
                <a:gd name="T1" fmla="*/ 22 h 88"/>
                <a:gd name="T2" fmla="*/ 43 w 86"/>
                <a:gd name="T3" fmla="*/ 44 h 88"/>
                <a:gd name="T4" fmla="*/ 21 w 86"/>
                <a:gd name="T5" fmla="*/ 22 h 88"/>
                <a:gd name="T6" fmla="*/ 43 w 86"/>
                <a:gd name="T7" fmla="*/ 0 h 88"/>
                <a:gd name="T8" fmla="*/ 65 w 86"/>
                <a:gd name="T9" fmla="*/ 22 h 88"/>
                <a:gd name="T10" fmla="*/ 78 w 86"/>
                <a:gd name="T11" fmla="*/ 88 h 88"/>
                <a:gd name="T12" fmla="*/ 85 w 86"/>
                <a:gd name="T13" fmla="*/ 81 h 88"/>
                <a:gd name="T14" fmla="*/ 43 w 86"/>
                <a:gd name="T15" fmla="*/ 52 h 88"/>
                <a:gd name="T16" fmla="*/ 1 w 86"/>
                <a:gd name="T17" fmla="*/ 81 h 88"/>
                <a:gd name="T18" fmla="*/ 8 w 86"/>
                <a:gd name="T19" fmla="*/ 88 h 88"/>
                <a:gd name="T20" fmla="*/ 78 w 86"/>
                <a:gd name="T2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88">
                  <a:moveTo>
                    <a:pt x="65" y="22"/>
                  </a:moveTo>
                  <a:cubicBezTo>
                    <a:pt x="65" y="34"/>
                    <a:pt x="55" y="44"/>
                    <a:pt x="43" y="44"/>
                  </a:cubicBezTo>
                  <a:cubicBezTo>
                    <a:pt x="31" y="44"/>
                    <a:pt x="21" y="34"/>
                    <a:pt x="21" y="22"/>
                  </a:cubicBezTo>
                  <a:cubicBezTo>
                    <a:pt x="21" y="10"/>
                    <a:pt x="31" y="0"/>
                    <a:pt x="43" y="0"/>
                  </a:cubicBezTo>
                  <a:cubicBezTo>
                    <a:pt x="55" y="0"/>
                    <a:pt x="65" y="10"/>
                    <a:pt x="65" y="22"/>
                  </a:cubicBezTo>
                  <a:close/>
                  <a:moveTo>
                    <a:pt x="78" y="88"/>
                  </a:moveTo>
                  <a:cubicBezTo>
                    <a:pt x="83" y="88"/>
                    <a:pt x="86" y="85"/>
                    <a:pt x="85" y="81"/>
                  </a:cubicBezTo>
                  <a:cubicBezTo>
                    <a:pt x="82" y="65"/>
                    <a:pt x="64" y="52"/>
                    <a:pt x="43" y="52"/>
                  </a:cubicBezTo>
                  <a:cubicBezTo>
                    <a:pt x="22" y="52"/>
                    <a:pt x="4" y="65"/>
                    <a:pt x="1" y="81"/>
                  </a:cubicBezTo>
                  <a:cubicBezTo>
                    <a:pt x="0" y="85"/>
                    <a:pt x="3" y="88"/>
                    <a:pt x="8" y="88"/>
                  </a:cubicBezTo>
                  <a:lnTo>
                    <a:pt x="78" y="88"/>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 name="Freeform 22">
              <a:extLst>
                <a:ext uri="{FF2B5EF4-FFF2-40B4-BE49-F238E27FC236}">
                  <a16:creationId xmlns:a16="http://schemas.microsoft.com/office/drawing/2014/main" id="{858165D8-2DE9-7D44-AD9A-2325FCB1A501}"/>
                </a:ext>
              </a:extLst>
            </p:cNvPr>
            <p:cNvSpPr>
              <a:spLocks noEditPoints="1"/>
            </p:cNvSpPr>
            <p:nvPr/>
          </p:nvSpPr>
          <p:spPr bwMode="auto">
            <a:xfrm>
              <a:off x="2615" y="886"/>
              <a:ext cx="358" cy="300"/>
            </a:xfrm>
            <a:custGeom>
              <a:avLst/>
              <a:gdLst>
                <a:gd name="T0" fmla="*/ 144 w 252"/>
                <a:gd name="T1" fmla="*/ 78 h 204"/>
                <a:gd name="T2" fmla="*/ 150 w 252"/>
                <a:gd name="T3" fmla="*/ 72 h 204"/>
                <a:gd name="T4" fmla="*/ 198 w 252"/>
                <a:gd name="T5" fmla="*/ 72 h 204"/>
                <a:gd name="T6" fmla="*/ 204 w 252"/>
                <a:gd name="T7" fmla="*/ 78 h 204"/>
                <a:gd name="T8" fmla="*/ 198 w 252"/>
                <a:gd name="T9" fmla="*/ 84 h 204"/>
                <a:gd name="T10" fmla="*/ 150 w 252"/>
                <a:gd name="T11" fmla="*/ 84 h 204"/>
                <a:gd name="T12" fmla="*/ 144 w 252"/>
                <a:gd name="T13" fmla="*/ 78 h 204"/>
                <a:gd name="T14" fmla="*/ 214 w 252"/>
                <a:gd name="T15" fmla="*/ 104 h 204"/>
                <a:gd name="T16" fmla="*/ 150 w 252"/>
                <a:gd name="T17" fmla="*/ 104 h 204"/>
                <a:gd name="T18" fmla="*/ 144 w 252"/>
                <a:gd name="T19" fmla="*/ 110 h 204"/>
                <a:gd name="T20" fmla="*/ 150 w 252"/>
                <a:gd name="T21" fmla="*/ 116 h 204"/>
                <a:gd name="T22" fmla="*/ 214 w 252"/>
                <a:gd name="T23" fmla="*/ 116 h 204"/>
                <a:gd name="T24" fmla="*/ 220 w 252"/>
                <a:gd name="T25" fmla="*/ 110 h 204"/>
                <a:gd name="T26" fmla="*/ 214 w 252"/>
                <a:gd name="T27" fmla="*/ 104 h 204"/>
                <a:gd name="T28" fmla="*/ 198 w 252"/>
                <a:gd name="T29" fmla="*/ 136 h 204"/>
                <a:gd name="T30" fmla="*/ 150 w 252"/>
                <a:gd name="T31" fmla="*/ 136 h 204"/>
                <a:gd name="T32" fmla="*/ 144 w 252"/>
                <a:gd name="T33" fmla="*/ 142 h 204"/>
                <a:gd name="T34" fmla="*/ 150 w 252"/>
                <a:gd name="T35" fmla="*/ 148 h 204"/>
                <a:gd name="T36" fmla="*/ 198 w 252"/>
                <a:gd name="T37" fmla="*/ 148 h 204"/>
                <a:gd name="T38" fmla="*/ 204 w 252"/>
                <a:gd name="T39" fmla="*/ 142 h 204"/>
                <a:gd name="T40" fmla="*/ 198 w 252"/>
                <a:gd name="T41" fmla="*/ 136 h 204"/>
                <a:gd name="T42" fmla="*/ 252 w 252"/>
                <a:gd name="T43" fmla="*/ 34 h 204"/>
                <a:gd name="T44" fmla="*/ 252 w 252"/>
                <a:gd name="T45" fmla="*/ 186 h 204"/>
                <a:gd name="T46" fmla="*/ 234 w 252"/>
                <a:gd name="T47" fmla="*/ 204 h 204"/>
                <a:gd name="T48" fmla="*/ 18 w 252"/>
                <a:gd name="T49" fmla="*/ 204 h 204"/>
                <a:gd name="T50" fmla="*/ 0 w 252"/>
                <a:gd name="T51" fmla="*/ 186 h 204"/>
                <a:gd name="T52" fmla="*/ 0 w 252"/>
                <a:gd name="T53" fmla="*/ 34 h 204"/>
                <a:gd name="T54" fmla="*/ 18 w 252"/>
                <a:gd name="T55" fmla="*/ 16 h 204"/>
                <a:gd name="T56" fmla="*/ 96 w 252"/>
                <a:gd name="T57" fmla="*/ 16 h 204"/>
                <a:gd name="T58" fmla="*/ 96 w 252"/>
                <a:gd name="T59" fmla="*/ 6 h 204"/>
                <a:gd name="T60" fmla="*/ 102 w 252"/>
                <a:gd name="T61" fmla="*/ 0 h 204"/>
                <a:gd name="T62" fmla="*/ 150 w 252"/>
                <a:gd name="T63" fmla="*/ 0 h 204"/>
                <a:gd name="T64" fmla="*/ 156 w 252"/>
                <a:gd name="T65" fmla="*/ 6 h 204"/>
                <a:gd name="T66" fmla="*/ 156 w 252"/>
                <a:gd name="T67" fmla="*/ 16 h 204"/>
                <a:gd name="T68" fmla="*/ 234 w 252"/>
                <a:gd name="T69" fmla="*/ 16 h 204"/>
                <a:gd name="T70" fmla="*/ 252 w 252"/>
                <a:gd name="T71" fmla="*/ 34 h 204"/>
                <a:gd name="T72" fmla="*/ 108 w 252"/>
                <a:gd name="T73" fmla="*/ 32 h 204"/>
                <a:gd name="T74" fmla="*/ 144 w 252"/>
                <a:gd name="T75" fmla="*/ 32 h 204"/>
                <a:gd name="T76" fmla="*/ 144 w 252"/>
                <a:gd name="T77" fmla="*/ 12 h 204"/>
                <a:gd name="T78" fmla="*/ 108 w 252"/>
                <a:gd name="T79" fmla="*/ 12 h 204"/>
                <a:gd name="T80" fmla="*/ 108 w 252"/>
                <a:gd name="T81" fmla="*/ 32 h 204"/>
                <a:gd name="T82" fmla="*/ 240 w 252"/>
                <a:gd name="T83" fmla="*/ 34 h 204"/>
                <a:gd name="T84" fmla="*/ 234 w 252"/>
                <a:gd name="T85" fmla="*/ 28 h 204"/>
                <a:gd name="T86" fmla="*/ 156 w 252"/>
                <a:gd name="T87" fmla="*/ 28 h 204"/>
                <a:gd name="T88" fmla="*/ 156 w 252"/>
                <a:gd name="T89" fmla="*/ 38 h 204"/>
                <a:gd name="T90" fmla="*/ 150 w 252"/>
                <a:gd name="T91" fmla="*/ 44 h 204"/>
                <a:gd name="T92" fmla="*/ 102 w 252"/>
                <a:gd name="T93" fmla="*/ 44 h 204"/>
                <a:gd name="T94" fmla="*/ 96 w 252"/>
                <a:gd name="T95" fmla="*/ 38 h 204"/>
                <a:gd name="T96" fmla="*/ 96 w 252"/>
                <a:gd name="T97" fmla="*/ 28 h 204"/>
                <a:gd name="T98" fmla="*/ 18 w 252"/>
                <a:gd name="T99" fmla="*/ 28 h 204"/>
                <a:gd name="T100" fmla="*/ 12 w 252"/>
                <a:gd name="T101" fmla="*/ 34 h 204"/>
                <a:gd name="T102" fmla="*/ 12 w 252"/>
                <a:gd name="T103" fmla="*/ 186 h 204"/>
                <a:gd name="T104" fmla="*/ 18 w 252"/>
                <a:gd name="T105" fmla="*/ 192 h 204"/>
                <a:gd name="T106" fmla="*/ 234 w 252"/>
                <a:gd name="T107" fmla="*/ 192 h 204"/>
                <a:gd name="T108" fmla="*/ 240 w 252"/>
                <a:gd name="T109" fmla="*/ 186 h 204"/>
                <a:gd name="T110" fmla="*/ 240 w 252"/>
                <a:gd name="T111" fmla="*/ 3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2" h="204">
                  <a:moveTo>
                    <a:pt x="144" y="78"/>
                  </a:moveTo>
                  <a:cubicBezTo>
                    <a:pt x="144" y="75"/>
                    <a:pt x="147" y="72"/>
                    <a:pt x="150" y="72"/>
                  </a:cubicBezTo>
                  <a:cubicBezTo>
                    <a:pt x="198" y="72"/>
                    <a:pt x="198" y="72"/>
                    <a:pt x="198" y="72"/>
                  </a:cubicBezTo>
                  <a:cubicBezTo>
                    <a:pt x="201" y="72"/>
                    <a:pt x="204" y="75"/>
                    <a:pt x="204" y="78"/>
                  </a:cubicBezTo>
                  <a:cubicBezTo>
                    <a:pt x="204" y="81"/>
                    <a:pt x="201" y="84"/>
                    <a:pt x="198" y="84"/>
                  </a:cubicBezTo>
                  <a:cubicBezTo>
                    <a:pt x="150" y="84"/>
                    <a:pt x="150" y="84"/>
                    <a:pt x="150" y="84"/>
                  </a:cubicBezTo>
                  <a:cubicBezTo>
                    <a:pt x="147" y="84"/>
                    <a:pt x="144" y="81"/>
                    <a:pt x="144" y="78"/>
                  </a:cubicBezTo>
                  <a:close/>
                  <a:moveTo>
                    <a:pt x="214" y="104"/>
                  </a:moveTo>
                  <a:cubicBezTo>
                    <a:pt x="150" y="104"/>
                    <a:pt x="150" y="104"/>
                    <a:pt x="150" y="104"/>
                  </a:cubicBezTo>
                  <a:cubicBezTo>
                    <a:pt x="147" y="104"/>
                    <a:pt x="144" y="107"/>
                    <a:pt x="144" y="110"/>
                  </a:cubicBezTo>
                  <a:cubicBezTo>
                    <a:pt x="144" y="113"/>
                    <a:pt x="147" y="116"/>
                    <a:pt x="150" y="116"/>
                  </a:cubicBezTo>
                  <a:cubicBezTo>
                    <a:pt x="214" y="116"/>
                    <a:pt x="214" y="116"/>
                    <a:pt x="214" y="116"/>
                  </a:cubicBezTo>
                  <a:cubicBezTo>
                    <a:pt x="217" y="116"/>
                    <a:pt x="220" y="113"/>
                    <a:pt x="220" y="110"/>
                  </a:cubicBezTo>
                  <a:cubicBezTo>
                    <a:pt x="220" y="107"/>
                    <a:pt x="217" y="104"/>
                    <a:pt x="214" y="104"/>
                  </a:cubicBezTo>
                  <a:close/>
                  <a:moveTo>
                    <a:pt x="198" y="136"/>
                  </a:moveTo>
                  <a:cubicBezTo>
                    <a:pt x="150" y="136"/>
                    <a:pt x="150" y="136"/>
                    <a:pt x="150" y="136"/>
                  </a:cubicBezTo>
                  <a:cubicBezTo>
                    <a:pt x="147" y="136"/>
                    <a:pt x="144" y="139"/>
                    <a:pt x="144" y="142"/>
                  </a:cubicBezTo>
                  <a:cubicBezTo>
                    <a:pt x="144" y="145"/>
                    <a:pt x="147" y="148"/>
                    <a:pt x="150" y="148"/>
                  </a:cubicBezTo>
                  <a:cubicBezTo>
                    <a:pt x="198" y="148"/>
                    <a:pt x="198" y="148"/>
                    <a:pt x="198" y="148"/>
                  </a:cubicBezTo>
                  <a:cubicBezTo>
                    <a:pt x="201" y="148"/>
                    <a:pt x="204" y="145"/>
                    <a:pt x="204" y="142"/>
                  </a:cubicBezTo>
                  <a:cubicBezTo>
                    <a:pt x="204" y="139"/>
                    <a:pt x="201" y="136"/>
                    <a:pt x="198" y="136"/>
                  </a:cubicBezTo>
                  <a:close/>
                  <a:moveTo>
                    <a:pt x="252" y="34"/>
                  </a:moveTo>
                  <a:cubicBezTo>
                    <a:pt x="252" y="186"/>
                    <a:pt x="252" y="186"/>
                    <a:pt x="252" y="186"/>
                  </a:cubicBezTo>
                  <a:cubicBezTo>
                    <a:pt x="252" y="196"/>
                    <a:pt x="244" y="204"/>
                    <a:pt x="234" y="204"/>
                  </a:cubicBezTo>
                  <a:cubicBezTo>
                    <a:pt x="18" y="204"/>
                    <a:pt x="18" y="204"/>
                    <a:pt x="18" y="204"/>
                  </a:cubicBezTo>
                  <a:cubicBezTo>
                    <a:pt x="8" y="204"/>
                    <a:pt x="0" y="196"/>
                    <a:pt x="0" y="186"/>
                  </a:cubicBezTo>
                  <a:cubicBezTo>
                    <a:pt x="0" y="34"/>
                    <a:pt x="0" y="34"/>
                    <a:pt x="0" y="34"/>
                  </a:cubicBezTo>
                  <a:cubicBezTo>
                    <a:pt x="0" y="24"/>
                    <a:pt x="8" y="16"/>
                    <a:pt x="18" y="16"/>
                  </a:cubicBezTo>
                  <a:cubicBezTo>
                    <a:pt x="96" y="16"/>
                    <a:pt x="96" y="16"/>
                    <a:pt x="96" y="16"/>
                  </a:cubicBezTo>
                  <a:cubicBezTo>
                    <a:pt x="96" y="6"/>
                    <a:pt x="96" y="6"/>
                    <a:pt x="96" y="6"/>
                  </a:cubicBezTo>
                  <a:cubicBezTo>
                    <a:pt x="96" y="3"/>
                    <a:pt x="99" y="0"/>
                    <a:pt x="102" y="0"/>
                  </a:cubicBezTo>
                  <a:cubicBezTo>
                    <a:pt x="150" y="0"/>
                    <a:pt x="150" y="0"/>
                    <a:pt x="150" y="0"/>
                  </a:cubicBezTo>
                  <a:cubicBezTo>
                    <a:pt x="153" y="0"/>
                    <a:pt x="156" y="3"/>
                    <a:pt x="156" y="6"/>
                  </a:cubicBezTo>
                  <a:cubicBezTo>
                    <a:pt x="156" y="16"/>
                    <a:pt x="156" y="16"/>
                    <a:pt x="156" y="16"/>
                  </a:cubicBezTo>
                  <a:cubicBezTo>
                    <a:pt x="234" y="16"/>
                    <a:pt x="234" y="16"/>
                    <a:pt x="234" y="16"/>
                  </a:cubicBezTo>
                  <a:cubicBezTo>
                    <a:pt x="244" y="16"/>
                    <a:pt x="252" y="24"/>
                    <a:pt x="252" y="34"/>
                  </a:cubicBezTo>
                  <a:close/>
                  <a:moveTo>
                    <a:pt x="108" y="32"/>
                  </a:moveTo>
                  <a:cubicBezTo>
                    <a:pt x="144" y="32"/>
                    <a:pt x="144" y="32"/>
                    <a:pt x="144" y="32"/>
                  </a:cubicBezTo>
                  <a:cubicBezTo>
                    <a:pt x="144" y="12"/>
                    <a:pt x="144" y="12"/>
                    <a:pt x="144" y="12"/>
                  </a:cubicBezTo>
                  <a:cubicBezTo>
                    <a:pt x="108" y="12"/>
                    <a:pt x="108" y="12"/>
                    <a:pt x="108" y="12"/>
                  </a:cubicBezTo>
                  <a:lnTo>
                    <a:pt x="108" y="32"/>
                  </a:lnTo>
                  <a:close/>
                  <a:moveTo>
                    <a:pt x="240" y="34"/>
                  </a:moveTo>
                  <a:cubicBezTo>
                    <a:pt x="240" y="31"/>
                    <a:pt x="237" y="28"/>
                    <a:pt x="234" y="28"/>
                  </a:cubicBezTo>
                  <a:cubicBezTo>
                    <a:pt x="156" y="28"/>
                    <a:pt x="156" y="28"/>
                    <a:pt x="156" y="28"/>
                  </a:cubicBezTo>
                  <a:cubicBezTo>
                    <a:pt x="156" y="38"/>
                    <a:pt x="156" y="38"/>
                    <a:pt x="156" y="38"/>
                  </a:cubicBezTo>
                  <a:cubicBezTo>
                    <a:pt x="156" y="41"/>
                    <a:pt x="153" y="44"/>
                    <a:pt x="150" y="44"/>
                  </a:cubicBezTo>
                  <a:cubicBezTo>
                    <a:pt x="102" y="44"/>
                    <a:pt x="102" y="44"/>
                    <a:pt x="102" y="44"/>
                  </a:cubicBezTo>
                  <a:cubicBezTo>
                    <a:pt x="99" y="44"/>
                    <a:pt x="96" y="41"/>
                    <a:pt x="96" y="38"/>
                  </a:cubicBezTo>
                  <a:cubicBezTo>
                    <a:pt x="96" y="28"/>
                    <a:pt x="96" y="28"/>
                    <a:pt x="96" y="28"/>
                  </a:cubicBezTo>
                  <a:cubicBezTo>
                    <a:pt x="18" y="28"/>
                    <a:pt x="18" y="28"/>
                    <a:pt x="18" y="28"/>
                  </a:cubicBezTo>
                  <a:cubicBezTo>
                    <a:pt x="15" y="28"/>
                    <a:pt x="12" y="31"/>
                    <a:pt x="12" y="34"/>
                  </a:cubicBezTo>
                  <a:cubicBezTo>
                    <a:pt x="12" y="186"/>
                    <a:pt x="12" y="186"/>
                    <a:pt x="12" y="186"/>
                  </a:cubicBezTo>
                  <a:cubicBezTo>
                    <a:pt x="12" y="189"/>
                    <a:pt x="15" y="192"/>
                    <a:pt x="18" y="192"/>
                  </a:cubicBezTo>
                  <a:cubicBezTo>
                    <a:pt x="234" y="192"/>
                    <a:pt x="234" y="192"/>
                    <a:pt x="234" y="192"/>
                  </a:cubicBezTo>
                  <a:cubicBezTo>
                    <a:pt x="237" y="192"/>
                    <a:pt x="240" y="189"/>
                    <a:pt x="240" y="186"/>
                  </a:cubicBezTo>
                  <a:lnTo>
                    <a:pt x="240"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177221915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2_Quote ">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BBA20D34-D7F9-C042-958D-4371CB9504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207538" cy="6864951"/>
          </a:xfrm>
          <a:prstGeom prst="rect">
            <a:avLst/>
          </a:prstGeom>
        </p:spPr>
      </p:pic>
      <p:sp>
        <p:nvSpPr>
          <p:cNvPr id="79" name="Rectangle 78">
            <a:extLst>
              <a:ext uri="{FF2B5EF4-FFF2-40B4-BE49-F238E27FC236}">
                <a16:creationId xmlns:a16="http://schemas.microsoft.com/office/drawing/2014/main" id="{A67DEF45-294D-4F32-B7B0-CA17C52BFCAB}"/>
              </a:ext>
            </a:extLst>
          </p:cNvPr>
          <p:cNvSpPr/>
          <p:nvPr userDrawn="1"/>
        </p:nvSpPr>
        <p:spPr>
          <a:xfrm>
            <a:off x="330719" y="344489"/>
            <a:ext cx="11530996" cy="6170467"/>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FFFFFF"/>
              </a:solidFill>
            </a:endParaRPr>
          </a:p>
        </p:txBody>
      </p:sp>
      <p:sp>
        <p:nvSpPr>
          <p:cNvPr id="8" name="Content Placeholder 26"/>
          <p:cNvSpPr>
            <a:spLocks noGrp="1"/>
          </p:cNvSpPr>
          <p:nvPr>
            <p:ph sz="quarter" idx="16" hasCustomPrompt="1"/>
          </p:nvPr>
        </p:nvSpPr>
        <p:spPr bwMode="gray">
          <a:xfrm>
            <a:off x="911646" y="4365205"/>
            <a:ext cx="9255573" cy="645886"/>
          </a:xfrm>
        </p:spPr>
        <p:txBody>
          <a:bodyPr vert="horz" lIns="91440" tIns="45720" rIns="91440" bIns="45720" rtlCol="0" anchor="t" anchorCtr="0">
            <a:noAutofit/>
          </a:bodyPr>
          <a:lstStyle>
            <a:lvl1pPr>
              <a:buFontTx/>
              <a:buNone/>
              <a:defRPr lang="en-US" sz="1999" baseline="0" dirty="0">
                <a:solidFill>
                  <a:schemeClr val="tx1"/>
                </a:solidFill>
                <a:latin typeface="+mn-lt"/>
                <a:ea typeface="Gilroy" panose="00000500000000000000" pitchFamily="50" charset="0"/>
                <a:cs typeface="Gilroy" panose="00000500000000000000" pitchFamily="50" charset="0"/>
              </a:defRPr>
            </a:lvl1pPr>
          </a:lstStyle>
          <a:p>
            <a:pPr marL="0" lvl="0" indent="0">
              <a:buNone/>
            </a:pPr>
            <a:r>
              <a:rPr lang="en-US"/>
              <a:t>Source information here</a:t>
            </a:r>
          </a:p>
        </p:txBody>
      </p:sp>
      <p:sp>
        <p:nvSpPr>
          <p:cNvPr id="5" name="Content Placeholder 4"/>
          <p:cNvSpPr>
            <a:spLocks noGrp="1"/>
          </p:cNvSpPr>
          <p:nvPr>
            <p:ph sz="quarter" idx="17" hasCustomPrompt="1"/>
          </p:nvPr>
        </p:nvSpPr>
        <p:spPr>
          <a:xfrm>
            <a:off x="911645" y="2383688"/>
            <a:ext cx="10527773" cy="1711386"/>
          </a:xfrm>
        </p:spPr>
        <p:txBody>
          <a:bodyPr anchor="b" anchorCtr="0"/>
          <a:lstStyle>
            <a:lvl1pPr marL="0" indent="0">
              <a:buClr>
                <a:schemeClr val="bg1"/>
              </a:buClr>
              <a:buFont typeface=".AppleSystemUIFont" charset="-120"/>
              <a:buNone/>
              <a:defRPr sz="4800" b="1">
                <a:solidFill>
                  <a:schemeClr val="tx1"/>
                </a:solidFill>
                <a:latin typeface="+mj-lt"/>
              </a:defRPr>
            </a:lvl1pPr>
            <a:lvl2pPr marL="231682" indent="0">
              <a:buFontTx/>
              <a:buNone/>
              <a:defRPr sz="3998"/>
            </a:lvl2pPr>
            <a:lvl3pPr marL="569685" indent="0">
              <a:buFontTx/>
              <a:buNone/>
              <a:defRPr sz="3998"/>
            </a:lvl3pPr>
            <a:lvl4pPr marL="853733" indent="0">
              <a:buFontTx/>
              <a:buNone/>
              <a:defRPr sz="3998"/>
            </a:lvl4pPr>
            <a:lvl5pPr marL="1145717" indent="0">
              <a:buFontTx/>
              <a:buNone/>
              <a:defRPr sz="3998"/>
            </a:lvl5pPr>
          </a:lstStyle>
          <a:p>
            <a:pPr lvl="0"/>
            <a:r>
              <a:rPr lang="en-US"/>
              <a:t>Click to edit master text styles</a:t>
            </a:r>
          </a:p>
        </p:txBody>
      </p:sp>
    </p:spTree>
    <p:extLst>
      <p:ext uri="{BB962C8B-B14F-4D97-AF65-F5344CB8AC3E}">
        <p14:creationId xmlns:p14="http://schemas.microsoft.com/office/powerpoint/2010/main" val="235671311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ection_Slide_illustration7">
    <p:bg bwMode="gray">
      <p:bgPr>
        <a:solidFill>
          <a:srgbClr val="81B7A1"/>
        </a:solidFill>
        <a:effectLst/>
      </p:bgPr>
    </p:bg>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A174F8F9-9E38-4389-B4F0-75CCFD0BB79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52393"/>
            <a:ext cx="12191996" cy="6805607"/>
          </a:xfrm>
          <a:prstGeom prst="rect">
            <a:avLst/>
          </a:prstGeom>
        </p:spPr>
      </p:pic>
      <p:sp>
        <p:nvSpPr>
          <p:cNvPr id="13" name="Title 1">
            <a:extLst>
              <a:ext uri="{FF2B5EF4-FFF2-40B4-BE49-F238E27FC236}">
                <a16:creationId xmlns:a16="http://schemas.microsoft.com/office/drawing/2014/main" id="{63DB669E-DE48-4459-B68D-8E160500C632}"/>
              </a:ext>
            </a:extLst>
          </p:cNvPr>
          <p:cNvSpPr>
            <a:spLocks noGrp="1"/>
          </p:cNvSpPr>
          <p:nvPr>
            <p:ph type="ctrTitle" hasCustomPrompt="1"/>
          </p:nvPr>
        </p:nvSpPr>
        <p:spPr bwMode="gray">
          <a:xfrm>
            <a:off x="420142" y="2005012"/>
            <a:ext cx="5244378"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a:t>Click to edit slide title style</a:t>
            </a:r>
          </a:p>
        </p:txBody>
      </p:sp>
      <p:sp>
        <p:nvSpPr>
          <p:cNvPr id="15" name="Text Placeholder 2">
            <a:extLst>
              <a:ext uri="{FF2B5EF4-FFF2-40B4-BE49-F238E27FC236}">
                <a16:creationId xmlns:a16="http://schemas.microsoft.com/office/drawing/2014/main" id="{257A6589-3507-492E-996F-F5F974762737}"/>
              </a:ext>
            </a:extLst>
          </p:cNvPr>
          <p:cNvSpPr>
            <a:spLocks noGrp="1"/>
          </p:cNvSpPr>
          <p:nvPr>
            <p:ph type="body" sz="quarter" idx="10" hasCustomPrompt="1"/>
          </p:nvPr>
        </p:nvSpPr>
        <p:spPr>
          <a:xfrm>
            <a:off x="434452" y="3434010"/>
            <a:ext cx="5230068" cy="789637"/>
          </a:xfrm>
        </p:spPr>
        <p:txBody>
          <a:bodyPr/>
          <a:lstStyle>
            <a:lvl1pPr marL="0" indent="0">
              <a:lnSpc>
                <a:spcPct val="90000"/>
              </a:lnSpc>
              <a:spcBef>
                <a:spcPts val="600"/>
              </a:spcBef>
              <a:buFont typeface="Arial" panose="020B0604020202020204" pitchFamily="34" charset="0"/>
              <a:buNone/>
              <a:defRPr sz="20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a:t>Click to edit subtitle master text styles</a:t>
            </a:r>
          </a:p>
        </p:txBody>
      </p:sp>
      <p:sp>
        <p:nvSpPr>
          <p:cNvPr id="16" name="Footer Placeholder 4">
            <a:extLst>
              <a:ext uri="{FF2B5EF4-FFF2-40B4-BE49-F238E27FC236}">
                <a16:creationId xmlns:a16="http://schemas.microsoft.com/office/drawing/2014/main" id="{441CF6F7-2F4A-4A1E-AAE5-3C0475DA403B}"/>
              </a:ext>
            </a:extLst>
          </p:cNvPr>
          <p:cNvSpPr txBox="1">
            <a:spLocks/>
          </p:cNvSpPr>
          <p:nvPr userDrawn="1"/>
        </p:nvSpPr>
        <p:spPr bwMode="gray">
          <a:xfrm>
            <a:off x="5863411" y="6365328"/>
            <a:ext cx="49784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smtClean="0">
                <a:solidFill>
                  <a:schemeClr val="tx1"/>
                </a:solidFill>
                <a:latin typeface="+mn-lt"/>
                <a:ea typeface="Avenir Book" charset="0"/>
                <a:cs typeface="Arial" panose="020B0604020202020204" pitchFamily="34" charset="0"/>
              </a:rPr>
              <a:pPr algn="ctr"/>
              <a:t>‹#›</a:t>
            </a:fld>
            <a:endParaRPr lang="en-US" sz="600">
              <a:solidFill>
                <a:schemeClr val="tx1"/>
              </a:solidFill>
              <a:latin typeface="+mn-lt"/>
              <a:ea typeface="Avenir Book" charset="0"/>
              <a:cs typeface="Arial" panose="020B0604020202020204" pitchFamily="34" charset="0"/>
            </a:endParaRPr>
          </a:p>
        </p:txBody>
      </p:sp>
      <p:sp>
        <p:nvSpPr>
          <p:cNvPr id="11" name="Rectangle 10">
            <a:extLst>
              <a:ext uri="{FF2B5EF4-FFF2-40B4-BE49-F238E27FC236}">
                <a16:creationId xmlns:a16="http://schemas.microsoft.com/office/drawing/2014/main" id="{DBCF2C44-0776-EF4B-92BB-A4F351C221FD}"/>
              </a:ext>
            </a:extLst>
          </p:cNvPr>
          <p:cNvSpPr/>
          <p:nvPr userDrawn="1"/>
        </p:nvSpPr>
        <p:spPr>
          <a:xfrm>
            <a:off x="489078" y="6296026"/>
            <a:ext cx="657396" cy="269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4" name="Graphic 28">
            <a:extLst>
              <a:ext uri="{FF2B5EF4-FFF2-40B4-BE49-F238E27FC236}">
                <a16:creationId xmlns:a16="http://schemas.microsoft.com/office/drawing/2014/main" id="{BFF4928E-B844-044F-B5A0-BADF8D3B31B5}"/>
              </a:ext>
            </a:extLst>
          </p:cNvPr>
          <p:cNvGrpSpPr>
            <a:grpSpLocks noChangeAspect="1"/>
          </p:cNvGrpSpPr>
          <p:nvPr userDrawn="1"/>
        </p:nvGrpSpPr>
        <p:grpSpPr bwMode="gray">
          <a:xfrm>
            <a:off x="384148" y="6197601"/>
            <a:ext cx="874890" cy="464232"/>
            <a:chOff x="3834550" y="2440725"/>
            <a:chExt cx="5419725" cy="2876550"/>
          </a:xfrm>
        </p:grpSpPr>
        <p:sp>
          <p:nvSpPr>
            <p:cNvPr id="25" name="Freeform: Shape 98">
              <a:extLst>
                <a:ext uri="{FF2B5EF4-FFF2-40B4-BE49-F238E27FC236}">
                  <a16:creationId xmlns:a16="http://schemas.microsoft.com/office/drawing/2014/main" id="{E77057C9-C634-2D4D-A239-091B9FF3B60A}"/>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tx1"/>
            </a:solidFill>
            <a:ln w="9525" cap="flat">
              <a:noFill/>
              <a:prstDash val="solid"/>
              <a:miter/>
            </a:ln>
          </p:spPr>
          <p:txBody>
            <a:bodyPr rtlCol="0" anchor="ctr"/>
            <a:lstStyle/>
            <a:p>
              <a:endParaRPr lang="en-US" sz="1400"/>
            </a:p>
          </p:txBody>
        </p:sp>
        <p:sp>
          <p:nvSpPr>
            <p:cNvPr id="26" name="Freeform: Shape 99">
              <a:extLst>
                <a:ext uri="{FF2B5EF4-FFF2-40B4-BE49-F238E27FC236}">
                  <a16:creationId xmlns:a16="http://schemas.microsoft.com/office/drawing/2014/main" id="{C5D84A08-A177-344B-8D1A-7121B79A97EE}"/>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lstStyle/>
            <a:p>
              <a:endParaRPr lang="en-US" sz="1400"/>
            </a:p>
          </p:txBody>
        </p:sp>
        <p:sp>
          <p:nvSpPr>
            <p:cNvPr id="27" name="Freeform: Shape 100">
              <a:extLst>
                <a:ext uri="{FF2B5EF4-FFF2-40B4-BE49-F238E27FC236}">
                  <a16:creationId xmlns:a16="http://schemas.microsoft.com/office/drawing/2014/main" id="{B6C676D8-3D53-FA4B-9CA1-D857C3E18EE2}"/>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tx1"/>
            </a:solidFill>
            <a:ln w="9525" cap="flat">
              <a:noFill/>
              <a:prstDash val="solid"/>
              <a:miter/>
            </a:ln>
          </p:spPr>
          <p:txBody>
            <a:bodyPr rtlCol="0" anchor="ctr"/>
            <a:lstStyle/>
            <a:p>
              <a:endParaRPr lang="en-US" sz="1400"/>
            </a:p>
          </p:txBody>
        </p:sp>
        <p:sp>
          <p:nvSpPr>
            <p:cNvPr id="28" name="Freeform: Shape 101">
              <a:extLst>
                <a:ext uri="{FF2B5EF4-FFF2-40B4-BE49-F238E27FC236}">
                  <a16:creationId xmlns:a16="http://schemas.microsoft.com/office/drawing/2014/main" id="{0FF49081-52FA-A940-84E3-C4D438291886}"/>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rgbClr val="293E40"/>
            </a:solidFill>
            <a:ln w="9525" cap="flat">
              <a:noFill/>
              <a:prstDash val="solid"/>
              <a:miter/>
            </a:ln>
          </p:spPr>
          <p:txBody>
            <a:bodyPr rtlCol="0" anchor="ctr"/>
            <a:lstStyle/>
            <a:p>
              <a:endParaRPr lang="en-US" sz="1400"/>
            </a:p>
          </p:txBody>
        </p:sp>
        <p:sp>
          <p:nvSpPr>
            <p:cNvPr id="29" name="Freeform: Shape 102">
              <a:extLst>
                <a:ext uri="{FF2B5EF4-FFF2-40B4-BE49-F238E27FC236}">
                  <a16:creationId xmlns:a16="http://schemas.microsoft.com/office/drawing/2014/main" id="{BE85380F-860D-E445-B22F-198CB29659CC}"/>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rgbClr val="293E40"/>
            </a:solidFill>
            <a:ln w="9525" cap="flat">
              <a:noFill/>
              <a:prstDash val="solid"/>
              <a:miter/>
            </a:ln>
          </p:spPr>
          <p:txBody>
            <a:bodyPr rtlCol="0" anchor="ctr"/>
            <a:lstStyle/>
            <a:p>
              <a:endParaRPr lang="en-US" sz="1400"/>
            </a:p>
          </p:txBody>
        </p:sp>
      </p:grpSp>
    </p:spTree>
    <p:extLst>
      <p:ext uri="{BB962C8B-B14F-4D97-AF65-F5344CB8AC3E}">
        <p14:creationId xmlns:p14="http://schemas.microsoft.com/office/powerpoint/2010/main" val="226796062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Opening">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27594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ver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p:nvSpPr>
        <p:spPr bwMode="white">
          <a:xfrm>
            <a:off x="639248" y="6054726"/>
            <a:ext cx="877126"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p:ph type="title"/>
          </p:nvPr>
        </p:nvSpPr>
        <p:spPr>
          <a:xfrm>
            <a:off x="676452" y="2209984"/>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p:ph type="body" sz="quarter" idx="11"/>
          </p:nvPr>
        </p:nvSpPr>
        <p:spPr>
          <a:xfrm>
            <a:off x="684392" y="5699867"/>
            <a:ext cx="668987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p:ph type="body" sz="quarter" idx="12"/>
          </p:nvPr>
        </p:nvSpPr>
        <p:spPr>
          <a:xfrm>
            <a:off x="676452" y="6149633"/>
            <a:ext cx="6697819"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6852C8F0-867A-4B8D-8DCE-E0C33E8E6436}"/>
              </a:ext>
            </a:extLst>
          </p:cNvPr>
          <p:cNvGrpSpPr/>
          <p:nvPr/>
        </p:nvGrpSpPr>
        <p:grpSpPr bwMode="gray">
          <a:xfrm>
            <a:off x="10843078" y="-976"/>
            <a:ext cx="1352002" cy="6858976"/>
            <a:chOff x="10837175" y="-976"/>
            <a:chExt cx="1351650" cy="6844176"/>
          </a:xfrm>
        </p:grpSpPr>
        <p:sp>
          <p:nvSpPr>
            <p:cNvPr id="9" name="Rectangle 42">
              <a:extLst>
                <a:ext uri="{FF2B5EF4-FFF2-40B4-BE49-F238E27FC236}">
                  <a16:creationId xmlns:a16="http://schemas.microsoft.com/office/drawing/2014/main" id="{BE6AF02A-D0C3-8144-B18F-1D08F909155D}"/>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74">
              <a:extLst>
                <a:ext uri="{FF2B5EF4-FFF2-40B4-BE49-F238E27FC236}">
                  <a16:creationId xmlns:a16="http://schemas.microsoft.com/office/drawing/2014/main" id="{3A254B18-897C-FB47-901F-D7FDE4EC9830}"/>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63">
              <a:extLst>
                <a:ext uri="{FF2B5EF4-FFF2-40B4-BE49-F238E27FC236}">
                  <a16:creationId xmlns:a16="http://schemas.microsoft.com/office/drawing/2014/main" id="{478AA128-C5D8-6C42-B7F5-E643D36B7903}"/>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Rectangle 42">
              <a:extLst>
                <a:ext uri="{FF2B5EF4-FFF2-40B4-BE49-F238E27FC236}">
                  <a16:creationId xmlns:a16="http://schemas.microsoft.com/office/drawing/2014/main" id="{430A3E1B-14F4-504E-B0FE-3C9B37BC7627}"/>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7" name="Rectangle 40">
              <a:extLst>
                <a:ext uri="{FF2B5EF4-FFF2-40B4-BE49-F238E27FC236}">
                  <a16:creationId xmlns:a16="http://schemas.microsoft.com/office/drawing/2014/main" id="{CCE2A13B-BBC4-FB44-88BC-DD49991A38ED}"/>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8" name="Freeform 43">
              <a:extLst>
                <a:ext uri="{FF2B5EF4-FFF2-40B4-BE49-F238E27FC236}">
                  <a16:creationId xmlns:a16="http://schemas.microsoft.com/office/drawing/2014/main" id="{29738D09-1288-A943-BAEF-4E7A41AB6B94}"/>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9" name="Oval 44">
              <a:extLst>
                <a:ext uri="{FF2B5EF4-FFF2-40B4-BE49-F238E27FC236}">
                  <a16:creationId xmlns:a16="http://schemas.microsoft.com/office/drawing/2014/main" id="{61C621C4-9502-F84B-A148-C3CCE8D88C5B}"/>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0" name="Freeform 48">
              <a:extLst>
                <a:ext uri="{FF2B5EF4-FFF2-40B4-BE49-F238E27FC236}">
                  <a16:creationId xmlns:a16="http://schemas.microsoft.com/office/drawing/2014/main" id="{5F2FE959-6E10-CC49-9576-7C2C9CCBA013}"/>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1" name="Rectangle 58">
              <a:extLst>
                <a:ext uri="{FF2B5EF4-FFF2-40B4-BE49-F238E27FC236}">
                  <a16:creationId xmlns:a16="http://schemas.microsoft.com/office/drawing/2014/main" id="{A62CA7BE-4E6C-F54F-9028-A36ECC748049}"/>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3" name="Rectangle 14">
              <a:extLst>
                <a:ext uri="{FF2B5EF4-FFF2-40B4-BE49-F238E27FC236}">
                  <a16:creationId xmlns:a16="http://schemas.microsoft.com/office/drawing/2014/main" id="{AAF2C5B9-B38F-3D43-AF7B-00C3F6228972}"/>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4" name="Freeform 15">
              <a:extLst>
                <a:ext uri="{FF2B5EF4-FFF2-40B4-BE49-F238E27FC236}">
                  <a16:creationId xmlns:a16="http://schemas.microsoft.com/office/drawing/2014/main" id="{B41B8C81-F7D4-9B48-89CD-658A79E03BC6}"/>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5" name="Freeform 16">
              <a:extLst>
                <a:ext uri="{FF2B5EF4-FFF2-40B4-BE49-F238E27FC236}">
                  <a16:creationId xmlns:a16="http://schemas.microsoft.com/office/drawing/2014/main" id="{88EEEAC0-49ED-334D-BD04-2827B648AE43}"/>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6" name="Freeform 17">
              <a:extLst>
                <a:ext uri="{FF2B5EF4-FFF2-40B4-BE49-F238E27FC236}">
                  <a16:creationId xmlns:a16="http://schemas.microsoft.com/office/drawing/2014/main" id="{013B09A9-ABF0-2C42-B9D7-B90BD7ACEABD}"/>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7" name="Freeform 18">
              <a:extLst>
                <a:ext uri="{FF2B5EF4-FFF2-40B4-BE49-F238E27FC236}">
                  <a16:creationId xmlns:a16="http://schemas.microsoft.com/office/drawing/2014/main" id="{361C99CD-B667-8A4D-B013-670E74D8A7C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8" name="Freeform 19">
              <a:extLst>
                <a:ext uri="{FF2B5EF4-FFF2-40B4-BE49-F238E27FC236}">
                  <a16:creationId xmlns:a16="http://schemas.microsoft.com/office/drawing/2014/main" id="{94308E27-3B00-C040-86CF-3E6689FFBA2C}"/>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9" name="Freeform 20">
              <a:extLst>
                <a:ext uri="{FF2B5EF4-FFF2-40B4-BE49-F238E27FC236}">
                  <a16:creationId xmlns:a16="http://schemas.microsoft.com/office/drawing/2014/main" id="{59DEFF69-F25B-A74E-9ECC-5BE670E41C11}"/>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0" name="Freeform 21">
              <a:extLst>
                <a:ext uri="{FF2B5EF4-FFF2-40B4-BE49-F238E27FC236}">
                  <a16:creationId xmlns:a16="http://schemas.microsoft.com/office/drawing/2014/main" id="{56B78667-8DDA-4C45-9007-AF7BF0832889}"/>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1" name="Freeform 22">
              <a:extLst>
                <a:ext uri="{FF2B5EF4-FFF2-40B4-BE49-F238E27FC236}">
                  <a16:creationId xmlns:a16="http://schemas.microsoft.com/office/drawing/2014/main" id="{EE71E60E-4D57-004A-9891-8BC0D49D6734}"/>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0" name="Freeform 38">
              <a:extLst>
                <a:ext uri="{FF2B5EF4-FFF2-40B4-BE49-F238E27FC236}">
                  <a16:creationId xmlns:a16="http://schemas.microsoft.com/office/drawing/2014/main" id="{1FC4B569-0171-2C48-95D1-5F5EFE1FBD6E}"/>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2" name="Rectangle 41">
              <a:extLst>
                <a:ext uri="{FF2B5EF4-FFF2-40B4-BE49-F238E27FC236}">
                  <a16:creationId xmlns:a16="http://schemas.microsoft.com/office/drawing/2014/main" id="{FFE4D6BF-370D-F04A-95B8-D31CBF7576A3}"/>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6" name="Freeform 11">
              <a:extLst>
                <a:ext uri="{FF2B5EF4-FFF2-40B4-BE49-F238E27FC236}">
                  <a16:creationId xmlns:a16="http://schemas.microsoft.com/office/drawing/2014/main" id="{36FE45AC-7332-F943-A22B-ECFDF2FA1DD4}"/>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Freeform 59">
              <a:extLst>
                <a:ext uri="{FF2B5EF4-FFF2-40B4-BE49-F238E27FC236}">
                  <a16:creationId xmlns:a16="http://schemas.microsoft.com/office/drawing/2014/main" id="{1A17FA1F-E269-A548-B256-057CB7641341}"/>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 name="Rectangle 45">
              <a:extLst>
                <a:ext uri="{FF2B5EF4-FFF2-40B4-BE49-F238E27FC236}">
                  <a16:creationId xmlns:a16="http://schemas.microsoft.com/office/drawing/2014/main" id="{D3054FE1-B785-7D48-96D3-70361457762A}"/>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4" name="Freeform 46">
              <a:extLst>
                <a:ext uri="{FF2B5EF4-FFF2-40B4-BE49-F238E27FC236}">
                  <a16:creationId xmlns:a16="http://schemas.microsoft.com/office/drawing/2014/main" id="{85357464-40A7-C144-8DC9-260A37AEA40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1">
              <a:extLst>
                <a:ext uri="{FF2B5EF4-FFF2-40B4-BE49-F238E27FC236}">
                  <a16:creationId xmlns:a16="http://schemas.microsoft.com/office/drawing/2014/main" id="{71B49D1E-8F78-534A-9D70-08EDBBA2C168}"/>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4" name="Group 3">
              <a:extLst>
                <a:ext uri="{FF2B5EF4-FFF2-40B4-BE49-F238E27FC236}">
                  <a16:creationId xmlns:a16="http://schemas.microsoft.com/office/drawing/2014/main" id="{775EC867-DA4C-45FA-99C0-BC8E8F16B1CD}"/>
                </a:ext>
              </a:extLst>
            </p:cNvPr>
            <p:cNvGrpSpPr/>
            <p:nvPr userDrawn="1"/>
          </p:nvGrpSpPr>
          <p:grpSpPr bwMode="gray">
            <a:xfrm>
              <a:off x="10837954" y="5466269"/>
              <a:ext cx="675436" cy="692349"/>
              <a:chOff x="10837954" y="5468935"/>
              <a:chExt cx="675436" cy="681919"/>
            </a:xfrm>
          </p:grpSpPr>
          <p:sp>
            <p:nvSpPr>
              <p:cNvPr id="33" name="Freeform 32">
                <a:extLst>
                  <a:ext uri="{FF2B5EF4-FFF2-40B4-BE49-F238E27FC236}">
                    <a16:creationId xmlns:a16="http://schemas.microsoft.com/office/drawing/2014/main" id="{0335F22D-9F5B-CB4F-BEE3-27E4041C11F5}"/>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4" name="Freeform 33">
                <a:extLst>
                  <a:ext uri="{FF2B5EF4-FFF2-40B4-BE49-F238E27FC236}">
                    <a16:creationId xmlns:a16="http://schemas.microsoft.com/office/drawing/2014/main" id="{4DDED807-FE22-D74F-B3F4-5CD2FED656B1}"/>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5" name="Freeform 34">
                <a:extLst>
                  <a:ext uri="{FF2B5EF4-FFF2-40B4-BE49-F238E27FC236}">
                    <a16:creationId xmlns:a16="http://schemas.microsoft.com/office/drawing/2014/main" id="{F8BD40A5-527D-154E-BEFD-1E2EF1DC8BFB}"/>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6" name="Freeform 35">
                <a:extLst>
                  <a:ext uri="{FF2B5EF4-FFF2-40B4-BE49-F238E27FC236}">
                    <a16:creationId xmlns:a16="http://schemas.microsoft.com/office/drawing/2014/main" id="{4E3D5365-8591-194E-8AED-6D1F04187165}"/>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7" name="Freeform 36">
                <a:extLst>
                  <a:ext uri="{FF2B5EF4-FFF2-40B4-BE49-F238E27FC236}">
                    <a16:creationId xmlns:a16="http://schemas.microsoft.com/office/drawing/2014/main" id="{5AD38BD3-F9E5-454D-A84D-2AEF963A2425}"/>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8" name="Freeform 37">
                <a:extLst>
                  <a:ext uri="{FF2B5EF4-FFF2-40B4-BE49-F238E27FC236}">
                    <a16:creationId xmlns:a16="http://schemas.microsoft.com/office/drawing/2014/main" id="{59D1B7E6-AC48-0E4A-BEBD-E1B26630BE47}"/>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9" name="Freeform 38">
                <a:extLst>
                  <a:ext uri="{FF2B5EF4-FFF2-40B4-BE49-F238E27FC236}">
                    <a16:creationId xmlns:a16="http://schemas.microsoft.com/office/drawing/2014/main" id="{44D55ACD-DF95-5342-BD5A-4F40A946678C}"/>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Freeform 31">
                <a:extLst>
                  <a:ext uri="{FF2B5EF4-FFF2-40B4-BE49-F238E27FC236}">
                    <a16:creationId xmlns:a16="http://schemas.microsoft.com/office/drawing/2014/main" id="{E4722D15-1F7D-414A-911F-F1441F0E9579}"/>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grpSp>
        <p:sp>
          <p:nvSpPr>
            <p:cNvPr id="10" name="Rectangle 47">
              <a:extLst>
                <a:ext uri="{FF2B5EF4-FFF2-40B4-BE49-F238E27FC236}">
                  <a16:creationId xmlns:a16="http://schemas.microsoft.com/office/drawing/2014/main" id="{9E402A96-3AE1-3844-983A-CB5545781710}"/>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1" name="Rectangle 72">
              <a:extLst>
                <a:ext uri="{FF2B5EF4-FFF2-40B4-BE49-F238E27FC236}">
                  <a16:creationId xmlns:a16="http://schemas.microsoft.com/office/drawing/2014/main" id="{C0B790C4-F0DD-E149-9F2B-DFEE64BBFA6F}"/>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30904665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Cover_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CBBA4-134C-C045-BC7B-AE85DD453144}"/>
              </a:ext>
            </a:extLst>
          </p:cNvPr>
          <p:cNvSpPr/>
          <p:nvPr/>
        </p:nvSpPr>
        <p:spPr bwMode="white">
          <a:xfrm>
            <a:off x="639248" y="6054726"/>
            <a:ext cx="877126" cy="34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400"/>
          </a:p>
        </p:txBody>
      </p:sp>
      <p:pic>
        <p:nvPicPr>
          <p:cNvPr id="6" name="Picture 5" descr="A picture containing drawing, light&#10;&#10;Description automatically generated">
            <a:extLst>
              <a:ext uri="{FF2B5EF4-FFF2-40B4-BE49-F238E27FC236}">
                <a16:creationId xmlns:a16="http://schemas.microsoft.com/office/drawing/2014/main" id="{7C09EA89-7FF3-5B4D-BB5D-510795853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684392" y="470852"/>
            <a:ext cx="1602204" cy="460153"/>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p:ph type="title"/>
          </p:nvPr>
        </p:nvSpPr>
        <p:spPr>
          <a:xfrm>
            <a:off x="676452" y="2209984"/>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p:ph type="body" sz="quarter" idx="10"/>
          </p:nvPr>
        </p:nvSpPr>
        <p:spPr>
          <a:xfrm>
            <a:off x="676452" y="350901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p:ph type="body" sz="quarter" idx="11"/>
          </p:nvPr>
        </p:nvSpPr>
        <p:spPr>
          <a:xfrm>
            <a:off x="684392" y="5699867"/>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p:ph type="body" sz="quarter" idx="12"/>
          </p:nvPr>
        </p:nvSpPr>
        <p:spPr>
          <a:xfrm>
            <a:off x="676451" y="6149633"/>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6852C8F0-867A-4B8D-8DCE-E0C33E8E6436}"/>
              </a:ext>
            </a:extLst>
          </p:cNvPr>
          <p:cNvGrpSpPr/>
          <p:nvPr/>
        </p:nvGrpSpPr>
        <p:grpSpPr bwMode="gray">
          <a:xfrm>
            <a:off x="10843078" y="-976"/>
            <a:ext cx="1352002" cy="6858976"/>
            <a:chOff x="10837175" y="-976"/>
            <a:chExt cx="1351650" cy="6844176"/>
          </a:xfrm>
        </p:grpSpPr>
        <p:sp>
          <p:nvSpPr>
            <p:cNvPr id="9" name="Rectangle 42">
              <a:extLst>
                <a:ext uri="{FF2B5EF4-FFF2-40B4-BE49-F238E27FC236}">
                  <a16:creationId xmlns:a16="http://schemas.microsoft.com/office/drawing/2014/main" id="{BE6AF02A-D0C3-8144-B18F-1D08F909155D}"/>
                </a:ext>
              </a:extLst>
            </p:cNvPr>
            <p:cNvSpPr>
              <a:spLocks noChangeArrowheads="1"/>
            </p:cNvSpPr>
            <p:nvPr/>
          </p:nvSpPr>
          <p:spPr bwMode="gray">
            <a:xfrm>
              <a:off x="11513390" y="3421409"/>
              <a:ext cx="675435" cy="681918"/>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74">
              <a:extLst>
                <a:ext uri="{FF2B5EF4-FFF2-40B4-BE49-F238E27FC236}">
                  <a16:creationId xmlns:a16="http://schemas.microsoft.com/office/drawing/2014/main" id="{3A254B18-897C-FB47-901F-D7FDE4EC9830}"/>
                </a:ext>
              </a:extLst>
            </p:cNvPr>
            <p:cNvSpPr>
              <a:spLocks/>
            </p:cNvSpPr>
            <p:nvPr/>
          </p:nvSpPr>
          <p:spPr bwMode="gray">
            <a:xfrm>
              <a:off x="11513390" y="5463619"/>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Rectangle 63">
              <a:extLst>
                <a:ext uri="{FF2B5EF4-FFF2-40B4-BE49-F238E27FC236}">
                  <a16:creationId xmlns:a16="http://schemas.microsoft.com/office/drawing/2014/main" id="{478AA128-C5D8-6C42-B7F5-E643D36B7903}"/>
                </a:ext>
              </a:extLst>
            </p:cNvPr>
            <p:cNvSpPr>
              <a:spLocks noChangeArrowheads="1"/>
            </p:cNvSpPr>
            <p:nvPr/>
          </p:nvSpPr>
          <p:spPr bwMode="gray">
            <a:xfrm>
              <a:off x="10837954" y="5464799"/>
              <a:ext cx="675435" cy="68605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Rectangle 42">
              <a:extLst>
                <a:ext uri="{FF2B5EF4-FFF2-40B4-BE49-F238E27FC236}">
                  <a16:creationId xmlns:a16="http://schemas.microsoft.com/office/drawing/2014/main" id="{430A3E1B-14F4-504E-B0FE-3C9B37BC7627}"/>
                </a:ext>
              </a:extLst>
            </p:cNvPr>
            <p:cNvSpPr>
              <a:spLocks noChangeArrowheads="1"/>
            </p:cNvSpPr>
            <p:nvPr userDrawn="1"/>
          </p:nvSpPr>
          <p:spPr bwMode="gray">
            <a:xfrm>
              <a:off x="11513390" y="2741067"/>
              <a:ext cx="675435" cy="68191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7" name="Rectangle 40">
              <a:extLst>
                <a:ext uri="{FF2B5EF4-FFF2-40B4-BE49-F238E27FC236}">
                  <a16:creationId xmlns:a16="http://schemas.microsoft.com/office/drawing/2014/main" id="{CCE2A13B-BBC4-FB44-88BC-DD49991A38ED}"/>
                </a:ext>
              </a:extLst>
            </p:cNvPr>
            <p:cNvSpPr>
              <a:spLocks noChangeArrowheads="1"/>
            </p:cNvSpPr>
            <p:nvPr/>
          </p:nvSpPr>
          <p:spPr bwMode="gray">
            <a:xfrm>
              <a:off x="10837954" y="2741067"/>
              <a:ext cx="675435" cy="68191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8" name="Freeform 43">
              <a:extLst>
                <a:ext uri="{FF2B5EF4-FFF2-40B4-BE49-F238E27FC236}">
                  <a16:creationId xmlns:a16="http://schemas.microsoft.com/office/drawing/2014/main" id="{29738D09-1288-A943-BAEF-4E7A41AB6B94}"/>
                </a:ext>
              </a:extLst>
            </p:cNvPr>
            <p:cNvSpPr>
              <a:spLocks/>
            </p:cNvSpPr>
            <p:nvPr/>
          </p:nvSpPr>
          <p:spPr bwMode="gray">
            <a:xfrm>
              <a:off x="10837954" y="1363818"/>
              <a:ext cx="1350871" cy="1378407"/>
            </a:xfrm>
            <a:custGeom>
              <a:avLst/>
              <a:gdLst>
                <a:gd name="T0" fmla="*/ 0 w 868"/>
                <a:gd name="T1" fmla="*/ 433 h 866"/>
                <a:gd name="T2" fmla="*/ 0 w 868"/>
                <a:gd name="T3" fmla="*/ 866 h 866"/>
                <a:gd name="T4" fmla="*/ 434 w 868"/>
                <a:gd name="T5" fmla="*/ 866 h 866"/>
                <a:gd name="T6" fmla="*/ 868 w 868"/>
                <a:gd name="T7" fmla="*/ 866 h 866"/>
                <a:gd name="T8" fmla="*/ 868 w 868"/>
                <a:gd name="T9" fmla="*/ 433 h 866"/>
                <a:gd name="T10" fmla="*/ 868 w 868"/>
                <a:gd name="T11" fmla="*/ 0 h 866"/>
                <a:gd name="T12" fmla="*/ 434 w 868"/>
                <a:gd name="T13" fmla="*/ 0 h 866"/>
                <a:gd name="T14" fmla="*/ 0 w 868"/>
                <a:gd name="T15" fmla="*/ 0 h 866"/>
                <a:gd name="T16" fmla="*/ 0 w 868"/>
                <a:gd name="T17" fmla="*/ 433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 h="866">
                  <a:moveTo>
                    <a:pt x="0" y="433"/>
                  </a:moveTo>
                  <a:lnTo>
                    <a:pt x="0" y="866"/>
                  </a:lnTo>
                  <a:lnTo>
                    <a:pt x="434" y="866"/>
                  </a:lnTo>
                  <a:lnTo>
                    <a:pt x="868" y="866"/>
                  </a:lnTo>
                  <a:lnTo>
                    <a:pt x="868" y="433"/>
                  </a:lnTo>
                  <a:lnTo>
                    <a:pt x="868" y="0"/>
                  </a:lnTo>
                  <a:lnTo>
                    <a:pt x="434" y="0"/>
                  </a:lnTo>
                  <a:lnTo>
                    <a:pt x="0" y="0"/>
                  </a:lnTo>
                  <a:lnTo>
                    <a:pt x="0" y="43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9" name="Oval 44">
              <a:extLst>
                <a:ext uri="{FF2B5EF4-FFF2-40B4-BE49-F238E27FC236}">
                  <a16:creationId xmlns:a16="http://schemas.microsoft.com/office/drawing/2014/main" id="{61C621C4-9502-F84B-A148-C3CCE8D88C5B}"/>
                </a:ext>
              </a:extLst>
            </p:cNvPr>
            <p:cNvSpPr>
              <a:spLocks noChangeArrowheads="1"/>
            </p:cNvSpPr>
            <p:nvPr/>
          </p:nvSpPr>
          <p:spPr bwMode="gray">
            <a:xfrm>
              <a:off x="10900741" y="1437075"/>
              <a:ext cx="1225296" cy="122682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0" name="Freeform 48">
              <a:extLst>
                <a:ext uri="{FF2B5EF4-FFF2-40B4-BE49-F238E27FC236}">
                  <a16:creationId xmlns:a16="http://schemas.microsoft.com/office/drawing/2014/main" id="{5F2FE959-6E10-CC49-9576-7C2C9CCBA013}"/>
                </a:ext>
              </a:extLst>
            </p:cNvPr>
            <p:cNvSpPr>
              <a:spLocks/>
            </p:cNvSpPr>
            <p:nvPr/>
          </p:nvSpPr>
          <p:spPr bwMode="gray">
            <a:xfrm>
              <a:off x="11513390" y="681900"/>
              <a:ext cx="675435" cy="681918"/>
            </a:xfrm>
            <a:custGeom>
              <a:avLst/>
              <a:gdLst>
                <a:gd name="T0" fmla="*/ 0 w 434"/>
                <a:gd name="T1" fmla="*/ 216 h 433"/>
                <a:gd name="T2" fmla="*/ 0 w 434"/>
                <a:gd name="T3" fmla="*/ 433 h 433"/>
                <a:gd name="T4" fmla="*/ 434 w 434"/>
                <a:gd name="T5" fmla="*/ 433 h 433"/>
                <a:gd name="T6" fmla="*/ 434 w 434"/>
                <a:gd name="T7" fmla="*/ 216 h 433"/>
                <a:gd name="T8" fmla="*/ 434 w 434"/>
                <a:gd name="T9" fmla="*/ 0 h 433"/>
                <a:gd name="T10" fmla="*/ 0 w 434"/>
                <a:gd name="T11" fmla="*/ 0 h 433"/>
                <a:gd name="T12" fmla="*/ 0 w 434"/>
                <a:gd name="T13" fmla="*/ 216 h 433"/>
              </a:gdLst>
              <a:ahLst/>
              <a:cxnLst>
                <a:cxn ang="0">
                  <a:pos x="T0" y="T1"/>
                </a:cxn>
                <a:cxn ang="0">
                  <a:pos x="T2" y="T3"/>
                </a:cxn>
                <a:cxn ang="0">
                  <a:pos x="T4" y="T5"/>
                </a:cxn>
                <a:cxn ang="0">
                  <a:pos x="T6" y="T7"/>
                </a:cxn>
                <a:cxn ang="0">
                  <a:pos x="T8" y="T9"/>
                </a:cxn>
                <a:cxn ang="0">
                  <a:pos x="T10" y="T11"/>
                </a:cxn>
                <a:cxn ang="0">
                  <a:pos x="T12" y="T13"/>
                </a:cxn>
              </a:cxnLst>
              <a:rect l="0" t="0" r="r" b="b"/>
              <a:pathLst>
                <a:path w="434" h="433">
                  <a:moveTo>
                    <a:pt x="0" y="216"/>
                  </a:moveTo>
                  <a:lnTo>
                    <a:pt x="0" y="433"/>
                  </a:lnTo>
                  <a:lnTo>
                    <a:pt x="434" y="433"/>
                  </a:lnTo>
                  <a:lnTo>
                    <a:pt x="434" y="216"/>
                  </a:lnTo>
                  <a:lnTo>
                    <a:pt x="434" y="0"/>
                  </a:lnTo>
                  <a:lnTo>
                    <a:pt x="0" y="0"/>
                  </a:lnTo>
                  <a:lnTo>
                    <a:pt x="0" y="2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1" name="Rectangle 58">
              <a:extLst>
                <a:ext uri="{FF2B5EF4-FFF2-40B4-BE49-F238E27FC236}">
                  <a16:creationId xmlns:a16="http://schemas.microsoft.com/office/drawing/2014/main" id="{A62CA7BE-4E6C-F54F-9028-A36ECC748049}"/>
                </a:ext>
              </a:extLst>
            </p:cNvPr>
            <p:cNvSpPr>
              <a:spLocks noChangeArrowheads="1"/>
            </p:cNvSpPr>
            <p:nvPr/>
          </p:nvSpPr>
          <p:spPr bwMode="gray">
            <a:xfrm>
              <a:off x="10837954" y="-976"/>
              <a:ext cx="675435" cy="1363834"/>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3" name="Rectangle 14">
              <a:extLst>
                <a:ext uri="{FF2B5EF4-FFF2-40B4-BE49-F238E27FC236}">
                  <a16:creationId xmlns:a16="http://schemas.microsoft.com/office/drawing/2014/main" id="{AAF2C5B9-B38F-3D43-AF7B-00C3F6228972}"/>
                </a:ext>
              </a:extLst>
            </p:cNvPr>
            <p:cNvSpPr>
              <a:spLocks noChangeArrowheads="1"/>
            </p:cNvSpPr>
            <p:nvPr/>
          </p:nvSpPr>
          <p:spPr bwMode="gray">
            <a:xfrm>
              <a:off x="11513390" y="-976"/>
              <a:ext cx="675435" cy="68191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4" name="Freeform 15">
              <a:extLst>
                <a:ext uri="{FF2B5EF4-FFF2-40B4-BE49-F238E27FC236}">
                  <a16:creationId xmlns:a16="http://schemas.microsoft.com/office/drawing/2014/main" id="{B41B8C81-F7D4-9B48-89CD-658A79E03BC6}"/>
                </a:ext>
              </a:extLst>
            </p:cNvPr>
            <p:cNvSpPr>
              <a:spLocks/>
            </p:cNvSpPr>
            <p:nvPr/>
          </p:nvSpPr>
          <p:spPr bwMode="gray">
            <a:xfrm>
              <a:off x="11513390" y="-976"/>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5" name="Freeform 16">
              <a:extLst>
                <a:ext uri="{FF2B5EF4-FFF2-40B4-BE49-F238E27FC236}">
                  <a16:creationId xmlns:a16="http://schemas.microsoft.com/office/drawing/2014/main" id="{88EEEAC0-49ED-334D-BD04-2827B648AE43}"/>
                </a:ext>
              </a:extLst>
            </p:cNvPr>
            <p:cNvSpPr>
              <a:spLocks/>
            </p:cNvSpPr>
            <p:nvPr/>
          </p:nvSpPr>
          <p:spPr bwMode="gray">
            <a:xfrm>
              <a:off x="11513390" y="-976"/>
              <a:ext cx="270797" cy="270877"/>
            </a:xfrm>
            <a:custGeom>
              <a:avLst/>
              <a:gdLst>
                <a:gd name="T0" fmla="*/ 116 w 174"/>
                <a:gd name="T1" fmla="*/ 0 h 172"/>
                <a:gd name="T2" fmla="*/ 0 w 174"/>
                <a:gd name="T3" fmla="*/ 115 h 172"/>
                <a:gd name="T4" fmla="*/ 0 w 174"/>
                <a:gd name="T5" fmla="*/ 172 h 172"/>
                <a:gd name="T6" fmla="*/ 174 w 174"/>
                <a:gd name="T7" fmla="*/ 0 h 172"/>
                <a:gd name="T8" fmla="*/ 116 w 174"/>
                <a:gd name="T9" fmla="*/ 0 h 172"/>
              </a:gdLst>
              <a:ahLst/>
              <a:cxnLst>
                <a:cxn ang="0">
                  <a:pos x="T0" y="T1"/>
                </a:cxn>
                <a:cxn ang="0">
                  <a:pos x="T2" y="T3"/>
                </a:cxn>
                <a:cxn ang="0">
                  <a:pos x="T4" y="T5"/>
                </a:cxn>
                <a:cxn ang="0">
                  <a:pos x="T6" y="T7"/>
                </a:cxn>
                <a:cxn ang="0">
                  <a:pos x="T8" y="T9"/>
                </a:cxn>
              </a:cxnLst>
              <a:rect l="0" t="0" r="r" b="b"/>
              <a:pathLst>
                <a:path w="174" h="172">
                  <a:moveTo>
                    <a:pt x="116" y="0"/>
                  </a:moveTo>
                  <a:lnTo>
                    <a:pt x="0" y="115"/>
                  </a:lnTo>
                  <a:lnTo>
                    <a:pt x="0" y="172"/>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6" name="Freeform 17">
              <a:extLst>
                <a:ext uri="{FF2B5EF4-FFF2-40B4-BE49-F238E27FC236}">
                  <a16:creationId xmlns:a16="http://schemas.microsoft.com/office/drawing/2014/main" id="{013B09A9-ABF0-2C42-B9D7-B90BD7ACEABD}"/>
                </a:ext>
              </a:extLst>
            </p:cNvPr>
            <p:cNvSpPr>
              <a:spLocks/>
            </p:cNvSpPr>
            <p:nvPr/>
          </p:nvSpPr>
          <p:spPr bwMode="gray">
            <a:xfrm>
              <a:off x="11513390" y="-976"/>
              <a:ext cx="449772" cy="453562"/>
            </a:xfrm>
            <a:custGeom>
              <a:avLst/>
              <a:gdLst>
                <a:gd name="T0" fmla="*/ 232 w 289"/>
                <a:gd name="T1" fmla="*/ 0 h 288"/>
                <a:gd name="T2" fmla="*/ 0 w 289"/>
                <a:gd name="T3" fmla="*/ 231 h 288"/>
                <a:gd name="T4" fmla="*/ 0 w 289"/>
                <a:gd name="T5" fmla="*/ 288 h 288"/>
                <a:gd name="T6" fmla="*/ 289 w 289"/>
                <a:gd name="T7" fmla="*/ 0 h 288"/>
                <a:gd name="T8" fmla="*/ 232 w 289"/>
                <a:gd name="T9" fmla="*/ 0 h 288"/>
              </a:gdLst>
              <a:ahLst/>
              <a:cxnLst>
                <a:cxn ang="0">
                  <a:pos x="T0" y="T1"/>
                </a:cxn>
                <a:cxn ang="0">
                  <a:pos x="T2" y="T3"/>
                </a:cxn>
                <a:cxn ang="0">
                  <a:pos x="T4" y="T5"/>
                </a:cxn>
                <a:cxn ang="0">
                  <a:pos x="T6" y="T7"/>
                </a:cxn>
                <a:cxn ang="0">
                  <a:pos x="T8" y="T9"/>
                </a:cxn>
              </a:cxnLst>
              <a:rect l="0" t="0" r="r" b="b"/>
              <a:pathLst>
                <a:path w="289" h="288">
                  <a:moveTo>
                    <a:pt x="232" y="0"/>
                  </a:moveTo>
                  <a:lnTo>
                    <a:pt x="0" y="231"/>
                  </a:lnTo>
                  <a:lnTo>
                    <a:pt x="0" y="288"/>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7" name="Freeform 18">
              <a:extLst>
                <a:ext uri="{FF2B5EF4-FFF2-40B4-BE49-F238E27FC236}">
                  <a16:creationId xmlns:a16="http://schemas.microsoft.com/office/drawing/2014/main" id="{361C99CD-B667-8A4D-B013-670E74D8A7C1}"/>
                </a:ext>
              </a:extLst>
            </p:cNvPr>
            <p:cNvSpPr>
              <a:spLocks/>
            </p:cNvSpPr>
            <p:nvPr/>
          </p:nvSpPr>
          <p:spPr bwMode="gray">
            <a:xfrm>
              <a:off x="11513390" y="-976"/>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8" name="Freeform 19">
              <a:extLst>
                <a:ext uri="{FF2B5EF4-FFF2-40B4-BE49-F238E27FC236}">
                  <a16:creationId xmlns:a16="http://schemas.microsoft.com/office/drawing/2014/main" id="{94308E27-3B00-C040-86CF-3E6689FFBA2C}"/>
                </a:ext>
              </a:extLst>
            </p:cNvPr>
            <p:cNvSpPr>
              <a:spLocks/>
            </p:cNvSpPr>
            <p:nvPr/>
          </p:nvSpPr>
          <p:spPr bwMode="gray">
            <a:xfrm>
              <a:off x="11558522" y="43120"/>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29" name="Freeform 20">
              <a:extLst>
                <a:ext uri="{FF2B5EF4-FFF2-40B4-BE49-F238E27FC236}">
                  <a16:creationId xmlns:a16="http://schemas.microsoft.com/office/drawing/2014/main" id="{59DEFF69-F25B-A74E-9ECC-5BE670E41C11}"/>
                </a:ext>
              </a:extLst>
            </p:cNvPr>
            <p:cNvSpPr>
              <a:spLocks/>
            </p:cNvSpPr>
            <p:nvPr/>
          </p:nvSpPr>
          <p:spPr bwMode="gray">
            <a:xfrm>
              <a:off x="11739053" y="225804"/>
              <a:ext cx="449772" cy="455137"/>
            </a:xfrm>
            <a:custGeom>
              <a:avLst/>
              <a:gdLst>
                <a:gd name="T0" fmla="*/ 58 w 289"/>
                <a:gd name="T1" fmla="*/ 289 h 289"/>
                <a:gd name="T2" fmla="*/ 289 w 289"/>
                <a:gd name="T3" fmla="*/ 57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7"/>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0" name="Freeform 21">
              <a:extLst>
                <a:ext uri="{FF2B5EF4-FFF2-40B4-BE49-F238E27FC236}">
                  <a16:creationId xmlns:a16="http://schemas.microsoft.com/office/drawing/2014/main" id="{56B78667-8DDA-4C45-9007-AF7BF0832889}"/>
                </a:ext>
              </a:extLst>
            </p:cNvPr>
            <p:cNvSpPr>
              <a:spLocks/>
            </p:cNvSpPr>
            <p:nvPr/>
          </p:nvSpPr>
          <p:spPr bwMode="gray">
            <a:xfrm>
              <a:off x="11918028" y="408489"/>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1" name="Freeform 22">
              <a:extLst>
                <a:ext uri="{FF2B5EF4-FFF2-40B4-BE49-F238E27FC236}">
                  <a16:creationId xmlns:a16="http://schemas.microsoft.com/office/drawing/2014/main" id="{EE71E60E-4D57-004A-9891-8BC0D49D6734}"/>
                </a:ext>
              </a:extLst>
            </p:cNvPr>
            <p:cNvSpPr>
              <a:spLocks/>
            </p:cNvSpPr>
            <p:nvPr/>
          </p:nvSpPr>
          <p:spPr bwMode="gray">
            <a:xfrm>
              <a:off x="12100115" y="58960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0" name="Freeform 38">
              <a:extLst>
                <a:ext uri="{FF2B5EF4-FFF2-40B4-BE49-F238E27FC236}">
                  <a16:creationId xmlns:a16="http://schemas.microsoft.com/office/drawing/2014/main" id="{1FC4B569-0171-2C48-95D1-5F5EFE1FBD6E}"/>
                </a:ext>
              </a:extLst>
            </p:cNvPr>
            <p:cNvSpPr>
              <a:spLocks/>
            </p:cNvSpPr>
            <p:nvPr/>
          </p:nvSpPr>
          <p:spPr bwMode="gray">
            <a:xfrm>
              <a:off x="11513390" y="5468935"/>
              <a:ext cx="675435" cy="681918"/>
            </a:xfrm>
            <a:custGeom>
              <a:avLst/>
              <a:gdLst>
                <a:gd name="T0" fmla="*/ 434 w 434"/>
                <a:gd name="T1" fmla="*/ 0 h 433"/>
                <a:gd name="T2" fmla="*/ 434 w 434"/>
                <a:gd name="T3" fmla="*/ 433 h 433"/>
                <a:gd name="T4" fmla="*/ 0 w 434"/>
                <a:gd name="T5" fmla="*/ 433 h 433"/>
                <a:gd name="T6" fmla="*/ 434 w 434"/>
                <a:gd name="T7" fmla="*/ 0 h 433"/>
              </a:gdLst>
              <a:ahLst/>
              <a:cxnLst>
                <a:cxn ang="0">
                  <a:pos x="T0" y="T1"/>
                </a:cxn>
                <a:cxn ang="0">
                  <a:pos x="T2" y="T3"/>
                </a:cxn>
                <a:cxn ang="0">
                  <a:pos x="T4" y="T5"/>
                </a:cxn>
                <a:cxn ang="0">
                  <a:pos x="T6" y="T7"/>
                </a:cxn>
              </a:cxnLst>
              <a:rect l="0" t="0" r="r" b="b"/>
              <a:pathLst>
                <a:path w="434" h="433">
                  <a:moveTo>
                    <a:pt x="434" y="0"/>
                  </a:moveTo>
                  <a:lnTo>
                    <a:pt x="434" y="433"/>
                  </a:lnTo>
                  <a:lnTo>
                    <a:pt x="0" y="433"/>
                  </a:lnTo>
                  <a:lnTo>
                    <a:pt x="4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2" name="Rectangle 41">
              <a:extLst>
                <a:ext uri="{FF2B5EF4-FFF2-40B4-BE49-F238E27FC236}">
                  <a16:creationId xmlns:a16="http://schemas.microsoft.com/office/drawing/2014/main" id="{FFE4D6BF-370D-F04A-95B8-D31CBF7576A3}"/>
                </a:ext>
              </a:extLst>
            </p:cNvPr>
            <p:cNvSpPr>
              <a:spLocks noChangeArrowheads="1"/>
            </p:cNvSpPr>
            <p:nvPr/>
          </p:nvSpPr>
          <p:spPr bwMode="gray">
            <a:xfrm>
              <a:off x="10837954" y="3422984"/>
              <a:ext cx="675435" cy="68034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46" name="Freeform 11">
              <a:extLst>
                <a:ext uri="{FF2B5EF4-FFF2-40B4-BE49-F238E27FC236}">
                  <a16:creationId xmlns:a16="http://schemas.microsoft.com/office/drawing/2014/main" id="{36FE45AC-7332-F943-A22B-ECFDF2FA1DD4}"/>
                </a:ext>
              </a:extLst>
            </p:cNvPr>
            <p:cNvSpPr>
              <a:spLocks/>
            </p:cNvSpPr>
            <p:nvPr userDrawn="1"/>
          </p:nvSpPr>
          <p:spPr bwMode="gray">
            <a:xfrm rot="5400000">
              <a:off x="10833147" y="3426216"/>
              <a:ext cx="683492" cy="673879"/>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Freeform 59">
              <a:extLst>
                <a:ext uri="{FF2B5EF4-FFF2-40B4-BE49-F238E27FC236}">
                  <a16:creationId xmlns:a16="http://schemas.microsoft.com/office/drawing/2014/main" id="{1A17FA1F-E269-A548-B256-057CB7641341}"/>
                </a:ext>
              </a:extLst>
            </p:cNvPr>
            <p:cNvSpPr>
              <a:spLocks/>
            </p:cNvSpPr>
            <p:nvPr/>
          </p:nvSpPr>
          <p:spPr bwMode="gray">
            <a:xfrm rot="10800000">
              <a:off x="10837175" y="2741068"/>
              <a:ext cx="675435" cy="681918"/>
            </a:xfrm>
            <a:custGeom>
              <a:avLst/>
              <a:gdLst>
                <a:gd name="T0" fmla="*/ 0 w 434"/>
                <a:gd name="T1" fmla="*/ 433 h 433"/>
                <a:gd name="T2" fmla="*/ 0 w 434"/>
                <a:gd name="T3" fmla="*/ 0 h 433"/>
                <a:gd name="T4" fmla="*/ 434 w 434"/>
                <a:gd name="T5" fmla="*/ 0 h 433"/>
                <a:gd name="T6" fmla="*/ 0 w 434"/>
                <a:gd name="T7" fmla="*/ 433 h 433"/>
              </a:gdLst>
              <a:ahLst/>
              <a:cxnLst>
                <a:cxn ang="0">
                  <a:pos x="T0" y="T1"/>
                </a:cxn>
                <a:cxn ang="0">
                  <a:pos x="T2" y="T3"/>
                </a:cxn>
                <a:cxn ang="0">
                  <a:pos x="T4" y="T5"/>
                </a:cxn>
                <a:cxn ang="0">
                  <a:pos x="T6" y="T7"/>
                </a:cxn>
              </a:cxnLst>
              <a:rect l="0" t="0" r="r" b="b"/>
              <a:pathLst>
                <a:path w="434" h="433">
                  <a:moveTo>
                    <a:pt x="0" y="433"/>
                  </a:moveTo>
                  <a:lnTo>
                    <a:pt x="0" y="0"/>
                  </a:lnTo>
                  <a:lnTo>
                    <a:pt x="434" y="0"/>
                  </a:lnTo>
                  <a:lnTo>
                    <a:pt x="0" y="43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 name="Rectangle 45">
              <a:extLst>
                <a:ext uri="{FF2B5EF4-FFF2-40B4-BE49-F238E27FC236}">
                  <a16:creationId xmlns:a16="http://schemas.microsoft.com/office/drawing/2014/main" id="{D3054FE1-B785-7D48-96D3-70361457762A}"/>
                </a:ext>
              </a:extLst>
            </p:cNvPr>
            <p:cNvSpPr>
              <a:spLocks noChangeArrowheads="1"/>
            </p:cNvSpPr>
            <p:nvPr/>
          </p:nvSpPr>
          <p:spPr bwMode="gray">
            <a:xfrm>
              <a:off x="10837954" y="4089939"/>
              <a:ext cx="1350871" cy="137584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4" name="Freeform 46">
              <a:extLst>
                <a:ext uri="{FF2B5EF4-FFF2-40B4-BE49-F238E27FC236}">
                  <a16:creationId xmlns:a16="http://schemas.microsoft.com/office/drawing/2014/main" id="{85357464-40A7-C144-8DC9-260A37AEA404}"/>
                </a:ext>
              </a:extLst>
            </p:cNvPr>
            <p:cNvSpPr>
              <a:spLocks/>
            </p:cNvSpPr>
            <p:nvPr/>
          </p:nvSpPr>
          <p:spPr bwMode="gray">
            <a:xfrm>
              <a:off x="10837954" y="4103326"/>
              <a:ext cx="1350871" cy="134808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rgbClr val="7CB5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2" name="Freeform 11">
              <a:extLst>
                <a:ext uri="{FF2B5EF4-FFF2-40B4-BE49-F238E27FC236}">
                  <a16:creationId xmlns:a16="http://schemas.microsoft.com/office/drawing/2014/main" id="{71B49D1E-8F78-534A-9D70-08EDBBA2C168}"/>
                </a:ext>
              </a:extLst>
            </p:cNvPr>
            <p:cNvSpPr>
              <a:spLocks/>
            </p:cNvSpPr>
            <p:nvPr/>
          </p:nvSpPr>
          <p:spPr bwMode="gray">
            <a:xfrm>
              <a:off x="10837954" y="4087577"/>
              <a:ext cx="1350871" cy="1375846"/>
            </a:xfrm>
            <a:custGeom>
              <a:avLst/>
              <a:gdLst>
                <a:gd name="T0" fmla="*/ 0 w 864"/>
                <a:gd name="T1" fmla="*/ 864 h 864"/>
                <a:gd name="T2" fmla="*/ 864 w 864"/>
                <a:gd name="T3" fmla="*/ 864 h 864"/>
                <a:gd name="T4" fmla="*/ 0 w 864"/>
                <a:gd name="T5" fmla="*/ 0 h 864"/>
                <a:gd name="T6" fmla="*/ 0 w 864"/>
                <a:gd name="T7" fmla="*/ 864 h 864"/>
              </a:gdLst>
              <a:ahLst/>
              <a:cxnLst>
                <a:cxn ang="0">
                  <a:pos x="T0" y="T1"/>
                </a:cxn>
                <a:cxn ang="0">
                  <a:pos x="T2" y="T3"/>
                </a:cxn>
                <a:cxn ang="0">
                  <a:pos x="T4" y="T5"/>
                </a:cxn>
                <a:cxn ang="0">
                  <a:pos x="T6" y="T7"/>
                </a:cxn>
              </a:cxnLst>
              <a:rect l="0" t="0" r="r" b="b"/>
              <a:pathLst>
                <a:path w="864" h="864">
                  <a:moveTo>
                    <a:pt x="0" y="864"/>
                  </a:moveTo>
                  <a:cubicBezTo>
                    <a:pt x="864" y="864"/>
                    <a:pt x="864" y="864"/>
                    <a:pt x="864" y="864"/>
                  </a:cubicBezTo>
                  <a:cubicBezTo>
                    <a:pt x="864" y="387"/>
                    <a:pt x="477" y="0"/>
                    <a:pt x="0" y="0"/>
                  </a:cubicBezTo>
                  <a:lnTo>
                    <a:pt x="0" y="8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400"/>
            </a:p>
          </p:txBody>
        </p:sp>
        <p:grpSp>
          <p:nvGrpSpPr>
            <p:cNvPr id="4" name="Group 3">
              <a:extLst>
                <a:ext uri="{FF2B5EF4-FFF2-40B4-BE49-F238E27FC236}">
                  <a16:creationId xmlns:a16="http://schemas.microsoft.com/office/drawing/2014/main" id="{775EC867-DA4C-45FA-99C0-BC8E8F16B1CD}"/>
                </a:ext>
              </a:extLst>
            </p:cNvPr>
            <p:cNvGrpSpPr/>
            <p:nvPr userDrawn="1"/>
          </p:nvGrpSpPr>
          <p:grpSpPr bwMode="gray">
            <a:xfrm>
              <a:off x="10837954" y="5466269"/>
              <a:ext cx="675436" cy="692349"/>
              <a:chOff x="10837954" y="5468935"/>
              <a:chExt cx="675436" cy="681919"/>
            </a:xfrm>
          </p:grpSpPr>
          <p:sp>
            <p:nvSpPr>
              <p:cNvPr id="33" name="Freeform 32">
                <a:extLst>
                  <a:ext uri="{FF2B5EF4-FFF2-40B4-BE49-F238E27FC236}">
                    <a16:creationId xmlns:a16="http://schemas.microsoft.com/office/drawing/2014/main" id="{0335F22D-9F5B-CB4F-BEE3-27E4041C11F5}"/>
                  </a:ext>
                </a:extLst>
              </p:cNvPr>
              <p:cNvSpPr>
                <a:spLocks/>
              </p:cNvSpPr>
              <p:nvPr/>
            </p:nvSpPr>
            <p:spPr bwMode="gray">
              <a:xfrm>
                <a:off x="10837954" y="5468935"/>
                <a:ext cx="270797" cy="272453"/>
              </a:xfrm>
              <a:custGeom>
                <a:avLst/>
                <a:gdLst>
                  <a:gd name="T0" fmla="*/ 116 w 174"/>
                  <a:gd name="T1" fmla="*/ 0 h 173"/>
                  <a:gd name="T2" fmla="*/ 0 w 174"/>
                  <a:gd name="T3" fmla="*/ 115 h 173"/>
                  <a:gd name="T4" fmla="*/ 0 w 174"/>
                  <a:gd name="T5" fmla="*/ 173 h 173"/>
                  <a:gd name="T6" fmla="*/ 174 w 174"/>
                  <a:gd name="T7" fmla="*/ 0 h 173"/>
                  <a:gd name="T8" fmla="*/ 116 w 174"/>
                  <a:gd name="T9" fmla="*/ 0 h 173"/>
                </a:gdLst>
                <a:ahLst/>
                <a:cxnLst>
                  <a:cxn ang="0">
                    <a:pos x="T0" y="T1"/>
                  </a:cxn>
                  <a:cxn ang="0">
                    <a:pos x="T2" y="T3"/>
                  </a:cxn>
                  <a:cxn ang="0">
                    <a:pos x="T4" y="T5"/>
                  </a:cxn>
                  <a:cxn ang="0">
                    <a:pos x="T6" y="T7"/>
                  </a:cxn>
                  <a:cxn ang="0">
                    <a:pos x="T8" y="T9"/>
                  </a:cxn>
                </a:cxnLst>
                <a:rect l="0" t="0" r="r" b="b"/>
                <a:pathLst>
                  <a:path w="174" h="173">
                    <a:moveTo>
                      <a:pt x="116" y="0"/>
                    </a:moveTo>
                    <a:lnTo>
                      <a:pt x="0" y="115"/>
                    </a:lnTo>
                    <a:lnTo>
                      <a:pt x="0" y="173"/>
                    </a:lnTo>
                    <a:lnTo>
                      <a:pt x="174" y="0"/>
                    </a:lnTo>
                    <a:lnTo>
                      <a:pt x="11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4" name="Freeform 33">
                <a:extLst>
                  <a:ext uri="{FF2B5EF4-FFF2-40B4-BE49-F238E27FC236}">
                    <a16:creationId xmlns:a16="http://schemas.microsoft.com/office/drawing/2014/main" id="{4DDED807-FE22-D74F-B3F4-5CD2FED656B1}"/>
                  </a:ext>
                </a:extLst>
              </p:cNvPr>
              <p:cNvSpPr>
                <a:spLocks/>
              </p:cNvSpPr>
              <p:nvPr/>
            </p:nvSpPr>
            <p:spPr bwMode="gray">
              <a:xfrm>
                <a:off x="10837954" y="5468935"/>
                <a:ext cx="449772" cy="455137"/>
              </a:xfrm>
              <a:custGeom>
                <a:avLst/>
                <a:gdLst>
                  <a:gd name="T0" fmla="*/ 232 w 289"/>
                  <a:gd name="T1" fmla="*/ 0 h 289"/>
                  <a:gd name="T2" fmla="*/ 0 w 289"/>
                  <a:gd name="T3" fmla="*/ 231 h 289"/>
                  <a:gd name="T4" fmla="*/ 0 w 289"/>
                  <a:gd name="T5" fmla="*/ 289 h 289"/>
                  <a:gd name="T6" fmla="*/ 289 w 289"/>
                  <a:gd name="T7" fmla="*/ 0 h 289"/>
                  <a:gd name="T8" fmla="*/ 232 w 289"/>
                  <a:gd name="T9" fmla="*/ 0 h 289"/>
                </a:gdLst>
                <a:ahLst/>
                <a:cxnLst>
                  <a:cxn ang="0">
                    <a:pos x="T0" y="T1"/>
                  </a:cxn>
                  <a:cxn ang="0">
                    <a:pos x="T2" y="T3"/>
                  </a:cxn>
                  <a:cxn ang="0">
                    <a:pos x="T4" y="T5"/>
                  </a:cxn>
                  <a:cxn ang="0">
                    <a:pos x="T6" y="T7"/>
                  </a:cxn>
                  <a:cxn ang="0">
                    <a:pos x="T8" y="T9"/>
                  </a:cxn>
                </a:cxnLst>
                <a:rect l="0" t="0" r="r" b="b"/>
                <a:pathLst>
                  <a:path w="289" h="289">
                    <a:moveTo>
                      <a:pt x="232" y="0"/>
                    </a:moveTo>
                    <a:lnTo>
                      <a:pt x="0" y="231"/>
                    </a:lnTo>
                    <a:lnTo>
                      <a:pt x="0" y="289"/>
                    </a:lnTo>
                    <a:lnTo>
                      <a:pt x="289" y="0"/>
                    </a:lnTo>
                    <a:lnTo>
                      <a:pt x="23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5" name="Freeform 34">
                <a:extLst>
                  <a:ext uri="{FF2B5EF4-FFF2-40B4-BE49-F238E27FC236}">
                    <a16:creationId xmlns:a16="http://schemas.microsoft.com/office/drawing/2014/main" id="{F8BD40A5-527D-154E-BEFD-1E2EF1DC8BFB}"/>
                  </a:ext>
                </a:extLst>
              </p:cNvPr>
              <p:cNvSpPr>
                <a:spLocks/>
              </p:cNvSpPr>
              <p:nvPr/>
            </p:nvSpPr>
            <p:spPr bwMode="gray">
              <a:xfrm>
                <a:off x="10837954" y="5468935"/>
                <a:ext cx="630303" cy="636246"/>
              </a:xfrm>
              <a:custGeom>
                <a:avLst/>
                <a:gdLst>
                  <a:gd name="T0" fmla="*/ 348 w 405"/>
                  <a:gd name="T1" fmla="*/ 0 h 404"/>
                  <a:gd name="T2" fmla="*/ 0 w 405"/>
                  <a:gd name="T3" fmla="*/ 346 h 404"/>
                  <a:gd name="T4" fmla="*/ 0 w 405"/>
                  <a:gd name="T5" fmla="*/ 404 h 404"/>
                  <a:gd name="T6" fmla="*/ 405 w 405"/>
                  <a:gd name="T7" fmla="*/ 0 h 404"/>
                  <a:gd name="T8" fmla="*/ 348 w 405"/>
                  <a:gd name="T9" fmla="*/ 0 h 404"/>
                </a:gdLst>
                <a:ahLst/>
                <a:cxnLst>
                  <a:cxn ang="0">
                    <a:pos x="T0" y="T1"/>
                  </a:cxn>
                  <a:cxn ang="0">
                    <a:pos x="T2" y="T3"/>
                  </a:cxn>
                  <a:cxn ang="0">
                    <a:pos x="T4" y="T5"/>
                  </a:cxn>
                  <a:cxn ang="0">
                    <a:pos x="T6" y="T7"/>
                  </a:cxn>
                  <a:cxn ang="0">
                    <a:pos x="T8" y="T9"/>
                  </a:cxn>
                </a:cxnLst>
                <a:rect l="0" t="0" r="r" b="b"/>
                <a:pathLst>
                  <a:path w="405" h="404">
                    <a:moveTo>
                      <a:pt x="348" y="0"/>
                    </a:moveTo>
                    <a:lnTo>
                      <a:pt x="0" y="346"/>
                    </a:lnTo>
                    <a:lnTo>
                      <a:pt x="0" y="404"/>
                    </a:lnTo>
                    <a:lnTo>
                      <a:pt x="405" y="0"/>
                    </a:lnTo>
                    <a:lnTo>
                      <a:pt x="34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6" name="Freeform 35">
                <a:extLst>
                  <a:ext uri="{FF2B5EF4-FFF2-40B4-BE49-F238E27FC236}">
                    <a16:creationId xmlns:a16="http://schemas.microsoft.com/office/drawing/2014/main" id="{4E3D5365-8591-194E-8AED-6D1F04187165}"/>
                  </a:ext>
                </a:extLst>
              </p:cNvPr>
              <p:cNvSpPr>
                <a:spLocks/>
              </p:cNvSpPr>
              <p:nvPr/>
            </p:nvSpPr>
            <p:spPr bwMode="gray">
              <a:xfrm>
                <a:off x="10883087" y="5513032"/>
                <a:ext cx="630303" cy="637822"/>
              </a:xfrm>
              <a:custGeom>
                <a:avLst/>
                <a:gdLst>
                  <a:gd name="T0" fmla="*/ 405 w 405"/>
                  <a:gd name="T1" fmla="*/ 58 h 405"/>
                  <a:gd name="T2" fmla="*/ 405 w 405"/>
                  <a:gd name="T3" fmla="*/ 0 h 405"/>
                  <a:gd name="T4" fmla="*/ 0 w 405"/>
                  <a:gd name="T5" fmla="*/ 405 h 405"/>
                  <a:gd name="T6" fmla="*/ 58 w 405"/>
                  <a:gd name="T7" fmla="*/ 405 h 405"/>
                  <a:gd name="T8" fmla="*/ 405 w 405"/>
                  <a:gd name="T9" fmla="*/ 58 h 405"/>
                </a:gdLst>
                <a:ahLst/>
                <a:cxnLst>
                  <a:cxn ang="0">
                    <a:pos x="T0" y="T1"/>
                  </a:cxn>
                  <a:cxn ang="0">
                    <a:pos x="T2" y="T3"/>
                  </a:cxn>
                  <a:cxn ang="0">
                    <a:pos x="T4" y="T5"/>
                  </a:cxn>
                  <a:cxn ang="0">
                    <a:pos x="T6" y="T7"/>
                  </a:cxn>
                  <a:cxn ang="0">
                    <a:pos x="T8" y="T9"/>
                  </a:cxn>
                </a:cxnLst>
                <a:rect l="0" t="0" r="r" b="b"/>
                <a:pathLst>
                  <a:path w="405" h="405">
                    <a:moveTo>
                      <a:pt x="405" y="58"/>
                    </a:moveTo>
                    <a:lnTo>
                      <a:pt x="405" y="0"/>
                    </a:lnTo>
                    <a:lnTo>
                      <a:pt x="0" y="405"/>
                    </a:lnTo>
                    <a:lnTo>
                      <a:pt x="58" y="405"/>
                    </a:lnTo>
                    <a:lnTo>
                      <a:pt x="405"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7" name="Freeform 36">
                <a:extLst>
                  <a:ext uri="{FF2B5EF4-FFF2-40B4-BE49-F238E27FC236}">
                    <a16:creationId xmlns:a16="http://schemas.microsoft.com/office/drawing/2014/main" id="{5AD38BD3-F9E5-454D-A84D-2AEF963A2425}"/>
                  </a:ext>
                </a:extLst>
              </p:cNvPr>
              <p:cNvSpPr>
                <a:spLocks/>
              </p:cNvSpPr>
              <p:nvPr/>
            </p:nvSpPr>
            <p:spPr bwMode="gray">
              <a:xfrm>
                <a:off x="11063618" y="5695716"/>
                <a:ext cx="449772" cy="455137"/>
              </a:xfrm>
              <a:custGeom>
                <a:avLst/>
                <a:gdLst>
                  <a:gd name="T0" fmla="*/ 58 w 289"/>
                  <a:gd name="T1" fmla="*/ 289 h 289"/>
                  <a:gd name="T2" fmla="*/ 289 w 289"/>
                  <a:gd name="T3" fmla="*/ 58 h 289"/>
                  <a:gd name="T4" fmla="*/ 289 w 289"/>
                  <a:gd name="T5" fmla="*/ 0 h 289"/>
                  <a:gd name="T6" fmla="*/ 0 w 289"/>
                  <a:gd name="T7" fmla="*/ 289 h 289"/>
                  <a:gd name="T8" fmla="*/ 58 w 289"/>
                  <a:gd name="T9" fmla="*/ 289 h 289"/>
                </a:gdLst>
                <a:ahLst/>
                <a:cxnLst>
                  <a:cxn ang="0">
                    <a:pos x="T0" y="T1"/>
                  </a:cxn>
                  <a:cxn ang="0">
                    <a:pos x="T2" y="T3"/>
                  </a:cxn>
                  <a:cxn ang="0">
                    <a:pos x="T4" y="T5"/>
                  </a:cxn>
                  <a:cxn ang="0">
                    <a:pos x="T6" y="T7"/>
                  </a:cxn>
                  <a:cxn ang="0">
                    <a:pos x="T8" y="T9"/>
                  </a:cxn>
                </a:cxnLst>
                <a:rect l="0" t="0" r="r" b="b"/>
                <a:pathLst>
                  <a:path w="289" h="289">
                    <a:moveTo>
                      <a:pt x="58" y="289"/>
                    </a:moveTo>
                    <a:lnTo>
                      <a:pt x="289" y="58"/>
                    </a:lnTo>
                    <a:lnTo>
                      <a:pt x="289" y="0"/>
                    </a:lnTo>
                    <a:lnTo>
                      <a:pt x="0" y="289"/>
                    </a:lnTo>
                    <a:lnTo>
                      <a:pt x="58" y="28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8" name="Freeform 37">
                <a:extLst>
                  <a:ext uri="{FF2B5EF4-FFF2-40B4-BE49-F238E27FC236}">
                    <a16:creationId xmlns:a16="http://schemas.microsoft.com/office/drawing/2014/main" id="{59D1B7E6-AC48-0E4A-BEBD-E1B26630BE47}"/>
                  </a:ext>
                </a:extLst>
              </p:cNvPr>
              <p:cNvSpPr>
                <a:spLocks/>
              </p:cNvSpPr>
              <p:nvPr/>
            </p:nvSpPr>
            <p:spPr bwMode="gray">
              <a:xfrm>
                <a:off x="11242593" y="5878401"/>
                <a:ext cx="270797" cy="272453"/>
              </a:xfrm>
              <a:custGeom>
                <a:avLst/>
                <a:gdLst>
                  <a:gd name="T0" fmla="*/ 58 w 174"/>
                  <a:gd name="T1" fmla="*/ 173 h 173"/>
                  <a:gd name="T2" fmla="*/ 174 w 174"/>
                  <a:gd name="T3" fmla="*/ 57 h 173"/>
                  <a:gd name="T4" fmla="*/ 174 w 174"/>
                  <a:gd name="T5" fmla="*/ 0 h 173"/>
                  <a:gd name="T6" fmla="*/ 0 w 174"/>
                  <a:gd name="T7" fmla="*/ 173 h 173"/>
                  <a:gd name="T8" fmla="*/ 58 w 174"/>
                  <a:gd name="T9" fmla="*/ 173 h 173"/>
                </a:gdLst>
                <a:ahLst/>
                <a:cxnLst>
                  <a:cxn ang="0">
                    <a:pos x="T0" y="T1"/>
                  </a:cxn>
                  <a:cxn ang="0">
                    <a:pos x="T2" y="T3"/>
                  </a:cxn>
                  <a:cxn ang="0">
                    <a:pos x="T4" y="T5"/>
                  </a:cxn>
                  <a:cxn ang="0">
                    <a:pos x="T6" y="T7"/>
                  </a:cxn>
                  <a:cxn ang="0">
                    <a:pos x="T8" y="T9"/>
                  </a:cxn>
                </a:cxnLst>
                <a:rect l="0" t="0" r="r" b="b"/>
                <a:pathLst>
                  <a:path w="174" h="173">
                    <a:moveTo>
                      <a:pt x="58" y="173"/>
                    </a:moveTo>
                    <a:lnTo>
                      <a:pt x="174" y="57"/>
                    </a:lnTo>
                    <a:lnTo>
                      <a:pt x="174" y="0"/>
                    </a:lnTo>
                    <a:lnTo>
                      <a:pt x="0" y="173"/>
                    </a:lnTo>
                    <a:lnTo>
                      <a:pt x="58" y="1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9" name="Freeform 38">
                <a:extLst>
                  <a:ext uri="{FF2B5EF4-FFF2-40B4-BE49-F238E27FC236}">
                    <a16:creationId xmlns:a16="http://schemas.microsoft.com/office/drawing/2014/main" id="{44D55ACD-DF95-5342-BD5A-4F40A946678C}"/>
                  </a:ext>
                </a:extLst>
              </p:cNvPr>
              <p:cNvSpPr>
                <a:spLocks/>
              </p:cNvSpPr>
              <p:nvPr/>
            </p:nvSpPr>
            <p:spPr bwMode="gray">
              <a:xfrm>
                <a:off x="11424680" y="6059510"/>
                <a:ext cx="88710" cy="91342"/>
              </a:xfrm>
              <a:custGeom>
                <a:avLst/>
                <a:gdLst>
                  <a:gd name="T0" fmla="*/ 57 w 57"/>
                  <a:gd name="T1" fmla="*/ 58 h 58"/>
                  <a:gd name="T2" fmla="*/ 57 w 57"/>
                  <a:gd name="T3" fmla="*/ 58 h 58"/>
                  <a:gd name="T4" fmla="*/ 57 w 57"/>
                  <a:gd name="T5" fmla="*/ 0 h 58"/>
                  <a:gd name="T6" fmla="*/ 0 w 57"/>
                  <a:gd name="T7" fmla="*/ 58 h 58"/>
                  <a:gd name="T8" fmla="*/ 57 w 57"/>
                  <a:gd name="T9" fmla="*/ 58 h 58"/>
                </a:gdLst>
                <a:ahLst/>
                <a:cxnLst>
                  <a:cxn ang="0">
                    <a:pos x="T0" y="T1"/>
                  </a:cxn>
                  <a:cxn ang="0">
                    <a:pos x="T2" y="T3"/>
                  </a:cxn>
                  <a:cxn ang="0">
                    <a:pos x="T4" y="T5"/>
                  </a:cxn>
                  <a:cxn ang="0">
                    <a:pos x="T6" y="T7"/>
                  </a:cxn>
                  <a:cxn ang="0">
                    <a:pos x="T8" y="T9"/>
                  </a:cxn>
                </a:cxnLst>
                <a:rect l="0" t="0" r="r" b="b"/>
                <a:pathLst>
                  <a:path w="57" h="58">
                    <a:moveTo>
                      <a:pt x="57" y="58"/>
                    </a:moveTo>
                    <a:lnTo>
                      <a:pt x="57" y="58"/>
                    </a:lnTo>
                    <a:lnTo>
                      <a:pt x="57" y="0"/>
                    </a:lnTo>
                    <a:lnTo>
                      <a:pt x="0" y="58"/>
                    </a:lnTo>
                    <a:lnTo>
                      <a:pt x="57"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Freeform 31">
                <a:extLst>
                  <a:ext uri="{FF2B5EF4-FFF2-40B4-BE49-F238E27FC236}">
                    <a16:creationId xmlns:a16="http://schemas.microsoft.com/office/drawing/2014/main" id="{E4722D15-1F7D-414A-911F-F1441F0E9579}"/>
                  </a:ext>
                </a:extLst>
              </p:cNvPr>
              <p:cNvSpPr>
                <a:spLocks/>
              </p:cNvSpPr>
              <p:nvPr/>
            </p:nvSpPr>
            <p:spPr bwMode="gray">
              <a:xfrm>
                <a:off x="10837954" y="5468935"/>
                <a:ext cx="90266" cy="89768"/>
              </a:xfrm>
              <a:custGeom>
                <a:avLst/>
                <a:gdLst>
                  <a:gd name="T0" fmla="*/ 0 w 58"/>
                  <a:gd name="T1" fmla="*/ 0 h 57"/>
                  <a:gd name="T2" fmla="*/ 0 w 58"/>
                  <a:gd name="T3" fmla="*/ 57 h 57"/>
                  <a:gd name="T4" fmla="*/ 58 w 58"/>
                  <a:gd name="T5" fmla="*/ 0 h 57"/>
                  <a:gd name="T6" fmla="*/ 0 w 58"/>
                  <a:gd name="T7" fmla="*/ 0 h 57"/>
                </a:gdLst>
                <a:ahLst/>
                <a:cxnLst>
                  <a:cxn ang="0">
                    <a:pos x="T0" y="T1"/>
                  </a:cxn>
                  <a:cxn ang="0">
                    <a:pos x="T2" y="T3"/>
                  </a:cxn>
                  <a:cxn ang="0">
                    <a:pos x="T4" y="T5"/>
                  </a:cxn>
                  <a:cxn ang="0">
                    <a:pos x="T6" y="T7"/>
                  </a:cxn>
                </a:cxnLst>
                <a:rect l="0" t="0" r="r" b="b"/>
                <a:pathLst>
                  <a:path w="58" h="57">
                    <a:moveTo>
                      <a:pt x="0" y="0"/>
                    </a:moveTo>
                    <a:lnTo>
                      <a:pt x="0" y="57"/>
                    </a:lnTo>
                    <a:lnTo>
                      <a:pt x="58"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400"/>
              </a:p>
            </p:txBody>
          </p:sp>
        </p:grpSp>
        <p:sp>
          <p:nvSpPr>
            <p:cNvPr id="10" name="Rectangle 47">
              <a:extLst>
                <a:ext uri="{FF2B5EF4-FFF2-40B4-BE49-F238E27FC236}">
                  <a16:creationId xmlns:a16="http://schemas.microsoft.com/office/drawing/2014/main" id="{9E402A96-3AE1-3844-983A-CB5545781710}"/>
                </a:ext>
              </a:extLst>
            </p:cNvPr>
            <p:cNvSpPr>
              <a:spLocks noChangeArrowheads="1"/>
            </p:cNvSpPr>
            <p:nvPr/>
          </p:nvSpPr>
          <p:spPr bwMode="gray">
            <a:xfrm>
              <a:off x="11513390" y="6150851"/>
              <a:ext cx="675435" cy="692349"/>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11" name="Rectangle 72">
              <a:extLst>
                <a:ext uri="{FF2B5EF4-FFF2-40B4-BE49-F238E27FC236}">
                  <a16:creationId xmlns:a16="http://schemas.microsoft.com/office/drawing/2014/main" id="{C0B790C4-F0DD-E149-9F2B-DFEE64BBFA6F}"/>
                </a:ext>
              </a:extLst>
            </p:cNvPr>
            <p:cNvSpPr>
              <a:spLocks noChangeArrowheads="1"/>
            </p:cNvSpPr>
            <p:nvPr/>
          </p:nvSpPr>
          <p:spPr bwMode="gray">
            <a:xfrm>
              <a:off x="10837954" y="6150851"/>
              <a:ext cx="675435" cy="692349"/>
            </a:xfrm>
            <a:prstGeom prst="rect">
              <a:avLst/>
            </a:prstGeom>
            <a:solidFill>
              <a:srgbClr val="F37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45" name="Text Placeholder 51">
            <a:extLst>
              <a:ext uri="{FF2B5EF4-FFF2-40B4-BE49-F238E27FC236}">
                <a16:creationId xmlns:a16="http://schemas.microsoft.com/office/drawing/2014/main" id="{ABE3865F-3881-4B0F-9508-C51F48183662}"/>
              </a:ext>
            </a:extLst>
          </p:cNvPr>
          <p:cNvSpPr>
            <a:spLocks noGrp="1"/>
          </p:cNvSpPr>
          <p:nvPr>
            <p:ph type="body" sz="quarter" idx="13"/>
          </p:nvPr>
        </p:nvSpPr>
        <p:spPr>
          <a:xfrm>
            <a:off x="684392" y="4860105"/>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7" name="Text Placeholder 53">
            <a:extLst>
              <a:ext uri="{FF2B5EF4-FFF2-40B4-BE49-F238E27FC236}">
                <a16:creationId xmlns:a16="http://schemas.microsoft.com/office/drawing/2014/main" id="{5C896202-E27A-43F0-A463-C4A604F6E441}"/>
              </a:ext>
            </a:extLst>
          </p:cNvPr>
          <p:cNvSpPr>
            <a:spLocks noGrp="1"/>
          </p:cNvSpPr>
          <p:nvPr>
            <p:ph type="body" sz="quarter" idx="14"/>
          </p:nvPr>
        </p:nvSpPr>
        <p:spPr>
          <a:xfrm>
            <a:off x="676451" y="5309871"/>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55" name="Text Placeholder 51">
            <a:extLst>
              <a:ext uri="{FF2B5EF4-FFF2-40B4-BE49-F238E27FC236}">
                <a16:creationId xmlns:a16="http://schemas.microsoft.com/office/drawing/2014/main" id="{BD35E350-03EB-40A9-B8B8-6F0223E271DF}"/>
              </a:ext>
            </a:extLst>
          </p:cNvPr>
          <p:cNvSpPr>
            <a:spLocks noGrp="1"/>
          </p:cNvSpPr>
          <p:nvPr>
            <p:ph type="body" sz="quarter" idx="15"/>
          </p:nvPr>
        </p:nvSpPr>
        <p:spPr>
          <a:xfrm>
            <a:off x="5390359" y="5699867"/>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6" name="Text Placeholder 53">
            <a:extLst>
              <a:ext uri="{FF2B5EF4-FFF2-40B4-BE49-F238E27FC236}">
                <a16:creationId xmlns:a16="http://schemas.microsoft.com/office/drawing/2014/main" id="{B0D067D1-6196-4CC4-A3EB-77B743842D09}"/>
              </a:ext>
            </a:extLst>
          </p:cNvPr>
          <p:cNvSpPr>
            <a:spLocks noGrp="1"/>
          </p:cNvSpPr>
          <p:nvPr>
            <p:ph type="body" sz="quarter" idx="16"/>
          </p:nvPr>
        </p:nvSpPr>
        <p:spPr>
          <a:xfrm>
            <a:off x="5382418" y="6149633"/>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57" name="Text Placeholder 51">
            <a:extLst>
              <a:ext uri="{FF2B5EF4-FFF2-40B4-BE49-F238E27FC236}">
                <a16:creationId xmlns:a16="http://schemas.microsoft.com/office/drawing/2014/main" id="{D5F1420B-B298-4E74-B56D-72CC96174960}"/>
              </a:ext>
            </a:extLst>
          </p:cNvPr>
          <p:cNvSpPr>
            <a:spLocks noGrp="1"/>
          </p:cNvSpPr>
          <p:nvPr>
            <p:ph type="body" sz="quarter" idx="17"/>
          </p:nvPr>
        </p:nvSpPr>
        <p:spPr>
          <a:xfrm>
            <a:off x="5390359" y="4860105"/>
            <a:ext cx="4014245"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8" name="Text Placeholder 53">
            <a:extLst>
              <a:ext uri="{FF2B5EF4-FFF2-40B4-BE49-F238E27FC236}">
                <a16:creationId xmlns:a16="http://schemas.microsoft.com/office/drawing/2014/main" id="{4B8416A3-0876-4832-B2D5-0D2B467CA09B}"/>
              </a:ext>
            </a:extLst>
          </p:cNvPr>
          <p:cNvSpPr>
            <a:spLocks noGrp="1"/>
          </p:cNvSpPr>
          <p:nvPr>
            <p:ph type="body" sz="quarter" idx="18"/>
          </p:nvPr>
        </p:nvSpPr>
        <p:spPr>
          <a:xfrm>
            <a:off x="5382418" y="5309871"/>
            <a:ext cx="4019010"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728196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870038"/>
            <a:ext cx="10838463"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6463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4">
  <p:cSld name="Title and Content 4">
    <p:spTree>
      <p:nvGrpSpPr>
        <p:cNvPr id="1" name="Shape 73"/>
        <p:cNvGrpSpPr/>
        <p:nvPr/>
      </p:nvGrpSpPr>
      <p:grpSpPr>
        <a:xfrm>
          <a:off x="0" y="0"/>
          <a:ext cx="0" cy="0"/>
          <a:chOff x="0" y="0"/>
          <a:chExt cx="0" cy="0"/>
        </a:xfrm>
      </p:grpSpPr>
      <p:sp>
        <p:nvSpPr>
          <p:cNvPr id="74" name="Google Shape;74;g10230076b95_0_81"/>
          <p:cNvSpPr txBox="1">
            <a:spLocks noGrp="1"/>
          </p:cNvSpPr>
          <p:nvPr>
            <p:ph type="body" idx="1"/>
          </p:nvPr>
        </p:nvSpPr>
        <p:spPr>
          <a:xfrm>
            <a:off x="332398" y="1581327"/>
            <a:ext cx="11478600" cy="4277700"/>
          </a:xfrm>
          <a:prstGeom prst="rect">
            <a:avLst/>
          </a:prstGeom>
          <a:noFill/>
          <a:ln>
            <a:noFill/>
          </a:ln>
        </p:spPr>
        <p:txBody>
          <a:bodyPr spcFirstLastPara="1" wrap="square" lIns="22675" tIns="11325" rIns="22675" bIns="11325" anchor="t" anchorCtr="0">
            <a:normAutofit/>
          </a:bodyPr>
          <a:lstStyle>
            <a:lvl1pPr marL="457200" lvl="0" indent="-260350" algn="l">
              <a:lnSpc>
                <a:spcPct val="100000"/>
              </a:lnSpc>
              <a:spcBef>
                <a:spcPts val="200"/>
              </a:spcBef>
              <a:spcAft>
                <a:spcPts val="0"/>
              </a:spcAft>
              <a:buSzPts val="500"/>
              <a:buChar char="•"/>
              <a:defRPr/>
            </a:lvl1pPr>
            <a:lvl2pPr marL="914400" lvl="1" indent="-260350" algn="l">
              <a:lnSpc>
                <a:spcPct val="100000"/>
              </a:lnSpc>
              <a:spcBef>
                <a:spcPts val="300"/>
              </a:spcBef>
              <a:spcAft>
                <a:spcPts val="0"/>
              </a:spcAft>
              <a:buSzPts val="500"/>
              <a:buChar char="•"/>
              <a:defRPr/>
            </a:lvl2pPr>
            <a:lvl3pPr marL="1371600" lvl="2" indent="-260350" algn="l">
              <a:lnSpc>
                <a:spcPct val="100000"/>
              </a:lnSpc>
              <a:spcBef>
                <a:spcPts val="300"/>
              </a:spcBef>
              <a:spcAft>
                <a:spcPts val="0"/>
              </a:spcAft>
              <a:buSzPts val="500"/>
              <a:buChar char="•"/>
              <a:defRPr/>
            </a:lvl3pPr>
            <a:lvl4pPr marL="1828800" lvl="3" indent="-260350" algn="l">
              <a:lnSpc>
                <a:spcPct val="100000"/>
              </a:lnSpc>
              <a:spcBef>
                <a:spcPts val="300"/>
              </a:spcBef>
              <a:spcAft>
                <a:spcPts val="0"/>
              </a:spcAft>
              <a:buSzPts val="500"/>
              <a:buChar char="•"/>
              <a:defRPr/>
            </a:lvl4pPr>
            <a:lvl5pPr marL="2286000" lvl="4" indent="-260350" algn="l">
              <a:lnSpc>
                <a:spcPct val="100000"/>
              </a:lnSpc>
              <a:spcBef>
                <a:spcPts val="300"/>
              </a:spcBef>
              <a:spcAft>
                <a:spcPts val="0"/>
              </a:spcAft>
              <a:buSzPts val="500"/>
              <a:buChar char="•"/>
              <a:defRPr/>
            </a:lvl5pPr>
            <a:lvl6pPr marL="2743200" lvl="5" indent="-260350" algn="l">
              <a:lnSpc>
                <a:spcPct val="100000"/>
              </a:lnSpc>
              <a:spcBef>
                <a:spcPts val="300"/>
              </a:spcBef>
              <a:spcAft>
                <a:spcPts val="0"/>
              </a:spcAft>
              <a:buSzPts val="500"/>
              <a:buChar char="?"/>
              <a:defRPr/>
            </a:lvl6pPr>
            <a:lvl7pPr marL="3200400" lvl="6" indent="-260350" algn="l">
              <a:lnSpc>
                <a:spcPct val="100000"/>
              </a:lnSpc>
              <a:spcBef>
                <a:spcPts val="300"/>
              </a:spcBef>
              <a:spcAft>
                <a:spcPts val="0"/>
              </a:spcAft>
              <a:buSzPts val="500"/>
              <a:buChar char="?"/>
              <a:defRPr/>
            </a:lvl7pPr>
            <a:lvl8pPr marL="3657600" lvl="7" indent="-260350" algn="l">
              <a:lnSpc>
                <a:spcPct val="100000"/>
              </a:lnSpc>
              <a:spcBef>
                <a:spcPts val="300"/>
              </a:spcBef>
              <a:spcAft>
                <a:spcPts val="0"/>
              </a:spcAft>
              <a:buSzPts val="500"/>
              <a:buChar char="?"/>
              <a:defRPr/>
            </a:lvl8pPr>
            <a:lvl9pPr marL="4114800" lvl="8" indent="-260350" algn="l">
              <a:lnSpc>
                <a:spcPct val="100000"/>
              </a:lnSpc>
              <a:spcBef>
                <a:spcPts val="300"/>
              </a:spcBef>
              <a:spcAft>
                <a:spcPts val="300"/>
              </a:spcAft>
              <a:buSzPts val="500"/>
              <a:buChar char="?"/>
              <a:defRPr/>
            </a:lvl9pPr>
          </a:lstStyle>
          <a:p>
            <a:endParaRPr/>
          </a:p>
        </p:txBody>
      </p:sp>
      <p:sp>
        <p:nvSpPr>
          <p:cNvPr id="75" name="Google Shape;75;g10230076b95_0_81"/>
          <p:cNvSpPr txBox="1"/>
          <p:nvPr/>
        </p:nvSpPr>
        <p:spPr>
          <a:xfrm>
            <a:off x="2560030" y="6413333"/>
            <a:ext cx="7101600" cy="365100"/>
          </a:xfrm>
          <a:prstGeom prst="rect">
            <a:avLst/>
          </a:prstGeom>
          <a:noFill/>
          <a:ln>
            <a:noFill/>
          </a:ln>
        </p:spPr>
        <p:txBody>
          <a:bodyPr spcFirstLastPara="1" wrap="square" lIns="51000" tIns="25500" rIns="51000" bIns="25500" anchor="ctr" anchorCtr="0">
            <a:noAutofit/>
          </a:bodyPr>
          <a:lstStyle/>
          <a:p>
            <a:pPr marL="0" marR="0" lvl="0" indent="0" algn="ctr" rtl="0">
              <a:lnSpc>
                <a:spcPct val="100000"/>
              </a:lnSpc>
              <a:spcBef>
                <a:spcPts val="0"/>
              </a:spcBef>
              <a:spcAft>
                <a:spcPts val="0"/>
              </a:spcAft>
              <a:buClr>
                <a:srgbClr val="000000"/>
              </a:buClr>
              <a:buSzPts val="200"/>
              <a:buFont typeface="Arial"/>
              <a:buNone/>
            </a:pPr>
            <a:r>
              <a:rPr lang="en-US" sz="300" b="0" i="0" u="none" strike="noStrike" cap="none">
                <a:solidFill>
                  <a:schemeClr val="lt2"/>
                </a:solidFill>
                <a:latin typeface="Century Gothic"/>
                <a:ea typeface="Century Gothic"/>
                <a:cs typeface="Century Gothic"/>
                <a:sym typeface="Century Gothic"/>
              </a:rPr>
              <a:t>© Cask LLC. All rights reserved. Disclosure is subject to the restriction on the title page of this document.</a:t>
            </a:r>
            <a:endParaRPr sz="800" b="0" i="0" u="none" strike="noStrike" cap="none">
              <a:solidFill>
                <a:srgbClr val="000000"/>
              </a:solidFill>
              <a:latin typeface="Century Gothic"/>
              <a:ea typeface="Century Gothic"/>
              <a:cs typeface="Century Gothic"/>
              <a:sym typeface="Century Gothic"/>
            </a:endParaRPr>
          </a:p>
        </p:txBody>
      </p:sp>
      <p:sp>
        <p:nvSpPr>
          <p:cNvPr id="76" name="Google Shape;76;g10230076b95_0_81"/>
          <p:cNvSpPr txBox="1">
            <a:spLocks noGrp="1"/>
          </p:cNvSpPr>
          <p:nvPr>
            <p:ph type="title"/>
          </p:nvPr>
        </p:nvSpPr>
        <p:spPr>
          <a:xfrm>
            <a:off x="303213" y="287348"/>
            <a:ext cx="11508000" cy="669900"/>
          </a:xfrm>
          <a:prstGeom prst="rect">
            <a:avLst/>
          </a:prstGeom>
          <a:noFill/>
          <a:ln>
            <a:noFill/>
          </a:ln>
        </p:spPr>
        <p:txBody>
          <a:bodyPr spcFirstLastPara="1" wrap="square" lIns="22675" tIns="11325" rIns="22675" bIns="11325" anchor="b" anchorCtr="0">
            <a:noAutofit/>
          </a:bodyPr>
          <a:lstStyle>
            <a:lvl1pPr lvl="0" algn="l">
              <a:lnSpc>
                <a:spcPct val="100000"/>
              </a:lnSpc>
              <a:spcBef>
                <a:spcPts val="0"/>
              </a:spcBef>
              <a:spcAft>
                <a:spcPts val="0"/>
              </a:spcAft>
              <a:buSzPts val="400"/>
              <a:buNone/>
              <a:defRPr/>
            </a:lvl1pPr>
            <a:lvl2pPr lvl="1" algn="l">
              <a:lnSpc>
                <a:spcPct val="100000"/>
              </a:lnSpc>
              <a:spcBef>
                <a:spcPts val="0"/>
              </a:spcBef>
              <a:spcAft>
                <a:spcPts val="0"/>
              </a:spcAft>
              <a:buSzPts val="400"/>
              <a:buNone/>
              <a:defRPr/>
            </a:lvl2pPr>
            <a:lvl3pPr lvl="2" algn="l">
              <a:lnSpc>
                <a:spcPct val="100000"/>
              </a:lnSpc>
              <a:spcBef>
                <a:spcPts val="0"/>
              </a:spcBef>
              <a:spcAft>
                <a:spcPts val="0"/>
              </a:spcAft>
              <a:buSzPts val="400"/>
              <a:buNone/>
              <a:defRPr/>
            </a:lvl3pPr>
            <a:lvl4pPr lvl="3" algn="l">
              <a:lnSpc>
                <a:spcPct val="100000"/>
              </a:lnSpc>
              <a:spcBef>
                <a:spcPts val="0"/>
              </a:spcBef>
              <a:spcAft>
                <a:spcPts val="0"/>
              </a:spcAft>
              <a:buSzPts val="400"/>
              <a:buNone/>
              <a:defRPr/>
            </a:lvl4pPr>
            <a:lvl5pPr lvl="4" algn="l">
              <a:lnSpc>
                <a:spcPct val="100000"/>
              </a:lnSpc>
              <a:spcBef>
                <a:spcPts val="0"/>
              </a:spcBef>
              <a:spcAft>
                <a:spcPts val="0"/>
              </a:spcAft>
              <a:buSzPts val="400"/>
              <a:buNone/>
              <a:defRPr/>
            </a:lvl5pPr>
            <a:lvl6pPr lvl="5" algn="l">
              <a:lnSpc>
                <a:spcPct val="100000"/>
              </a:lnSpc>
              <a:spcBef>
                <a:spcPts val="0"/>
              </a:spcBef>
              <a:spcAft>
                <a:spcPts val="0"/>
              </a:spcAft>
              <a:buSzPts val="400"/>
              <a:buNone/>
              <a:defRPr/>
            </a:lvl6pPr>
            <a:lvl7pPr lvl="6" algn="l">
              <a:lnSpc>
                <a:spcPct val="100000"/>
              </a:lnSpc>
              <a:spcBef>
                <a:spcPts val="0"/>
              </a:spcBef>
              <a:spcAft>
                <a:spcPts val="0"/>
              </a:spcAft>
              <a:buSzPts val="400"/>
              <a:buNone/>
              <a:defRPr/>
            </a:lvl7pPr>
            <a:lvl8pPr lvl="7" algn="l">
              <a:lnSpc>
                <a:spcPct val="100000"/>
              </a:lnSpc>
              <a:spcBef>
                <a:spcPts val="0"/>
              </a:spcBef>
              <a:spcAft>
                <a:spcPts val="0"/>
              </a:spcAft>
              <a:buSzPts val="400"/>
              <a:buNone/>
              <a:defRPr/>
            </a:lvl8pPr>
            <a:lvl9pPr lvl="8" algn="l">
              <a:lnSpc>
                <a:spcPct val="100000"/>
              </a:lnSpc>
              <a:spcBef>
                <a:spcPts val="0"/>
              </a:spcBef>
              <a:spcAft>
                <a:spcPts val="0"/>
              </a:spcAft>
              <a:buSzPts val="400"/>
              <a:buNone/>
              <a:defRPr/>
            </a:lvl9pPr>
          </a:lstStyle>
          <a:p>
            <a:endParaRPr/>
          </a:p>
        </p:txBody>
      </p:sp>
      <p:sp>
        <p:nvSpPr>
          <p:cNvPr id="77" name="Google Shape;77;g10230076b95_0_81"/>
          <p:cNvSpPr txBox="1"/>
          <p:nvPr/>
        </p:nvSpPr>
        <p:spPr>
          <a:xfrm>
            <a:off x="11274731" y="6438796"/>
            <a:ext cx="599400" cy="212400"/>
          </a:xfrm>
          <a:prstGeom prst="rect">
            <a:avLst/>
          </a:prstGeom>
          <a:noFill/>
          <a:ln>
            <a:noFill/>
          </a:ln>
        </p:spPr>
        <p:txBody>
          <a:bodyPr spcFirstLastPara="1" wrap="square" lIns="51000" tIns="25500" rIns="51000" bIns="255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500" b="0" i="0" u="none" strike="noStrike" cap="none">
                <a:solidFill>
                  <a:schemeClr val="lt2"/>
                </a:solidFill>
                <a:latin typeface="Century Gothic"/>
                <a:ea typeface="Century Gothic"/>
                <a:cs typeface="Century Gothic"/>
                <a:sym typeface="Century Gothic"/>
              </a:rPr>
              <a:t>‹#›</a:t>
            </a:fld>
            <a:endParaRPr sz="500" b="0" i="0" u="none" strike="noStrike" cap="none">
              <a:solidFill>
                <a:schemeClr val="lt2"/>
              </a:solidFill>
              <a:latin typeface="Century Gothic"/>
              <a:ea typeface="Century Gothic"/>
              <a:cs typeface="Century Gothic"/>
              <a:sym typeface="Century Gothic"/>
            </a:endParaRPr>
          </a:p>
        </p:txBody>
      </p:sp>
      <p:sp>
        <p:nvSpPr>
          <p:cNvPr id="78" name="Google Shape;78;g10230076b95_0_81"/>
          <p:cNvSpPr txBox="1">
            <a:spLocks noGrp="1"/>
          </p:cNvSpPr>
          <p:nvPr>
            <p:ph type="body" idx="2"/>
          </p:nvPr>
        </p:nvSpPr>
        <p:spPr>
          <a:xfrm>
            <a:off x="332398" y="910022"/>
            <a:ext cx="11478600" cy="290100"/>
          </a:xfrm>
          <a:prstGeom prst="rect">
            <a:avLst/>
          </a:prstGeom>
          <a:noFill/>
          <a:ln>
            <a:noFill/>
          </a:ln>
        </p:spPr>
        <p:txBody>
          <a:bodyPr spcFirstLastPara="1" wrap="square" lIns="22675" tIns="11325" rIns="22675" bIns="11325" anchor="t" anchorCtr="0">
            <a:normAutofit/>
          </a:bodyPr>
          <a:lstStyle>
            <a:lvl1pPr marL="457200" lvl="0" indent="-228600" algn="l">
              <a:lnSpc>
                <a:spcPct val="100000"/>
              </a:lnSpc>
              <a:spcBef>
                <a:spcPts val="200"/>
              </a:spcBef>
              <a:spcAft>
                <a:spcPts val="0"/>
              </a:spcAft>
              <a:buSzPts val="400"/>
              <a:buNone/>
              <a:defRPr sz="800" b="0" i="0">
                <a:latin typeface="Century Gothic"/>
                <a:ea typeface="Century Gothic"/>
                <a:cs typeface="Century Gothic"/>
                <a:sym typeface="Century Gothic"/>
              </a:defRPr>
            </a:lvl1pPr>
            <a:lvl2pPr marL="914400" lvl="1" indent="-260350" algn="l">
              <a:lnSpc>
                <a:spcPct val="100000"/>
              </a:lnSpc>
              <a:spcBef>
                <a:spcPts val="300"/>
              </a:spcBef>
              <a:spcAft>
                <a:spcPts val="0"/>
              </a:spcAft>
              <a:buSzPts val="500"/>
              <a:buChar char="•"/>
              <a:defRPr/>
            </a:lvl2pPr>
            <a:lvl3pPr marL="1371600" lvl="2" indent="-260350" algn="l">
              <a:lnSpc>
                <a:spcPct val="100000"/>
              </a:lnSpc>
              <a:spcBef>
                <a:spcPts val="300"/>
              </a:spcBef>
              <a:spcAft>
                <a:spcPts val="0"/>
              </a:spcAft>
              <a:buSzPts val="500"/>
              <a:buChar char="•"/>
              <a:defRPr/>
            </a:lvl3pPr>
            <a:lvl4pPr marL="1828800" lvl="3" indent="-260350" algn="l">
              <a:lnSpc>
                <a:spcPct val="100000"/>
              </a:lnSpc>
              <a:spcBef>
                <a:spcPts val="300"/>
              </a:spcBef>
              <a:spcAft>
                <a:spcPts val="0"/>
              </a:spcAft>
              <a:buSzPts val="500"/>
              <a:buChar char="•"/>
              <a:defRPr/>
            </a:lvl4pPr>
            <a:lvl5pPr marL="2286000" lvl="4" indent="-260350" algn="l">
              <a:lnSpc>
                <a:spcPct val="100000"/>
              </a:lnSpc>
              <a:spcBef>
                <a:spcPts val="300"/>
              </a:spcBef>
              <a:spcAft>
                <a:spcPts val="0"/>
              </a:spcAft>
              <a:buSzPts val="500"/>
              <a:buChar char="•"/>
              <a:defRPr/>
            </a:lvl5pPr>
            <a:lvl6pPr marL="2743200" lvl="5" indent="-260350" algn="l">
              <a:lnSpc>
                <a:spcPct val="100000"/>
              </a:lnSpc>
              <a:spcBef>
                <a:spcPts val="300"/>
              </a:spcBef>
              <a:spcAft>
                <a:spcPts val="0"/>
              </a:spcAft>
              <a:buSzPts val="500"/>
              <a:buChar char="?"/>
              <a:defRPr/>
            </a:lvl6pPr>
            <a:lvl7pPr marL="3200400" lvl="6" indent="-260350" algn="l">
              <a:lnSpc>
                <a:spcPct val="100000"/>
              </a:lnSpc>
              <a:spcBef>
                <a:spcPts val="300"/>
              </a:spcBef>
              <a:spcAft>
                <a:spcPts val="0"/>
              </a:spcAft>
              <a:buSzPts val="500"/>
              <a:buChar char="?"/>
              <a:defRPr/>
            </a:lvl7pPr>
            <a:lvl8pPr marL="3657600" lvl="7" indent="-260350" algn="l">
              <a:lnSpc>
                <a:spcPct val="100000"/>
              </a:lnSpc>
              <a:spcBef>
                <a:spcPts val="300"/>
              </a:spcBef>
              <a:spcAft>
                <a:spcPts val="0"/>
              </a:spcAft>
              <a:buSzPts val="500"/>
              <a:buChar char="?"/>
              <a:defRPr/>
            </a:lvl8pPr>
            <a:lvl9pPr marL="4114800" lvl="8" indent="-260350" algn="l">
              <a:lnSpc>
                <a:spcPct val="100000"/>
              </a:lnSpc>
              <a:spcBef>
                <a:spcPts val="300"/>
              </a:spcBef>
              <a:spcAft>
                <a:spcPts val="300"/>
              </a:spcAft>
              <a:buSzPts val="500"/>
              <a:buChar char="?"/>
              <a:defRPr/>
            </a:lvl9pPr>
          </a:lstStyle>
          <a:p>
            <a:endParaRPr/>
          </a:p>
        </p:txBody>
      </p:sp>
    </p:spTree>
  </p:cSld>
  <p:clrMapOvr>
    <a:masterClrMapping/>
  </p:clrMapOvr>
  <p:extLst>
    <p:ext uri="{DCECCB84-F9BA-43D5-87BE-67443E8EF086}">
      <p15:sldGuideLst xmlns:p15="http://schemas.microsoft.com/office/powerpoint/2012/main">
        <p15:guide id="1" pos="13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954260"/>
            <a:ext cx="10838463" cy="410046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676452" y="1348306"/>
            <a:ext cx="10839098" cy="365760"/>
          </a:xfrm>
        </p:spPr>
        <p:txBody>
          <a:bodyPr vert="horz" lIns="91440" tIns="45720" rIns="91440" bIns="45720" rtlCol="0">
            <a:noAutofit/>
          </a:bodyPr>
          <a:lstStyle>
            <a:lvl1pPr>
              <a:defRPr lang="en-US" sz="2000" dirty="0"/>
            </a:lvl1pPr>
          </a:lstStyle>
          <a:p>
            <a:pPr marL="0" lvl="0" indent="0">
              <a:buFontTx/>
              <a:buNone/>
            </a:pPr>
            <a:r>
              <a:rPr lang="en-US"/>
              <a:t>Click to edit Master text styles</a:t>
            </a:r>
          </a:p>
        </p:txBody>
      </p:sp>
    </p:spTree>
    <p:extLst>
      <p:ext uri="{BB962C8B-B14F-4D97-AF65-F5344CB8AC3E}">
        <p14:creationId xmlns:p14="http://schemas.microsoft.com/office/powerpoint/2010/main" val="181601179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676452" y="1870038"/>
            <a:ext cx="10838463" cy="4185285"/>
          </a:xfrm>
        </p:spPr>
        <p:txBody>
          <a:bodyPr>
            <a:noAutofit/>
          </a:bodyPr>
          <a:lstStyle>
            <a:lvl1pPr marL="0" indent="0">
              <a:spcBef>
                <a:spcPts val="22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248065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main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FF19-D2F0-EF4A-AB7F-167BBB24FCE3}"/>
              </a:ext>
            </a:extLst>
          </p:cNvPr>
          <p:cNvSpPr>
            <a:spLocks noGrp="1"/>
          </p:cNvSpPr>
          <p:nvPr>
            <p:ph type="title"/>
          </p:nvPr>
        </p:nvSpPr>
        <p:spPr/>
        <p:txBody>
          <a:bodyPr>
            <a:noAutofit/>
          </a:bodyPr>
          <a:lstStyle/>
          <a:p>
            <a:r>
              <a:rPr lang="en-US"/>
              <a:t>Click to edit Master title style</a:t>
            </a:r>
          </a:p>
        </p:txBody>
      </p:sp>
      <p:sp>
        <p:nvSpPr>
          <p:cNvPr id="5" name="1">
            <a:extLst>
              <a:ext uri="{FF2B5EF4-FFF2-40B4-BE49-F238E27FC236}">
                <a16:creationId xmlns:a16="http://schemas.microsoft.com/office/drawing/2014/main" id="{09AD3AC3-96B6-464A-92BC-E5A1DA97B430}"/>
              </a:ext>
            </a:extLst>
          </p:cNvPr>
          <p:cNvSpPr/>
          <p:nvPr/>
        </p:nvSpPr>
        <p:spPr>
          <a:xfrm>
            <a:off x="798222" y="2075520"/>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sz="2500" kern="0">
                <a:latin typeface="Century Gothic" panose="020B0502020202020204" pitchFamily="34" charset="0"/>
              </a:rPr>
              <a:t>1</a:t>
            </a:r>
          </a:p>
        </p:txBody>
      </p:sp>
      <p:sp>
        <p:nvSpPr>
          <p:cNvPr id="6" name="1">
            <a:extLst>
              <a:ext uri="{FF2B5EF4-FFF2-40B4-BE49-F238E27FC236}">
                <a16:creationId xmlns:a16="http://schemas.microsoft.com/office/drawing/2014/main" id="{B1FC8FF0-3950-3947-82AB-7D820F39AE8B}"/>
              </a:ext>
            </a:extLst>
          </p:cNvPr>
          <p:cNvSpPr/>
          <p:nvPr/>
        </p:nvSpPr>
        <p:spPr>
          <a:xfrm>
            <a:off x="798222" y="3420925"/>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2</a:t>
            </a:r>
            <a:endParaRPr sz="2500" kern="0">
              <a:latin typeface="Century Gothic" panose="020B0502020202020204" pitchFamily="34" charset="0"/>
            </a:endParaRPr>
          </a:p>
        </p:txBody>
      </p:sp>
      <p:sp>
        <p:nvSpPr>
          <p:cNvPr id="7" name="1">
            <a:extLst>
              <a:ext uri="{FF2B5EF4-FFF2-40B4-BE49-F238E27FC236}">
                <a16:creationId xmlns:a16="http://schemas.microsoft.com/office/drawing/2014/main" id="{772B7A41-346A-0E42-8ACB-2A32C540B6A2}"/>
              </a:ext>
            </a:extLst>
          </p:cNvPr>
          <p:cNvSpPr/>
          <p:nvPr/>
        </p:nvSpPr>
        <p:spPr>
          <a:xfrm>
            <a:off x="798222" y="4766332"/>
            <a:ext cx="618630" cy="618469"/>
          </a:xfrm>
          <a:prstGeom prst="ellipse">
            <a:avLst/>
          </a:prstGeom>
          <a:solidFill>
            <a:srgbClr val="81B5A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20" tIns="35720" rIns="35720" bIns="35720" anchor="ctr">
            <a:noAutofit/>
          </a:bodyPr>
          <a:lstStyle>
            <a:lvl1pPr algn="ctr">
              <a:lnSpc>
                <a:spcPct val="100000"/>
              </a:lnSpc>
              <a:defRPr sz="8000" b="1">
                <a:solidFill>
                  <a:srgbClr val="283F41"/>
                </a:solidFill>
                <a:latin typeface="Gilroy"/>
                <a:ea typeface="Gilroy"/>
                <a:cs typeface="Gilroy"/>
                <a:sym typeface="Gilroy"/>
              </a:defRPr>
            </a:lvl1pPr>
          </a:lstStyle>
          <a:p>
            <a:pPr defTabSz="410775" hangingPunct="0"/>
            <a:r>
              <a:rPr lang="en-US" sz="2500" kern="0">
                <a:latin typeface="Century Gothic" panose="020B0502020202020204" pitchFamily="34" charset="0"/>
              </a:rPr>
              <a:t>3</a:t>
            </a:r>
            <a:endParaRPr sz="2500" kern="0">
              <a:latin typeface="Century Gothic" panose="020B0502020202020204" pitchFamily="34" charset="0"/>
            </a:endParaRPr>
          </a:p>
        </p:txBody>
      </p:sp>
      <p:sp>
        <p:nvSpPr>
          <p:cNvPr id="9" name="Text Placeholder 8">
            <a:extLst>
              <a:ext uri="{FF2B5EF4-FFF2-40B4-BE49-F238E27FC236}">
                <a16:creationId xmlns:a16="http://schemas.microsoft.com/office/drawing/2014/main" id="{242FEA37-4848-D44E-9C98-A400DD5CEEE8}"/>
              </a:ext>
            </a:extLst>
          </p:cNvPr>
          <p:cNvSpPr>
            <a:spLocks noGrp="1"/>
          </p:cNvSpPr>
          <p:nvPr>
            <p:ph type="body" sz="quarter" idx="12"/>
          </p:nvPr>
        </p:nvSpPr>
        <p:spPr>
          <a:xfrm>
            <a:off x="1471641" y="2228009"/>
            <a:ext cx="9786629" cy="548640"/>
          </a:xfrm>
          <a:ln>
            <a:noFill/>
          </a:ln>
        </p:spPr>
        <p:txBody>
          <a:bodyPr>
            <a:noAutofit/>
          </a:bodyPr>
          <a:lstStyle>
            <a:lvl1pPr marL="0" indent="0">
              <a:buFontTx/>
              <a:buNone/>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4233DD8-D7E0-654C-A4FC-26B833593003}"/>
              </a:ext>
            </a:extLst>
          </p:cNvPr>
          <p:cNvSpPr>
            <a:spLocks noGrp="1"/>
          </p:cNvSpPr>
          <p:nvPr>
            <p:ph type="body" sz="quarter" idx="13"/>
          </p:nvPr>
        </p:nvSpPr>
        <p:spPr bwMode="gray">
          <a:xfrm>
            <a:off x="1471641" y="3615241"/>
            <a:ext cx="9786629" cy="548640"/>
          </a:xfrm>
          <a:ln>
            <a:noFill/>
          </a:ln>
        </p:spPr>
        <p:style>
          <a:lnRef idx="2">
            <a:schemeClr val="accent2"/>
          </a:lnRef>
          <a:fillRef idx="1">
            <a:schemeClr val="lt1"/>
          </a:fillRef>
          <a:effectRef idx="0">
            <a:schemeClr val="accent2"/>
          </a:effectRef>
          <a:fontRef idx="minor">
            <a:schemeClr val="dk1"/>
          </a:fontRef>
        </p:style>
        <p:txBody>
          <a:bodyPr>
            <a:noAutofit/>
          </a:bodyPr>
          <a:lstStyle>
            <a:lvl1pPr marL="0" indent="0">
              <a:buFontTx/>
              <a:buNone/>
              <a:defRPr/>
            </a:lvl1pPr>
          </a:lstStyle>
          <a:p>
            <a:pPr lvl="0"/>
            <a:r>
              <a:rPr lang="en-US"/>
              <a:t>Click to edit Master text styles</a:t>
            </a:r>
          </a:p>
        </p:txBody>
      </p:sp>
      <p:sp>
        <p:nvSpPr>
          <p:cNvPr id="13" name="Text Placeholder 12">
            <a:extLst>
              <a:ext uri="{FF2B5EF4-FFF2-40B4-BE49-F238E27FC236}">
                <a16:creationId xmlns:a16="http://schemas.microsoft.com/office/drawing/2014/main" id="{D608AB85-121A-D644-8410-761B1D337E8F}"/>
              </a:ext>
            </a:extLst>
          </p:cNvPr>
          <p:cNvSpPr>
            <a:spLocks noGrp="1"/>
          </p:cNvSpPr>
          <p:nvPr>
            <p:ph type="body" sz="quarter" idx="14"/>
          </p:nvPr>
        </p:nvSpPr>
        <p:spPr>
          <a:xfrm>
            <a:off x="1471641" y="4956684"/>
            <a:ext cx="9786629" cy="548640"/>
          </a:xfrm>
          <a:ln>
            <a:noFill/>
          </a:ln>
        </p:spPr>
        <p:txBody>
          <a:bodyPr>
            <a:noAutofit/>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442769118"/>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p:nvPr>
        </p:nvSpPr>
        <p:spPr/>
        <p:txBody>
          <a:bodyPr>
            <a:noAutofit/>
          </a:bodyPr>
          <a:lstStyle/>
          <a:p>
            <a:r>
              <a:rPr lang="en-US"/>
              <a:t>Click to edit Master title style</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797132" y="2020889"/>
            <a:ext cx="5246469" cy="674285"/>
          </a:xfrm>
          <a:solidFill>
            <a:schemeClr val="tx1"/>
          </a:solidFill>
        </p:spPr>
        <p:txBody>
          <a:bodyPr anchor="ctr">
            <a:noAutofit/>
          </a:bodyPr>
          <a:lstStyle>
            <a:lvl1pPr marL="0" indent="0">
              <a:buFontTx/>
              <a:buNone/>
              <a:defRPr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154753" y="2030706"/>
            <a:ext cx="5240115" cy="663282"/>
          </a:xfrm>
          <a:solidFill>
            <a:schemeClr val="tx1"/>
          </a:solidFill>
        </p:spPr>
        <p:txBody>
          <a:bodyPr anchor="ctr">
            <a:noAutofit/>
          </a:bodyPr>
          <a:lstStyle>
            <a:lvl1pPr marL="0" indent="0">
              <a:buFontTx/>
              <a:buNone/>
              <a:defRPr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790777" y="2811464"/>
            <a:ext cx="5246470"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154753" y="2811464"/>
            <a:ext cx="5246470"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688878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3" name="Text Placeholder 24">
            <a:extLst>
              <a:ext uri="{FF2B5EF4-FFF2-40B4-BE49-F238E27FC236}">
                <a16:creationId xmlns:a16="http://schemas.microsoft.com/office/drawing/2014/main" id="{242D0E36-4993-6841-8A46-9003CC321335}"/>
              </a:ext>
            </a:extLst>
          </p:cNvPr>
          <p:cNvSpPr>
            <a:spLocks noGrp="1"/>
          </p:cNvSpPr>
          <p:nvPr>
            <p:ph type="body" sz="quarter" idx="12"/>
          </p:nvPr>
        </p:nvSpPr>
        <p:spPr>
          <a:xfrm>
            <a:off x="79713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64668397-1A9E-3D4B-A014-EE4E53438C78}"/>
              </a:ext>
            </a:extLst>
          </p:cNvPr>
          <p:cNvSpPr>
            <a:spLocks noGrp="1"/>
          </p:cNvSpPr>
          <p:nvPr>
            <p:ph type="body" sz="quarter" idx="13"/>
          </p:nvPr>
        </p:nvSpPr>
        <p:spPr>
          <a:xfrm>
            <a:off x="4422339"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EFD74A91-14A4-FD43-AE86-98F406822718}"/>
              </a:ext>
            </a:extLst>
          </p:cNvPr>
          <p:cNvSpPr>
            <a:spLocks noGrp="1"/>
          </p:cNvSpPr>
          <p:nvPr>
            <p:ph type="body" sz="quarter" idx="14"/>
          </p:nvPr>
        </p:nvSpPr>
        <p:spPr>
          <a:xfrm>
            <a:off x="804729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6" name="Text Placeholder 28">
            <a:extLst>
              <a:ext uri="{FF2B5EF4-FFF2-40B4-BE49-F238E27FC236}">
                <a16:creationId xmlns:a16="http://schemas.microsoft.com/office/drawing/2014/main" id="{F8282767-3978-1642-A0EE-4E96559EA9BB}"/>
              </a:ext>
            </a:extLst>
          </p:cNvPr>
          <p:cNvSpPr>
            <a:spLocks noGrp="1"/>
          </p:cNvSpPr>
          <p:nvPr>
            <p:ph type="body" sz="quarter" idx="15"/>
          </p:nvPr>
        </p:nvSpPr>
        <p:spPr>
          <a:xfrm>
            <a:off x="790781"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8">
            <a:extLst>
              <a:ext uri="{FF2B5EF4-FFF2-40B4-BE49-F238E27FC236}">
                <a16:creationId xmlns:a16="http://schemas.microsoft.com/office/drawing/2014/main" id="{9F917444-FB40-B442-899D-E13C9E7E3162}"/>
              </a:ext>
            </a:extLst>
          </p:cNvPr>
          <p:cNvSpPr>
            <a:spLocks noGrp="1"/>
          </p:cNvSpPr>
          <p:nvPr>
            <p:ph type="body" sz="quarter" idx="16"/>
          </p:nvPr>
        </p:nvSpPr>
        <p:spPr>
          <a:xfrm>
            <a:off x="4422339"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8">
            <a:extLst>
              <a:ext uri="{FF2B5EF4-FFF2-40B4-BE49-F238E27FC236}">
                <a16:creationId xmlns:a16="http://schemas.microsoft.com/office/drawing/2014/main" id="{BA4AB3CA-F5DE-FC45-9A89-B0060A953EF7}"/>
              </a:ext>
            </a:extLst>
          </p:cNvPr>
          <p:cNvSpPr>
            <a:spLocks noGrp="1"/>
          </p:cNvSpPr>
          <p:nvPr>
            <p:ph type="body" sz="quarter" idx="17"/>
          </p:nvPr>
        </p:nvSpPr>
        <p:spPr>
          <a:xfrm>
            <a:off x="8047292"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7280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676452" y="1867414"/>
            <a:ext cx="5276072" cy="41149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237452" y="1867414"/>
            <a:ext cx="5277462" cy="41149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676452" y="1348306"/>
            <a:ext cx="10839098"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41935923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676452" y="115889"/>
            <a:ext cx="10839097"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676451" y="1638133"/>
            <a:ext cx="5277462" cy="823912"/>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676451" y="2558863"/>
            <a:ext cx="5277462" cy="3495862"/>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238087" y="1638133"/>
            <a:ext cx="5277462" cy="823912"/>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238087" y="2558863"/>
            <a:ext cx="5277462" cy="3495862"/>
          </a:xfrm>
        </p:spPr>
        <p:txBody>
          <a:bodyPr>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0579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101797208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676452" y="1348099"/>
            <a:ext cx="10839098"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29941315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2134157" y="6172967"/>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790782" y="2020888"/>
            <a:ext cx="10604086" cy="3363912"/>
          </a:xfrm>
        </p:spPr>
        <p:txBody>
          <a:bodyPr>
            <a:noAutofit/>
          </a:bodyPr>
          <a:lstStyle/>
          <a:p>
            <a:r>
              <a:rPr lang="en-US"/>
              <a:t>Click icon to add table</a:t>
            </a:r>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676452" y="1348306"/>
            <a:ext cx="10839098"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4217532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50" Type="http://schemas.openxmlformats.org/officeDocument/2006/relationships/image" Target="../media/image11.png"/><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image" Target="../media/image10.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theme" Target="../theme/theme3.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2.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47" Type="http://schemas.openxmlformats.org/officeDocument/2006/relationships/slideLayout" Target="../slideLayouts/slideLayout133.xml"/><Relationship Id="rId50" Type="http://schemas.openxmlformats.org/officeDocument/2006/relationships/slideLayout" Target="../slideLayouts/slideLayout136.xml"/><Relationship Id="rId55" Type="http://schemas.openxmlformats.org/officeDocument/2006/relationships/slideLayout" Target="../slideLayouts/slideLayout141.xml"/><Relationship Id="rId63" Type="http://schemas.openxmlformats.org/officeDocument/2006/relationships/slideLayout" Target="../slideLayouts/slideLayout149.xml"/><Relationship Id="rId68" Type="http://schemas.openxmlformats.org/officeDocument/2006/relationships/image" Target="../media/image10.png"/><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9" Type="http://schemas.openxmlformats.org/officeDocument/2006/relationships/slideLayout" Target="../slideLayouts/slideLayout115.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45" Type="http://schemas.openxmlformats.org/officeDocument/2006/relationships/slideLayout" Target="../slideLayouts/slideLayout131.xml"/><Relationship Id="rId53" Type="http://schemas.openxmlformats.org/officeDocument/2006/relationships/slideLayout" Target="../slideLayouts/slideLayout139.xml"/><Relationship Id="rId58" Type="http://schemas.openxmlformats.org/officeDocument/2006/relationships/slideLayout" Target="../slideLayouts/slideLayout144.xml"/><Relationship Id="rId66" Type="http://schemas.openxmlformats.org/officeDocument/2006/relationships/slideLayout" Target="../slideLayouts/slideLayout152.xml"/><Relationship Id="rId5" Type="http://schemas.openxmlformats.org/officeDocument/2006/relationships/slideLayout" Target="../slideLayouts/slideLayout91.xml"/><Relationship Id="rId61" Type="http://schemas.openxmlformats.org/officeDocument/2006/relationships/slideLayout" Target="../slideLayouts/slideLayout147.xml"/><Relationship Id="rId19" Type="http://schemas.openxmlformats.org/officeDocument/2006/relationships/slideLayout" Target="../slideLayouts/slideLayout10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slideLayout" Target="../slideLayouts/slideLayout129.xml"/><Relationship Id="rId48" Type="http://schemas.openxmlformats.org/officeDocument/2006/relationships/slideLayout" Target="../slideLayouts/slideLayout134.xml"/><Relationship Id="rId56" Type="http://schemas.openxmlformats.org/officeDocument/2006/relationships/slideLayout" Target="../slideLayouts/slideLayout142.xml"/><Relationship Id="rId64" Type="http://schemas.openxmlformats.org/officeDocument/2006/relationships/slideLayout" Target="../slideLayouts/slideLayout150.xml"/><Relationship Id="rId8" Type="http://schemas.openxmlformats.org/officeDocument/2006/relationships/slideLayout" Target="../slideLayouts/slideLayout94.xml"/><Relationship Id="rId51" Type="http://schemas.openxmlformats.org/officeDocument/2006/relationships/slideLayout" Target="../slideLayouts/slideLayout137.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46" Type="http://schemas.openxmlformats.org/officeDocument/2006/relationships/slideLayout" Target="../slideLayouts/slideLayout132.xml"/><Relationship Id="rId59" Type="http://schemas.openxmlformats.org/officeDocument/2006/relationships/slideLayout" Target="../slideLayouts/slideLayout145.xml"/><Relationship Id="rId67" Type="http://schemas.openxmlformats.org/officeDocument/2006/relationships/theme" Target="../theme/theme4.xml"/><Relationship Id="rId20" Type="http://schemas.openxmlformats.org/officeDocument/2006/relationships/slideLayout" Target="../slideLayouts/slideLayout106.xml"/><Relationship Id="rId41" Type="http://schemas.openxmlformats.org/officeDocument/2006/relationships/slideLayout" Target="../slideLayouts/slideLayout127.xml"/><Relationship Id="rId54" Type="http://schemas.openxmlformats.org/officeDocument/2006/relationships/slideLayout" Target="../slideLayouts/slideLayout140.xml"/><Relationship Id="rId62" Type="http://schemas.openxmlformats.org/officeDocument/2006/relationships/slideLayout" Target="../slideLayouts/slideLayout14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49" Type="http://schemas.openxmlformats.org/officeDocument/2006/relationships/slideLayout" Target="../slideLayouts/slideLayout135.xml"/><Relationship Id="rId57" Type="http://schemas.openxmlformats.org/officeDocument/2006/relationships/slideLayout" Target="../slideLayouts/slideLayout143.xml"/><Relationship Id="rId10" Type="http://schemas.openxmlformats.org/officeDocument/2006/relationships/slideLayout" Target="../slideLayouts/slideLayout96.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52" Type="http://schemas.openxmlformats.org/officeDocument/2006/relationships/slideLayout" Target="../slideLayouts/slideLayout138.xml"/><Relationship Id="rId60" Type="http://schemas.openxmlformats.org/officeDocument/2006/relationships/slideLayout" Target="../slideLayouts/slideLayout146.xml"/><Relationship Id="rId65" Type="http://schemas.openxmlformats.org/officeDocument/2006/relationships/slideLayout" Target="../slideLayouts/slideLayout151.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303213" y="287496"/>
            <a:ext cx="11507787" cy="6699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Century Gothic"/>
                <a:ea typeface="Century Gothic"/>
                <a:cs typeface="Century Gothic"/>
                <a:sym typeface="Century Gothic"/>
              </a:defRPr>
            </a:lvl9pPr>
          </a:lstStyle>
          <a:p>
            <a:endParaRPr/>
          </a:p>
        </p:txBody>
      </p:sp>
      <p:sp>
        <p:nvSpPr>
          <p:cNvPr id="11" name="Google Shape;11;p79"/>
          <p:cNvSpPr txBox="1">
            <a:spLocks noGrp="1"/>
          </p:cNvSpPr>
          <p:nvPr>
            <p:ph type="body" idx="1"/>
          </p:nvPr>
        </p:nvSpPr>
        <p:spPr>
          <a:xfrm>
            <a:off x="303213" y="1600200"/>
            <a:ext cx="11507787" cy="3675063"/>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lt2"/>
                </a:solidFill>
                <a:latin typeface="Century Gothic"/>
                <a:ea typeface="Century Gothic"/>
                <a:cs typeface="Century Gothic"/>
                <a:sym typeface="Century Gothic"/>
              </a:defRPr>
            </a:lvl1pPr>
            <a:lvl2pPr marL="914400" marR="0" lvl="1" indent="-342900" algn="l" rtl="0">
              <a:lnSpc>
                <a:spcPct val="100000"/>
              </a:lnSpc>
              <a:spcBef>
                <a:spcPts val="600"/>
              </a:spcBef>
              <a:spcAft>
                <a:spcPts val="0"/>
              </a:spcAft>
              <a:buClr>
                <a:schemeClr val="accent1"/>
              </a:buClr>
              <a:buSzPts val="1800"/>
              <a:buFont typeface="Arial"/>
              <a:buChar char="•"/>
              <a:defRPr sz="1800" b="0" i="0" u="none" strike="noStrike" cap="none">
                <a:solidFill>
                  <a:schemeClr val="lt2"/>
                </a:solidFill>
                <a:latin typeface="Century Gothic"/>
                <a:ea typeface="Century Gothic"/>
                <a:cs typeface="Century Gothic"/>
                <a:sym typeface="Century Gothic"/>
              </a:defRPr>
            </a:lvl2pPr>
            <a:lvl3pPr marL="1371600" marR="0" lvl="2"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2"/>
                </a:solidFill>
                <a:latin typeface="Century Gothic"/>
                <a:ea typeface="Century Gothic"/>
                <a:cs typeface="Century Gothic"/>
                <a:sym typeface="Century Gothic"/>
              </a:defRPr>
            </a:lvl3pPr>
            <a:lvl4pPr marL="1828800" marR="0" lvl="3"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2"/>
                </a:solidFill>
                <a:latin typeface="Century Gothic"/>
                <a:ea typeface="Century Gothic"/>
                <a:cs typeface="Century Gothic"/>
                <a:sym typeface="Century Gothic"/>
              </a:defRPr>
            </a:lvl4pPr>
            <a:lvl5pPr marL="2286000" marR="0" lvl="4" indent="-330200" algn="l" rtl="0">
              <a:lnSpc>
                <a:spcPct val="100000"/>
              </a:lnSpc>
              <a:spcBef>
                <a:spcPts val="600"/>
              </a:spcBef>
              <a:spcAft>
                <a:spcPts val="0"/>
              </a:spcAft>
              <a:buClr>
                <a:schemeClr val="accent1"/>
              </a:buClr>
              <a:buSzPts val="1600"/>
              <a:buFont typeface="Arial"/>
              <a:buChar char="•"/>
              <a:defRPr sz="1600" b="0" i="0" u="none" strike="noStrike" cap="none">
                <a:solidFill>
                  <a:schemeClr val="lt2"/>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a:buChar char="🞆"/>
              <a:defRPr sz="1200" b="0" i="0" u="none" strike="noStrike" cap="none">
                <a:solidFill>
                  <a:schemeClr val="dk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a:buChar char="🞆"/>
              <a:defRPr sz="1200" b="0" i="0" u="none" strike="noStrike" cap="none">
                <a:solidFill>
                  <a:schemeClr val="dk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a:buChar char="🞆"/>
              <a:defRPr sz="1200" b="0" i="0" u="none" strike="noStrike" cap="none">
                <a:solidFill>
                  <a:schemeClr val="dk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a:buChar char="🞆"/>
              <a:defRPr sz="1200" b="0" i="0" u="none" strike="noStrike" cap="none">
                <a:solidFill>
                  <a:schemeClr val="dk1"/>
                </a:solidFill>
                <a:latin typeface="Century Gothic"/>
                <a:ea typeface="Century Gothic"/>
                <a:cs typeface="Century Gothic"/>
                <a:sym typeface="Century Gothic"/>
              </a:defRPr>
            </a:lvl9pPr>
          </a:lstStyle>
          <a:p>
            <a:endParaRPr/>
          </a:p>
        </p:txBody>
      </p:sp>
      <p:pic>
        <p:nvPicPr>
          <p:cNvPr id="12" name="Google Shape;12;p79"/>
          <p:cNvPicPr preferRelativeResize="0"/>
          <p:nvPr/>
        </p:nvPicPr>
        <p:blipFill rotWithShape="1">
          <a:blip r:embed="rId30">
            <a:alphaModFix/>
          </a:blip>
          <a:srcRect/>
          <a:stretch/>
        </p:blipFill>
        <p:spPr>
          <a:xfrm>
            <a:off x="419100" y="6302375"/>
            <a:ext cx="925513" cy="2889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7" r:id="rId25"/>
    <p:sldLayoutId id="2147483678" r:id="rId26"/>
    <p:sldLayoutId id="2147483679" r:id="rId27"/>
    <p:sldLayoutId id="214748382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152">
          <p15:clr>
            <a:srgbClr val="F26B43"/>
          </p15:clr>
        </p15:guide>
        <p15:guide id="2" pos="7440">
          <p15:clr>
            <a:srgbClr val="F26B43"/>
          </p15:clr>
        </p15:guide>
        <p15:guide id="3" pos="264">
          <p15:clr>
            <a:srgbClr val="F26B43"/>
          </p15:clr>
        </p15:guide>
        <p15:guide id="4" orient="horz" pos="240">
          <p15:clr>
            <a:srgbClr val="F26B43"/>
          </p15:clr>
        </p15:guide>
        <p15:guide id="5" orient="horz" pos="1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C7C521-80F7-C386-D020-24BC9EFE1B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498954A-AA39-CEB9-9D2E-38174F531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2C581B-1F6A-8592-3C9D-AF1E92C6D2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DA648-C25B-9648-B4E1-D2D75F048B6D}" type="datetimeFigureOut">
              <a:rPr lang="en-US" smtClean="0"/>
              <a:t>6/23/23</a:t>
            </a:fld>
            <a:endParaRPr lang="en-US" dirty="0"/>
          </a:p>
        </p:txBody>
      </p:sp>
      <p:sp>
        <p:nvSpPr>
          <p:cNvPr id="5" name="Footer Placeholder 4">
            <a:extLst>
              <a:ext uri="{FF2B5EF4-FFF2-40B4-BE49-F238E27FC236}">
                <a16:creationId xmlns:a16="http://schemas.microsoft.com/office/drawing/2014/main" id="{9469678A-E25D-B3A2-2C7D-C4A04EB5D4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64F9D2-01CA-EB74-E134-301EDDD4B2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36EAB-8D8E-1847-B0A0-C795EA8B4D3B}" type="slidenum">
              <a:rPr lang="en-US" smtClean="0"/>
              <a:t>‹#›</a:t>
            </a:fld>
            <a:endParaRPr lang="en-US"/>
          </a:p>
        </p:txBody>
      </p:sp>
    </p:spTree>
    <p:extLst>
      <p:ext uri="{BB962C8B-B14F-4D97-AF65-F5344CB8AC3E}">
        <p14:creationId xmlns:p14="http://schemas.microsoft.com/office/powerpoint/2010/main" val="347642579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userDrawn="1"/>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t>© 2022 ServiceNow, Inc. All Rights Reserved.</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tx1"/>
                </a:solidFill>
                <a:latin typeface="+mn-lt"/>
                <a:ea typeface="+mn-ea"/>
                <a:cs typeface="+mn-cs"/>
              </a:rPr>
              <a:pPr algn="r"/>
              <a:t>‹#›</a:t>
            </a:fld>
            <a:endParaRPr lang="en-US" sz="900" b="1" kern="1200">
              <a:solidFill>
                <a:schemeClr val="tx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676451" y="115888"/>
            <a:ext cx="10838463" cy="119588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676452" y="1869440"/>
            <a:ext cx="10838463"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a:off x="1" y="893"/>
            <a:ext cx="12192000" cy="6856214"/>
          </a:xfrm>
          <a:prstGeom prst="rect">
            <a:avLst/>
          </a:prstGeom>
        </p:spPr>
      </p:pic>
      <p:pic>
        <p:nvPicPr>
          <p:cNvPr id="12" name="Picture 11">
            <a:extLst>
              <a:ext uri="{FF2B5EF4-FFF2-40B4-BE49-F238E27FC236}">
                <a16:creationId xmlns:a16="http://schemas.microsoft.com/office/drawing/2014/main" id="{DDC341F1-8A34-BD4D-B2C1-E66B065F4D9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631687" y="6026647"/>
            <a:ext cx="892509" cy="457200"/>
          </a:xfrm>
          <a:prstGeom prst="rect">
            <a:avLst/>
          </a:prstGeom>
        </p:spPr>
      </p:pic>
    </p:spTree>
    <p:extLst>
      <p:ext uri="{BB962C8B-B14F-4D97-AF65-F5344CB8AC3E}">
        <p14:creationId xmlns:p14="http://schemas.microsoft.com/office/powerpoint/2010/main" val="19290040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1800" b="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Monaco" pitchFamily="2" charset="77"/>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96">
          <p15:clr>
            <a:srgbClr val="F26B43"/>
          </p15:clr>
        </p15:guide>
        <p15:guide id="2" pos="119">
          <p15:clr>
            <a:srgbClr val="F26B43"/>
          </p15:clr>
        </p15:guide>
        <p15:guide id="3" orient="horz" pos="2120">
          <p15:clr>
            <a:srgbClr val="F26B43"/>
          </p15:clr>
        </p15:guide>
        <p15:guide id="4" pos="426">
          <p15:clr>
            <a:srgbClr val="F26B43"/>
          </p15:clr>
        </p15:guide>
        <p15:guide id="5" pos="498">
          <p15:clr>
            <a:srgbClr val="F26B43"/>
          </p15:clr>
        </p15:guide>
        <p15:guide id="6" pos="848">
          <p15:clr>
            <a:srgbClr val="F26B43"/>
          </p15:clr>
        </p15:guide>
        <p15:guide id="7" pos="920">
          <p15:clr>
            <a:srgbClr val="F26B43"/>
          </p15:clr>
        </p15:guide>
        <p15:guide id="8" pos="1270">
          <p15:clr>
            <a:srgbClr val="F26B43"/>
          </p15:clr>
        </p15:guide>
        <p15:guide id="9" pos="1343">
          <p15:clr>
            <a:srgbClr val="F26B43"/>
          </p15:clr>
        </p15:guide>
        <p15:guide id="10" pos="1692">
          <p15:clr>
            <a:srgbClr val="F26B43"/>
          </p15:clr>
        </p15:guide>
        <p15:guide id="11" pos="1764">
          <p15:clr>
            <a:srgbClr val="F26B43"/>
          </p15:clr>
        </p15:guide>
        <p15:guide id="12" pos="2112">
          <p15:clr>
            <a:srgbClr val="F26B43"/>
          </p15:clr>
        </p15:guide>
        <p15:guide id="13" pos="2186">
          <p15:clr>
            <a:srgbClr val="F26B43"/>
          </p15:clr>
        </p15:guide>
        <p15:guide id="14" pos="2534">
          <p15:clr>
            <a:srgbClr val="F26B43"/>
          </p15:clr>
        </p15:guide>
        <p15:guide id="15" pos="2609">
          <p15:clr>
            <a:srgbClr val="F26B43"/>
          </p15:clr>
        </p15:guide>
        <p15:guide id="16" pos="2957">
          <p15:clr>
            <a:srgbClr val="F26B43"/>
          </p15:clr>
        </p15:guide>
        <p15:guide id="17" pos="3031">
          <p15:clr>
            <a:srgbClr val="F26B43"/>
          </p15:clr>
        </p15:guide>
        <p15:guide id="18" pos="3379">
          <p15:clr>
            <a:srgbClr val="F26B43"/>
          </p15:clr>
        </p15:guide>
        <p15:guide id="19" pos="3453">
          <p15:clr>
            <a:srgbClr val="F26B43"/>
          </p15:clr>
        </p15:guide>
        <p15:guide id="20" pos="3802">
          <p15:clr>
            <a:srgbClr val="F26B43"/>
          </p15:clr>
        </p15:guide>
        <p15:guide id="21" pos="3876">
          <p15:clr>
            <a:srgbClr val="F26B43"/>
          </p15:clr>
        </p15:guide>
        <p15:guide id="22" pos="4224">
          <p15:clr>
            <a:srgbClr val="F26B43"/>
          </p15:clr>
        </p15:guide>
        <p15:guide id="23" pos="4298">
          <p15:clr>
            <a:srgbClr val="F26B43"/>
          </p15:clr>
        </p15:guide>
        <p15:guide id="24" pos="4644">
          <p15:clr>
            <a:srgbClr val="F26B43"/>
          </p15:clr>
        </p15:guide>
        <p15:guide id="25" pos="4721">
          <p15:clr>
            <a:srgbClr val="F26B43"/>
          </p15:clr>
        </p15:guide>
        <p15:guide id="26" pos="5069">
          <p15:clr>
            <a:srgbClr val="F26B43"/>
          </p15:clr>
        </p15:guide>
        <p15:guide id="27" pos="5140">
          <p15:clr>
            <a:srgbClr val="F26B43"/>
          </p15:clr>
        </p15:guide>
        <p15:guide id="28" pos="5491">
          <p15:clr>
            <a:srgbClr val="F26B43"/>
          </p15:clr>
        </p15:guide>
        <p15:guide id="29" pos="5563">
          <p15:clr>
            <a:srgbClr val="F26B43"/>
          </p15:clr>
        </p15:guide>
        <p15:guide id="30" pos="6410">
          <p15:clr>
            <a:srgbClr val="F26B43"/>
          </p15:clr>
        </p15:guide>
        <p15:guide id="31" pos="6756">
          <p15:clr>
            <a:srgbClr val="F26B43"/>
          </p15:clr>
        </p15:guide>
        <p15:guide id="32" pos="6830">
          <p15:clr>
            <a:srgbClr val="F26B43"/>
          </p15:clr>
        </p15:guide>
        <p15:guide id="33" pos="7175">
          <p15:clr>
            <a:srgbClr val="F26B43"/>
          </p15:clr>
        </p15:guide>
        <p15:guide id="34" pos="7252">
          <p15:clr>
            <a:srgbClr val="F26B43"/>
          </p15:clr>
        </p15:guide>
        <p15:guide id="35" pos="7601">
          <p15:clr>
            <a:srgbClr val="F26B43"/>
          </p15:clr>
        </p15:guide>
        <p15:guide id="36" pos="5914">
          <p15:clr>
            <a:srgbClr val="F26B43"/>
          </p15:clr>
        </p15:guide>
        <p15:guide id="37" pos="5984">
          <p15:clr>
            <a:srgbClr val="F26B43"/>
          </p15:clr>
        </p15:guide>
        <p15:guide id="38" pos="6332">
          <p15:clr>
            <a:srgbClr val="F26B43"/>
          </p15:clr>
        </p15:guide>
        <p15:guide id="39" orient="horz" pos="499">
          <p15:clr>
            <a:srgbClr val="F26B43"/>
          </p15:clr>
        </p15:guide>
        <p15:guide id="40" orient="horz" pos="73">
          <p15:clr>
            <a:srgbClr val="F26B43"/>
          </p15:clr>
        </p15:guide>
        <p15:guide id="41" orient="horz" pos="422">
          <p15:clr>
            <a:srgbClr val="F26B43"/>
          </p15:clr>
        </p15:guide>
        <p15:guide id="42" orient="horz" pos="847">
          <p15:clr>
            <a:srgbClr val="F26B43"/>
          </p15:clr>
        </p15:guide>
        <p15:guide id="43" orient="horz" pos="1273">
          <p15:clr>
            <a:srgbClr val="F26B43"/>
          </p15:clr>
        </p15:guide>
        <p15:guide id="44" orient="horz" pos="921">
          <p15:clr>
            <a:srgbClr val="F26B43"/>
          </p15:clr>
        </p15:guide>
        <p15:guide id="45" orient="horz" pos="1346">
          <p15:clr>
            <a:srgbClr val="F26B43"/>
          </p15:clr>
        </p15:guide>
        <p15:guide id="46" orient="horz" pos="1697">
          <p15:clr>
            <a:srgbClr val="F26B43"/>
          </p15:clr>
        </p15:guide>
        <p15:guide id="47" orient="horz" pos="1771">
          <p15:clr>
            <a:srgbClr val="F26B43"/>
          </p15:clr>
        </p15:guide>
        <p15:guide id="48" orient="horz" pos="2543">
          <p15:clr>
            <a:srgbClr val="F26B43"/>
          </p15:clr>
        </p15:guide>
        <p15:guide id="49" orient="horz" pos="2619">
          <p15:clr>
            <a:srgbClr val="F26B43"/>
          </p15:clr>
        </p15:guide>
        <p15:guide id="50" orient="horz" pos="2968">
          <p15:clr>
            <a:srgbClr val="F26B43"/>
          </p15:clr>
        </p15:guide>
        <p15:guide id="51" orient="horz" pos="3041">
          <p15:clr>
            <a:srgbClr val="F26B43"/>
          </p15:clr>
        </p15:guide>
        <p15:guide id="52" orient="horz" pos="3392">
          <p15:clr>
            <a:srgbClr val="F26B43"/>
          </p15:clr>
        </p15:guide>
        <p15:guide id="53" orient="horz" pos="3465">
          <p15:clr>
            <a:srgbClr val="F26B43"/>
          </p15:clr>
        </p15:guide>
        <p15:guide id="54" orient="horz" pos="3814">
          <p15:clr>
            <a:srgbClr val="F26B43"/>
          </p15:clr>
        </p15:guide>
        <p15:guide id="55" orient="horz" pos="4240">
          <p15:clr>
            <a:srgbClr val="F26B43"/>
          </p15:clr>
        </p15:guide>
        <p15:guide id="56" orient="horz" pos="3888">
          <p15:clr>
            <a:srgbClr val="F26B43"/>
          </p15:clr>
        </p15:guide>
        <p15:guide id="57" orient="horz" pos="3985">
          <p15:clr>
            <a:srgbClr val="F26B43"/>
          </p15:clr>
        </p15:guide>
        <p15:guide id="58" orient="horz" pos="7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p:nvSpPr>
        <p:spPr>
          <a:xfrm>
            <a:off x="8283294" y="6199585"/>
            <a:ext cx="2566068"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600"/>
              <a:t>© 2022 ServiceNow, Inc. All Rights Reserved.</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p:nvSpPr>
        <p:spPr>
          <a:xfrm>
            <a:off x="10822523" y="6174056"/>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900" b="1" kern="1200" smtClean="0">
                <a:solidFill>
                  <a:schemeClr val="tx1"/>
                </a:solidFill>
                <a:latin typeface="+mn-lt"/>
                <a:ea typeface="+mn-ea"/>
                <a:cs typeface="+mn-cs"/>
              </a:rPr>
              <a:pPr algn="r"/>
              <a:t>‹#›</a:t>
            </a:fld>
            <a:endParaRPr lang="en-US" sz="900" b="1" kern="1200">
              <a:solidFill>
                <a:schemeClr val="tx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676451" y="115888"/>
            <a:ext cx="10838463" cy="119588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676452" y="1869440"/>
            <a:ext cx="10838463"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1" y="893"/>
            <a:ext cx="12192000" cy="6856214"/>
          </a:xfrm>
          <a:prstGeom prst="rect">
            <a:avLst/>
          </a:prstGeom>
        </p:spPr>
      </p:pic>
      <p:grpSp>
        <p:nvGrpSpPr>
          <p:cNvPr id="9" name="Group 8">
            <a:extLst>
              <a:ext uri="{FF2B5EF4-FFF2-40B4-BE49-F238E27FC236}">
                <a16:creationId xmlns:a16="http://schemas.microsoft.com/office/drawing/2014/main" id="{4B07294E-1DE1-4077-B602-89C253EF2466}"/>
              </a:ext>
            </a:extLst>
          </p:cNvPr>
          <p:cNvGrpSpPr/>
          <p:nvPr userDrawn="1"/>
        </p:nvGrpSpPr>
        <p:grpSpPr bwMode="gray">
          <a:xfrm>
            <a:off x="540492" y="6347924"/>
            <a:ext cx="560137" cy="161925"/>
            <a:chOff x="4436128" y="1677988"/>
            <a:chExt cx="559991" cy="161925"/>
          </a:xfrm>
        </p:grpSpPr>
        <p:sp>
          <p:nvSpPr>
            <p:cNvPr id="10" name="Freeform 5">
              <a:extLst>
                <a:ext uri="{FF2B5EF4-FFF2-40B4-BE49-F238E27FC236}">
                  <a16:creationId xmlns:a16="http://schemas.microsoft.com/office/drawing/2014/main" id="{AEE9004C-1473-49B6-94C2-463F185536A7}"/>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 name="Freeform 6">
              <a:extLst>
                <a:ext uri="{FF2B5EF4-FFF2-40B4-BE49-F238E27FC236}">
                  <a16:creationId xmlns:a16="http://schemas.microsoft.com/office/drawing/2014/main" id="{7938E3B6-3B6F-4764-AAFD-8DA483765E13}"/>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5" name="Freeform 7">
              <a:extLst>
                <a:ext uri="{FF2B5EF4-FFF2-40B4-BE49-F238E27FC236}">
                  <a16:creationId xmlns:a16="http://schemas.microsoft.com/office/drawing/2014/main" id="{9D2AAB98-4B08-47CA-9D58-BF104FFD53FA}"/>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nvGrpSpPr>
            <p:cNvPr id="16" name="Group 15">
              <a:extLst>
                <a:ext uri="{FF2B5EF4-FFF2-40B4-BE49-F238E27FC236}">
                  <a16:creationId xmlns:a16="http://schemas.microsoft.com/office/drawing/2014/main" id="{CE52EE42-1103-48C7-843B-EE82FD13FFBD}"/>
                </a:ext>
              </a:extLst>
            </p:cNvPr>
            <p:cNvGrpSpPr>
              <a:grpSpLocks noChangeAspect="1"/>
            </p:cNvGrpSpPr>
            <p:nvPr/>
          </p:nvGrpSpPr>
          <p:grpSpPr bwMode="gray">
            <a:xfrm>
              <a:off x="4956831" y="1814196"/>
              <a:ext cx="39288" cy="20954"/>
              <a:chOff x="2687241" y="1822450"/>
              <a:chExt cx="23813" cy="12700"/>
            </a:xfrm>
          </p:grpSpPr>
          <p:sp>
            <p:nvSpPr>
              <p:cNvPr id="17" name="Freeform 8">
                <a:extLst>
                  <a:ext uri="{FF2B5EF4-FFF2-40B4-BE49-F238E27FC236}">
                    <a16:creationId xmlns:a16="http://schemas.microsoft.com/office/drawing/2014/main" id="{E5EA788B-2EC8-4FB1-B216-CCBA375F89CD}"/>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8" name="Freeform 9">
                <a:extLst>
                  <a:ext uri="{FF2B5EF4-FFF2-40B4-BE49-F238E27FC236}">
                    <a16:creationId xmlns:a16="http://schemas.microsoft.com/office/drawing/2014/main" id="{CE25F218-6034-45E1-BA3C-13BE0551E323}"/>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400"/>
              </a:p>
            </p:txBody>
          </p:sp>
        </p:grpSp>
      </p:grpSp>
    </p:spTree>
    <p:extLst>
      <p:ext uri="{BB962C8B-B14F-4D97-AF65-F5344CB8AC3E}">
        <p14:creationId xmlns:p14="http://schemas.microsoft.com/office/powerpoint/2010/main" val="4002579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05" r:id="rId56"/>
    <p:sldLayoutId id="2147483806" r:id="rId57"/>
    <p:sldLayoutId id="2147483807" r:id="rId58"/>
    <p:sldLayoutId id="2147483808" r:id="rId59"/>
    <p:sldLayoutId id="2147483809" r:id="rId60"/>
    <p:sldLayoutId id="2147483810" r:id="rId61"/>
    <p:sldLayoutId id="2147483811" r:id="rId62"/>
    <p:sldLayoutId id="2147483812" r:id="rId63"/>
    <p:sldLayoutId id="2147483813" r:id="rId64"/>
    <p:sldLayoutId id="2147483814" r:id="rId65"/>
    <p:sldLayoutId id="2147483815" r:id="rId66"/>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1800" b="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Monaco" pitchFamily="2" charset="77"/>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96">
          <p15:clr>
            <a:srgbClr val="F26B43"/>
          </p15:clr>
        </p15:guide>
        <p15:guide id="2" pos="119">
          <p15:clr>
            <a:srgbClr val="F26B43"/>
          </p15:clr>
        </p15:guide>
        <p15:guide id="3" orient="horz" pos="2120">
          <p15:clr>
            <a:srgbClr val="F26B43"/>
          </p15:clr>
        </p15:guide>
        <p15:guide id="4" pos="426">
          <p15:clr>
            <a:srgbClr val="F26B43"/>
          </p15:clr>
        </p15:guide>
        <p15:guide id="5" pos="498">
          <p15:clr>
            <a:srgbClr val="F26B43"/>
          </p15:clr>
        </p15:guide>
        <p15:guide id="6" pos="848">
          <p15:clr>
            <a:srgbClr val="F26B43"/>
          </p15:clr>
        </p15:guide>
        <p15:guide id="7" pos="920">
          <p15:clr>
            <a:srgbClr val="F26B43"/>
          </p15:clr>
        </p15:guide>
        <p15:guide id="8" pos="1270">
          <p15:clr>
            <a:srgbClr val="F26B43"/>
          </p15:clr>
        </p15:guide>
        <p15:guide id="9" pos="1343">
          <p15:clr>
            <a:srgbClr val="F26B43"/>
          </p15:clr>
        </p15:guide>
        <p15:guide id="10" pos="1692">
          <p15:clr>
            <a:srgbClr val="F26B43"/>
          </p15:clr>
        </p15:guide>
        <p15:guide id="11" pos="1764">
          <p15:clr>
            <a:srgbClr val="F26B43"/>
          </p15:clr>
        </p15:guide>
        <p15:guide id="12" pos="2112">
          <p15:clr>
            <a:srgbClr val="F26B43"/>
          </p15:clr>
        </p15:guide>
        <p15:guide id="13" pos="2186">
          <p15:clr>
            <a:srgbClr val="F26B43"/>
          </p15:clr>
        </p15:guide>
        <p15:guide id="14" pos="2534">
          <p15:clr>
            <a:srgbClr val="F26B43"/>
          </p15:clr>
        </p15:guide>
        <p15:guide id="15" pos="2609">
          <p15:clr>
            <a:srgbClr val="F26B43"/>
          </p15:clr>
        </p15:guide>
        <p15:guide id="16" pos="2957">
          <p15:clr>
            <a:srgbClr val="F26B43"/>
          </p15:clr>
        </p15:guide>
        <p15:guide id="17" pos="3031">
          <p15:clr>
            <a:srgbClr val="F26B43"/>
          </p15:clr>
        </p15:guide>
        <p15:guide id="18" pos="3379">
          <p15:clr>
            <a:srgbClr val="F26B43"/>
          </p15:clr>
        </p15:guide>
        <p15:guide id="19" pos="3453">
          <p15:clr>
            <a:srgbClr val="F26B43"/>
          </p15:clr>
        </p15:guide>
        <p15:guide id="20" pos="3802">
          <p15:clr>
            <a:srgbClr val="F26B43"/>
          </p15:clr>
        </p15:guide>
        <p15:guide id="21" pos="3876">
          <p15:clr>
            <a:srgbClr val="F26B43"/>
          </p15:clr>
        </p15:guide>
        <p15:guide id="22" pos="4224">
          <p15:clr>
            <a:srgbClr val="F26B43"/>
          </p15:clr>
        </p15:guide>
        <p15:guide id="23" pos="4298">
          <p15:clr>
            <a:srgbClr val="F26B43"/>
          </p15:clr>
        </p15:guide>
        <p15:guide id="24" pos="4644">
          <p15:clr>
            <a:srgbClr val="F26B43"/>
          </p15:clr>
        </p15:guide>
        <p15:guide id="25" pos="4721">
          <p15:clr>
            <a:srgbClr val="F26B43"/>
          </p15:clr>
        </p15:guide>
        <p15:guide id="26" pos="5069">
          <p15:clr>
            <a:srgbClr val="F26B43"/>
          </p15:clr>
        </p15:guide>
        <p15:guide id="27" pos="5140">
          <p15:clr>
            <a:srgbClr val="F26B43"/>
          </p15:clr>
        </p15:guide>
        <p15:guide id="28" pos="5491">
          <p15:clr>
            <a:srgbClr val="F26B43"/>
          </p15:clr>
        </p15:guide>
        <p15:guide id="29" pos="5563">
          <p15:clr>
            <a:srgbClr val="F26B43"/>
          </p15:clr>
        </p15:guide>
        <p15:guide id="30" pos="6410">
          <p15:clr>
            <a:srgbClr val="F26B43"/>
          </p15:clr>
        </p15:guide>
        <p15:guide id="31" pos="6756">
          <p15:clr>
            <a:srgbClr val="F26B43"/>
          </p15:clr>
        </p15:guide>
        <p15:guide id="32" pos="6830">
          <p15:clr>
            <a:srgbClr val="F26B43"/>
          </p15:clr>
        </p15:guide>
        <p15:guide id="33" pos="7175">
          <p15:clr>
            <a:srgbClr val="F26B43"/>
          </p15:clr>
        </p15:guide>
        <p15:guide id="34" pos="7252">
          <p15:clr>
            <a:srgbClr val="F26B43"/>
          </p15:clr>
        </p15:guide>
        <p15:guide id="35" pos="7601">
          <p15:clr>
            <a:srgbClr val="F26B43"/>
          </p15:clr>
        </p15:guide>
        <p15:guide id="36" pos="5914">
          <p15:clr>
            <a:srgbClr val="F26B43"/>
          </p15:clr>
        </p15:guide>
        <p15:guide id="37" pos="5984">
          <p15:clr>
            <a:srgbClr val="F26B43"/>
          </p15:clr>
        </p15:guide>
        <p15:guide id="38" pos="6332">
          <p15:clr>
            <a:srgbClr val="F26B43"/>
          </p15:clr>
        </p15:guide>
        <p15:guide id="39" orient="horz" pos="499">
          <p15:clr>
            <a:srgbClr val="F26B43"/>
          </p15:clr>
        </p15:guide>
        <p15:guide id="40" orient="horz" pos="73">
          <p15:clr>
            <a:srgbClr val="F26B43"/>
          </p15:clr>
        </p15:guide>
        <p15:guide id="41" orient="horz" pos="422">
          <p15:clr>
            <a:srgbClr val="F26B43"/>
          </p15:clr>
        </p15:guide>
        <p15:guide id="42" orient="horz" pos="847">
          <p15:clr>
            <a:srgbClr val="F26B43"/>
          </p15:clr>
        </p15:guide>
        <p15:guide id="43" orient="horz" pos="1273">
          <p15:clr>
            <a:srgbClr val="F26B43"/>
          </p15:clr>
        </p15:guide>
        <p15:guide id="44" orient="horz" pos="921">
          <p15:clr>
            <a:srgbClr val="F26B43"/>
          </p15:clr>
        </p15:guide>
        <p15:guide id="45" orient="horz" pos="1346">
          <p15:clr>
            <a:srgbClr val="F26B43"/>
          </p15:clr>
        </p15:guide>
        <p15:guide id="46" orient="horz" pos="1697">
          <p15:clr>
            <a:srgbClr val="F26B43"/>
          </p15:clr>
        </p15:guide>
        <p15:guide id="47" orient="horz" pos="1771">
          <p15:clr>
            <a:srgbClr val="F26B43"/>
          </p15:clr>
        </p15:guide>
        <p15:guide id="48" orient="horz" pos="2543">
          <p15:clr>
            <a:srgbClr val="F26B43"/>
          </p15:clr>
        </p15:guide>
        <p15:guide id="49" orient="horz" pos="2619">
          <p15:clr>
            <a:srgbClr val="F26B43"/>
          </p15:clr>
        </p15:guide>
        <p15:guide id="50" orient="horz" pos="2968">
          <p15:clr>
            <a:srgbClr val="F26B43"/>
          </p15:clr>
        </p15:guide>
        <p15:guide id="51" orient="horz" pos="3041">
          <p15:clr>
            <a:srgbClr val="F26B43"/>
          </p15:clr>
        </p15:guide>
        <p15:guide id="52" orient="horz" pos="3392">
          <p15:clr>
            <a:srgbClr val="F26B43"/>
          </p15:clr>
        </p15:guide>
        <p15:guide id="53" orient="horz" pos="3465">
          <p15:clr>
            <a:srgbClr val="F26B43"/>
          </p15:clr>
        </p15:guide>
        <p15:guide id="54" orient="horz" pos="3814">
          <p15:clr>
            <a:srgbClr val="F26B43"/>
          </p15:clr>
        </p15:guide>
        <p15:guide id="55" orient="horz" pos="4240">
          <p15:clr>
            <a:srgbClr val="F26B43"/>
          </p15:clr>
        </p15:guide>
        <p15:guide id="56" orient="horz" pos="3888">
          <p15:clr>
            <a:srgbClr val="F26B43"/>
          </p15:clr>
        </p15:guide>
        <p15:guide id="57" orient="horz" pos="3985">
          <p15:clr>
            <a:srgbClr val="F26B43"/>
          </p15:clr>
        </p15:guide>
        <p15:guide id="58" orient="horz" pos="7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8.xml"/><Relationship Id="rId4" Type="http://schemas.openxmlformats.org/officeDocument/2006/relationships/image" Target="../media/image12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4" Type="http://schemas.openxmlformats.org/officeDocument/2006/relationships/image" Target="../media/image130.png"/></Relationships>
</file>

<file path=ppt/slides/_rels/slide1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134.png"/></Relationships>
</file>

<file path=ppt/slides/_rels/slide11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8.xml"/><Relationship Id="rId4" Type="http://schemas.openxmlformats.org/officeDocument/2006/relationships/image" Target="../media/image136.png"/></Relationships>
</file>

<file path=ppt/slides/_rels/slide1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8.xml"/><Relationship Id="rId4" Type="http://schemas.openxmlformats.org/officeDocument/2006/relationships/image" Target="../media/image139.png"/></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40.pn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8.xml"/><Relationship Id="rId4" Type="http://schemas.openxmlformats.org/officeDocument/2006/relationships/image" Target="../media/image147.png"/></Relationships>
</file>

<file path=ppt/slides/_rels/slide1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8.xml"/><Relationship Id="rId4" Type="http://schemas.openxmlformats.org/officeDocument/2006/relationships/image" Target="../media/image156.png"/></Relationships>
</file>

<file path=ppt/slides/_rels/slide12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8.xml"/><Relationship Id="rId4" Type="http://schemas.openxmlformats.org/officeDocument/2006/relationships/image" Target="../media/image159.png"/></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60.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hyperlink" Target="https://ksgovtest.servicenowservices.com/oits"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hyperlink" Target="https://ksgov.servicenowservices.com/" TargetMode="External"/><Relationship Id="rId4" Type="http://schemas.openxmlformats.org/officeDocument/2006/relationships/hyperlink" Target="https://ksgovtest.servicenowservices.com/cs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hyperlink" Target="mailto:Matt.Soccio@caskllc.co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51.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28.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8.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microsoft.com/office/2018/10/relationships/comments" Target="../comments/modernComment_7FF64713_C727D66E.xml"/><Relationship Id="rId1" Type="http://schemas.openxmlformats.org/officeDocument/2006/relationships/slideLayout" Target="../slideLayouts/slideLayout28.xml"/><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8.xml"/><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
          <p:cNvSpPr txBox="1">
            <a:spLocks noGrp="1"/>
          </p:cNvSpPr>
          <p:nvPr>
            <p:ph type="ctrTitle"/>
          </p:nvPr>
        </p:nvSpPr>
        <p:spPr>
          <a:xfrm>
            <a:off x="656650" y="4289075"/>
            <a:ext cx="10963500" cy="636600"/>
          </a:xfrm>
          <a:prstGeom prst="rect">
            <a:avLst/>
          </a:prstGeom>
          <a:noFill/>
          <a:ln>
            <a:noFill/>
          </a:ln>
        </p:spPr>
        <p:txBody>
          <a:bodyPr spcFirstLastPara="1" wrap="square" lIns="91425" tIns="45700" rIns="91425" bIns="45700" anchor="b" anchorCtr="0">
            <a:noAutofit/>
          </a:bodyPr>
          <a:lstStyle/>
          <a:p>
            <a:r>
              <a:rPr lang="en-US" dirty="0"/>
              <a:t>KARS Training: Demand Management</a:t>
            </a:r>
            <a:endParaRPr dirty="0"/>
          </a:p>
        </p:txBody>
      </p:sp>
      <p:sp>
        <p:nvSpPr>
          <p:cNvPr id="383" name="Google Shape;383;p1"/>
          <p:cNvSpPr txBox="1">
            <a:spLocks noGrp="1"/>
          </p:cNvSpPr>
          <p:nvPr>
            <p:ph type="subTitle" idx="1"/>
          </p:nvPr>
        </p:nvSpPr>
        <p:spPr>
          <a:xfrm>
            <a:off x="724982" y="5031064"/>
            <a:ext cx="10572000" cy="435000"/>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dirty="0"/>
              <a:t>Kansas Office of Information Technology Services</a:t>
            </a:r>
            <a:endParaRPr dirty="0"/>
          </a:p>
        </p:txBody>
      </p:sp>
      <p:sp>
        <p:nvSpPr>
          <p:cNvPr id="384" name="Google Shape;384;p1"/>
          <p:cNvSpPr txBox="1">
            <a:spLocks noGrp="1"/>
          </p:cNvSpPr>
          <p:nvPr>
            <p:ph type="body" idx="2"/>
          </p:nvPr>
        </p:nvSpPr>
        <p:spPr>
          <a:xfrm>
            <a:off x="724976" y="5466075"/>
            <a:ext cx="4183200" cy="26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00"/>
              <a:buNone/>
            </a:pPr>
            <a:r>
              <a:rPr lang="en-US" dirty="0"/>
              <a:t>July 2023</a:t>
            </a:r>
            <a:endParaRPr dirty="0"/>
          </a:p>
        </p:txBody>
      </p:sp>
      <p:pic>
        <p:nvPicPr>
          <p:cNvPr id="1026" name="Picture 2">
            <a:extLst>
              <a:ext uri="{FF2B5EF4-FFF2-40B4-BE49-F238E27FC236}">
                <a16:creationId xmlns:a16="http://schemas.microsoft.com/office/drawing/2014/main" id="{1DDBF75E-F719-B3B5-DB79-46E7782A3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5583" y="5220718"/>
            <a:ext cx="2287765" cy="1239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7C6704-E3A9-8BEE-EC3B-6CA27BCC438D}"/>
              </a:ext>
            </a:extLst>
          </p:cNvPr>
          <p:cNvSpPr txBox="1"/>
          <p:nvPr/>
        </p:nvSpPr>
        <p:spPr>
          <a:xfrm>
            <a:off x="3045373" y="3277739"/>
            <a:ext cx="6111764"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C65ED6E0-80D0-2588-EF3A-04118E4095E3}"/>
              </a:ext>
            </a:extLst>
          </p:cNvPr>
          <p:cNvSpPr txBox="1"/>
          <p:nvPr/>
        </p:nvSpPr>
        <p:spPr>
          <a:xfrm>
            <a:off x="3045373" y="3277739"/>
            <a:ext cx="6111764"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5F6D-2907-DF81-CAE7-6FA962FAF247}"/>
              </a:ext>
            </a:extLst>
          </p:cNvPr>
          <p:cNvSpPr>
            <a:spLocks noGrp="1"/>
          </p:cNvSpPr>
          <p:nvPr>
            <p:ph type="title"/>
          </p:nvPr>
        </p:nvSpPr>
        <p:spPr/>
        <p:txBody>
          <a:bodyPr/>
          <a:lstStyle/>
          <a:p>
            <a:r>
              <a:rPr lang="en-US" dirty="0"/>
              <a:t>Form Basics</a:t>
            </a:r>
          </a:p>
        </p:txBody>
      </p:sp>
      <p:sp>
        <p:nvSpPr>
          <p:cNvPr id="3" name="Text Placeholder 2">
            <a:extLst>
              <a:ext uri="{FF2B5EF4-FFF2-40B4-BE49-F238E27FC236}">
                <a16:creationId xmlns:a16="http://schemas.microsoft.com/office/drawing/2014/main" id="{3BAF151F-08E6-C42A-708F-62C066E522DD}"/>
              </a:ext>
            </a:extLst>
          </p:cNvPr>
          <p:cNvSpPr>
            <a:spLocks noGrp="1"/>
          </p:cNvSpPr>
          <p:nvPr>
            <p:ph type="body" idx="1"/>
          </p:nvPr>
        </p:nvSpPr>
        <p:spPr>
          <a:xfrm>
            <a:off x="303213" y="1107583"/>
            <a:ext cx="3078180" cy="4966045"/>
          </a:xfrm>
        </p:spPr>
        <p:txBody>
          <a:bodyPr/>
          <a:lstStyle/>
          <a:p>
            <a:pPr marL="88900" indent="0">
              <a:buClr>
                <a:schemeClr val="tx1"/>
              </a:buClr>
              <a:buNone/>
            </a:pPr>
            <a:r>
              <a:rPr lang="en-US" sz="1400" dirty="0">
                <a:latin typeface="Arial" panose="020B0604020202020204" pitchFamily="34" charset="0"/>
                <a:cs typeface="Arial" panose="020B0604020202020204" pitchFamily="34" charset="0"/>
              </a:rPr>
              <a:t>1. Form</a:t>
            </a:r>
          </a:p>
          <a:p>
            <a:pPr>
              <a:buClr>
                <a:schemeClr val="tx1"/>
              </a:buClr>
            </a:pPr>
            <a:r>
              <a:rPr lang="en-US" sz="1400" dirty="0">
                <a:latin typeface="Arial" panose="020B0604020202020204" pitchFamily="34" charset="0"/>
                <a:cs typeface="Arial" panose="020B0604020202020204" pitchFamily="34" charset="0"/>
              </a:rPr>
              <a:t>User interface buttons</a:t>
            </a:r>
          </a:p>
          <a:p>
            <a:pPr marL="88900" indent="0">
              <a:buClr>
                <a:schemeClr val="tx1"/>
              </a:buClr>
              <a:buNone/>
            </a:pPr>
            <a:r>
              <a:rPr lang="en-US" sz="1400" b="1" dirty="0">
                <a:latin typeface="Arial" panose="020B0604020202020204" pitchFamily="34" charset="0"/>
                <a:cs typeface="Arial" panose="020B0604020202020204" pitchFamily="34" charset="0"/>
              </a:rPr>
              <a:t>Update</a:t>
            </a:r>
            <a:r>
              <a:rPr lang="en-US" sz="1400" dirty="0">
                <a:latin typeface="Arial" panose="020B0604020202020204" pitchFamily="34" charset="0"/>
                <a:cs typeface="Arial" panose="020B0604020202020204" pitchFamily="34" charset="0"/>
              </a:rPr>
              <a:t>: Saves your record and closed it.</a:t>
            </a:r>
          </a:p>
          <a:p>
            <a:pPr marL="88900" indent="0">
              <a:buClr>
                <a:schemeClr val="tx1"/>
              </a:buClr>
              <a:buNone/>
            </a:pPr>
            <a:r>
              <a:rPr lang="en-US" sz="1400" b="1" dirty="0">
                <a:latin typeface="Arial" panose="020B0604020202020204" pitchFamily="34" charset="0"/>
                <a:cs typeface="Arial" panose="020B0604020202020204" pitchFamily="34" charset="0"/>
              </a:rPr>
              <a:t>Save</a:t>
            </a:r>
            <a:r>
              <a:rPr lang="en-US" sz="1400" dirty="0">
                <a:latin typeface="Arial" panose="020B0604020202020204" pitchFamily="34" charset="0"/>
                <a:cs typeface="Arial" panose="020B0604020202020204" pitchFamily="34" charset="0"/>
              </a:rPr>
              <a:t>: Saves your record and stays on the record.</a:t>
            </a:r>
          </a:p>
          <a:p>
            <a:pPr marL="88900" indent="0">
              <a:buClr>
                <a:schemeClr val="tx1"/>
              </a:buClr>
              <a:buNone/>
            </a:pPr>
            <a:r>
              <a:rPr lang="en-US" sz="1400" b="1" dirty="0">
                <a:latin typeface="Arial" panose="020B0604020202020204" pitchFamily="34" charset="0"/>
                <a:cs typeface="Arial" panose="020B0604020202020204" pitchFamily="34" charset="0"/>
              </a:rPr>
              <a:t>Financials</a:t>
            </a:r>
            <a:r>
              <a:rPr lang="en-US" sz="1400" dirty="0">
                <a:latin typeface="Arial" panose="020B0604020202020204" pitchFamily="34" charset="0"/>
                <a:cs typeface="Arial" panose="020B0604020202020204" pitchFamily="34" charset="0"/>
              </a:rPr>
              <a:t>: Navigates to the Financial Workbench.</a:t>
            </a:r>
          </a:p>
          <a:p>
            <a:pPr marL="88900" indent="0">
              <a:buClr>
                <a:schemeClr val="tx1"/>
              </a:buClr>
              <a:buNone/>
            </a:pPr>
            <a:r>
              <a:rPr lang="en-US" sz="1400" b="1" dirty="0">
                <a:latin typeface="Arial" panose="020B0604020202020204" pitchFamily="34" charset="0"/>
                <a:cs typeface="Arial" panose="020B0604020202020204" pitchFamily="34" charset="0"/>
              </a:rPr>
              <a:t>Delete</a:t>
            </a:r>
            <a:r>
              <a:rPr lang="en-US" sz="1400" dirty="0">
                <a:latin typeface="Arial" panose="020B0604020202020204" pitchFamily="34" charset="0"/>
                <a:cs typeface="Arial" panose="020B0604020202020204" pitchFamily="34" charset="0"/>
              </a:rPr>
              <a:t>: Deletes the record (may not be visible to all demand users)</a:t>
            </a:r>
          </a:p>
          <a:p>
            <a:pPr marL="88900" indent="0">
              <a:buClr>
                <a:schemeClr val="tx1"/>
              </a:buClr>
              <a:buNone/>
            </a:pPr>
            <a:r>
              <a:rPr lang="en-US" sz="1400" dirty="0">
                <a:latin typeface="Arial" panose="020B0604020202020204" pitchFamily="34" charset="0"/>
                <a:cs typeface="Arial" panose="020B0604020202020204" pitchFamily="34" charset="0"/>
              </a:rPr>
              <a:t>2. Tabs</a:t>
            </a:r>
          </a:p>
          <a:p>
            <a:pPr>
              <a:buClr>
                <a:schemeClr val="tx1"/>
              </a:buClr>
            </a:pPr>
            <a:r>
              <a:rPr lang="en-US" sz="1400" dirty="0">
                <a:latin typeface="Arial" panose="020B0604020202020204" pitchFamily="34" charset="0"/>
                <a:cs typeface="Arial" panose="020B0604020202020204" pitchFamily="34" charset="0"/>
              </a:rPr>
              <a:t>Additional information for the record</a:t>
            </a:r>
          </a:p>
          <a:p>
            <a:pPr marL="88900" indent="0">
              <a:buClr>
                <a:schemeClr val="tx1"/>
              </a:buClr>
              <a:buNone/>
            </a:pPr>
            <a:r>
              <a:rPr lang="en-US" sz="1400" dirty="0">
                <a:latin typeface="Arial" panose="020B0604020202020204" pitchFamily="34" charset="0"/>
                <a:cs typeface="Arial" panose="020B0604020202020204" pitchFamily="34" charset="0"/>
              </a:rPr>
              <a:t>3. Related Links</a:t>
            </a:r>
          </a:p>
          <a:p>
            <a:pPr>
              <a:buClr>
                <a:schemeClr val="tx1"/>
              </a:buClr>
            </a:pPr>
            <a:r>
              <a:rPr lang="en-US" sz="1400" dirty="0">
                <a:latin typeface="Arial" panose="020B0604020202020204" pitchFamily="34" charset="0"/>
                <a:cs typeface="Arial" panose="020B0604020202020204" pitchFamily="34" charset="0"/>
              </a:rPr>
              <a:t>Actions that can be taken from demand.</a:t>
            </a:r>
          </a:p>
          <a:p>
            <a:pPr marL="88900" indent="0">
              <a:buClr>
                <a:schemeClr val="tx1"/>
              </a:buClr>
              <a:buNone/>
            </a:pPr>
            <a:r>
              <a:rPr lang="en-US" sz="1400" dirty="0">
                <a:latin typeface="Arial" panose="020B0604020202020204" pitchFamily="34" charset="0"/>
                <a:cs typeface="Arial" panose="020B0604020202020204" pitchFamily="34" charset="0"/>
              </a:rPr>
              <a:t>4. Related Lists</a:t>
            </a:r>
          </a:p>
          <a:p>
            <a:pPr>
              <a:buClr>
                <a:schemeClr val="tx1"/>
              </a:buClr>
            </a:pPr>
            <a:r>
              <a:rPr lang="en-US" sz="1400" dirty="0">
                <a:latin typeface="Arial" panose="020B0604020202020204" pitchFamily="34" charset="0"/>
                <a:cs typeface="Arial" panose="020B0604020202020204" pitchFamily="34" charset="0"/>
              </a:rPr>
              <a:t>Links to other information that will be shared with a project record</a:t>
            </a:r>
          </a:p>
        </p:txBody>
      </p:sp>
      <p:pic>
        <p:nvPicPr>
          <p:cNvPr id="5" name="Picture 4" descr="A screenshot of a computer&#10;&#10;Description automatically generated with medium confidence">
            <a:extLst>
              <a:ext uri="{FF2B5EF4-FFF2-40B4-BE49-F238E27FC236}">
                <a16:creationId xmlns:a16="http://schemas.microsoft.com/office/drawing/2014/main" id="{6207CCB9-D42B-D8DF-692B-315DC615DD74}"/>
              </a:ext>
            </a:extLst>
          </p:cNvPr>
          <p:cNvPicPr>
            <a:picLocks noChangeAspect="1"/>
          </p:cNvPicPr>
          <p:nvPr/>
        </p:nvPicPr>
        <p:blipFill>
          <a:blip r:embed="rId2"/>
          <a:stretch>
            <a:fillRect/>
          </a:stretch>
        </p:blipFill>
        <p:spPr>
          <a:xfrm>
            <a:off x="3778880" y="1153710"/>
            <a:ext cx="8154840" cy="4815647"/>
          </a:xfrm>
          <a:prstGeom prst="rect">
            <a:avLst/>
          </a:prstGeom>
          <a:ln>
            <a:solidFill>
              <a:schemeClr val="tx1"/>
            </a:solidFill>
          </a:ln>
        </p:spPr>
      </p:pic>
      <p:sp>
        <p:nvSpPr>
          <p:cNvPr id="8" name="Oval 7">
            <a:extLst>
              <a:ext uri="{FF2B5EF4-FFF2-40B4-BE49-F238E27FC236}">
                <a16:creationId xmlns:a16="http://schemas.microsoft.com/office/drawing/2014/main" id="{A21E2C53-5ADA-D8E5-5082-1E1168D671CF}"/>
              </a:ext>
            </a:extLst>
          </p:cNvPr>
          <p:cNvSpPr/>
          <p:nvPr/>
        </p:nvSpPr>
        <p:spPr>
          <a:xfrm>
            <a:off x="10053361" y="117817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9" name="Oval 8">
            <a:extLst>
              <a:ext uri="{FF2B5EF4-FFF2-40B4-BE49-F238E27FC236}">
                <a16:creationId xmlns:a16="http://schemas.microsoft.com/office/drawing/2014/main" id="{781D0062-A9C6-86C2-1875-27C805DAC6D7}"/>
              </a:ext>
            </a:extLst>
          </p:cNvPr>
          <p:cNvSpPr/>
          <p:nvPr/>
        </p:nvSpPr>
        <p:spPr>
          <a:xfrm>
            <a:off x="3524606" y="311238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0" name="Oval 9">
            <a:extLst>
              <a:ext uri="{FF2B5EF4-FFF2-40B4-BE49-F238E27FC236}">
                <a16:creationId xmlns:a16="http://schemas.microsoft.com/office/drawing/2014/main" id="{69720AEC-EB36-CDF8-BC10-D762E1183B9B}"/>
              </a:ext>
            </a:extLst>
          </p:cNvPr>
          <p:cNvSpPr/>
          <p:nvPr/>
        </p:nvSpPr>
        <p:spPr>
          <a:xfrm>
            <a:off x="3495997" y="500509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1" name="Oval 10">
            <a:extLst>
              <a:ext uri="{FF2B5EF4-FFF2-40B4-BE49-F238E27FC236}">
                <a16:creationId xmlns:a16="http://schemas.microsoft.com/office/drawing/2014/main" id="{C5B13B82-B0D4-2367-E77F-35054F2662BB}"/>
              </a:ext>
            </a:extLst>
          </p:cNvPr>
          <p:cNvSpPr/>
          <p:nvPr/>
        </p:nvSpPr>
        <p:spPr>
          <a:xfrm>
            <a:off x="3492523" y="570429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2" name="Rectangle 11">
            <a:extLst>
              <a:ext uri="{FF2B5EF4-FFF2-40B4-BE49-F238E27FC236}">
                <a16:creationId xmlns:a16="http://schemas.microsoft.com/office/drawing/2014/main" id="{0FD1E4A8-4983-849E-2DA8-2207DFB0B0CD}"/>
              </a:ext>
            </a:extLst>
          </p:cNvPr>
          <p:cNvSpPr/>
          <p:nvPr/>
        </p:nvSpPr>
        <p:spPr>
          <a:xfrm>
            <a:off x="10363200" y="1107583"/>
            <a:ext cx="1570520" cy="2867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3" name="Rectangle 12">
            <a:extLst>
              <a:ext uri="{FF2B5EF4-FFF2-40B4-BE49-F238E27FC236}">
                <a16:creationId xmlns:a16="http://schemas.microsoft.com/office/drawing/2014/main" id="{64511007-77BB-6027-D949-3CEBC8A3FFA7}"/>
              </a:ext>
            </a:extLst>
          </p:cNvPr>
          <p:cNvSpPr/>
          <p:nvPr/>
        </p:nvSpPr>
        <p:spPr>
          <a:xfrm>
            <a:off x="3778880" y="3046905"/>
            <a:ext cx="2193903"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Rectangle 13">
            <a:extLst>
              <a:ext uri="{FF2B5EF4-FFF2-40B4-BE49-F238E27FC236}">
                <a16:creationId xmlns:a16="http://schemas.microsoft.com/office/drawing/2014/main" id="{06AD87A5-7EF1-066B-E292-85A5C7541DE6}"/>
              </a:ext>
            </a:extLst>
          </p:cNvPr>
          <p:cNvSpPr/>
          <p:nvPr/>
        </p:nvSpPr>
        <p:spPr>
          <a:xfrm>
            <a:off x="3778880" y="5061397"/>
            <a:ext cx="664331" cy="5731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D535B2C2-E779-C950-0A36-FC8360F22ABE}"/>
              </a:ext>
            </a:extLst>
          </p:cNvPr>
          <p:cNvSpPr/>
          <p:nvPr/>
        </p:nvSpPr>
        <p:spPr>
          <a:xfrm>
            <a:off x="3778880" y="5647387"/>
            <a:ext cx="8154840" cy="368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03737346"/>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Assessments</a:t>
            </a:r>
          </a:p>
        </p:txBody>
      </p:sp>
      <p:graphicFrame>
        <p:nvGraphicFramePr>
          <p:cNvPr id="4" name="Table 3">
            <a:extLst>
              <a:ext uri="{FF2B5EF4-FFF2-40B4-BE49-F238E27FC236}">
                <a16:creationId xmlns:a16="http://schemas.microsoft.com/office/drawing/2014/main" id="{8F259EFC-10C0-407C-8A26-01E511C1EE8D}"/>
              </a:ext>
            </a:extLst>
          </p:cNvPr>
          <p:cNvGraphicFramePr>
            <a:graphicFrameLocks noGrp="1"/>
          </p:cNvGraphicFramePr>
          <p:nvPr>
            <p:extLst>
              <p:ext uri="{D42A27DB-BD31-4B8C-83A1-F6EECF244321}">
                <p14:modId xmlns:p14="http://schemas.microsoft.com/office/powerpoint/2010/main" val="1248652682"/>
              </p:ext>
            </p:extLst>
          </p:nvPr>
        </p:nvGraphicFramePr>
        <p:xfrm>
          <a:off x="459825" y="1240970"/>
          <a:ext cx="11249576" cy="3893785"/>
        </p:xfrm>
        <a:graphic>
          <a:graphicData uri="http://schemas.openxmlformats.org/drawingml/2006/table">
            <a:tbl>
              <a:tblPr firstRow="1" firstCol="1" bandRow="1">
                <a:tableStyleId>{1FECB4D8-DB02-4DC6-A0A2-4F2EBAE1DC90}</a:tableStyleId>
              </a:tblPr>
              <a:tblGrid>
                <a:gridCol w="2318942">
                  <a:extLst>
                    <a:ext uri="{9D8B030D-6E8A-4147-A177-3AD203B41FA5}">
                      <a16:colId xmlns:a16="http://schemas.microsoft.com/office/drawing/2014/main" val="1324291210"/>
                    </a:ext>
                  </a:extLst>
                </a:gridCol>
                <a:gridCol w="8930634">
                  <a:extLst>
                    <a:ext uri="{9D8B030D-6E8A-4147-A177-3AD203B41FA5}">
                      <a16:colId xmlns:a16="http://schemas.microsoft.com/office/drawing/2014/main" val="430924808"/>
                    </a:ext>
                  </a:extLst>
                </a:gridCol>
              </a:tblGrid>
              <a:tr h="627496">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a:spcBef>
                          <a:spcPts val="0"/>
                        </a:spcBef>
                        <a:spcAft>
                          <a:spcPts val="750"/>
                        </a:spcAf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444115518"/>
                  </a:ext>
                </a:extLst>
              </a:tr>
              <a:tr h="627496">
                <a:tc>
                  <a:txBody>
                    <a:bodyPr/>
                    <a:lstStyle/>
                    <a:p>
                      <a:pPr marL="0" marR="0" algn="ctr" defTabSz="914400" rtl="0" eaLnBrk="1" latinLnBrk="0" hangingPunct="1">
                        <a:spcBef>
                          <a:spcPts val="0"/>
                        </a:spcBef>
                        <a:spcAft>
                          <a:spcPts val="0"/>
                        </a:spcAft>
                      </a:pPr>
                      <a:r>
                        <a:rPr lang="en-US" sz="1200" b="1" kern="1200" dirty="0">
                          <a:solidFill>
                            <a:schemeClr val="tx1"/>
                          </a:solidFill>
                          <a:effectLst/>
                        </a:rPr>
                        <a:t>Assessments</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Demand Assessments are questionnaires sent to Demand Managers that focus on two categories: </a:t>
                      </a:r>
                      <a:r>
                        <a:rPr lang="en-US" sz="1200" b="1" kern="1200" dirty="0">
                          <a:solidFill>
                            <a:schemeClr val="tx2"/>
                          </a:solidFill>
                          <a:effectLst/>
                        </a:rPr>
                        <a:t>Risk</a:t>
                      </a:r>
                      <a:r>
                        <a:rPr lang="en-US" sz="1200" b="0" kern="1200" dirty="0">
                          <a:solidFill>
                            <a:schemeClr val="tx1"/>
                          </a:solidFill>
                          <a:effectLst/>
                        </a:rPr>
                        <a:t> and </a:t>
                      </a:r>
                      <a:r>
                        <a:rPr lang="en-US" sz="1200" b="1" kern="1200" dirty="0">
                          <a:solidFill>
                            <a:schemeClr val="tx2"/>
                          </a:solidFill>
                          <a:effectLst/>
                        </a:rPr>
                        <a:t>Strategic Alignment</a:t>
                      </a:r>
                      <a:endParaRPr lang="en-US" sz="1200" b="1" kern="1200" dirty="0">
                        <a:solidFill>
                          <a:schemeClr val="tx2"/>
                        </a:solidFill>
                        <a:effectLst/>
                        <a:latin typeface="+mn-lt"/>
                        <a:ea typeface="+mn-ea"/>
                        <a:cs typeface="+mn-cs"/>
                      </a:endParaRPr>
                    </a:p>
                  </a:txBody>
                  <a:tcPr marL="43236" marR="43236" marT="21618" marB="21618" anchor="ctr"/>
                </a:tc>
                <a:extLst>
                  <a:ext uri="{0D108BD9-81ED-4DB2-BD59-A6C34878D82A}">
                    <a16:rowId xmlns:a16="http://schemas.microsoft.com/office/drawing/2014/main" val="1856925317"/>
                  </a:ext>
                </a:extLst>
              </a:tr>
              <a:tr h="668779">
                <a:tc>
                  <a:txBody>
                    <a:bodyPr/>
                    <a:lstStyle/>
                    <a:p>
                      <a:pPr marL="0" marR="0" algn="ctr" defTabSz="914400" rtl="0" eaLnBrk="1" latinLnBrk="0" hangingPunct="1">
                        <a:spcBef>
                          <a:spcPts val="0"/>
                        </a:spcBef>
                        <a:spcAft>
                          <a:spcPts val="0"/>
                        </a:spcAft>
                      </a:pPr>
                      <a:r>
                        <a:rPr lang="en-US" sz="1200" b="1" kern="1200" dirty="0">
                          <a:solidFill>
                            <a:schemeClr val="tx1"/>
                          </a:solidFill>
                          <a:effectLst/>
                        </a:rPr>
                        <a:t>Score</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Calculated based on individual risk assessment scores.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4263845710"/>
                  </a:ext>
                </a:extLst>
              </a:tr>
              <a:tr h="693549">
                <a:tc>
                  <a:txBody>
                    <a:bodyPr/>
                    <a:lstStyle/>
                    <a:p>
                      <a:pPr marL="0" marR="0" algn="ctr" defTabSz="914400" rtl="0" eaLnBrk="1" latinLnBrk="0" hangingPunct="1">
                        <a:spcBef>
                          <a:spcPts val="0"/>
                        </a:spcBef>
                        <a:spcAft>
                          <a:spcPts val="0"/>
                        </a:spcAft>
                      </a:pPr>
                      <a:r>
                        <a:rPr lang="en-US" sz="1200" b="1" kern="1200" dirty="0">
                          <a:solidFill>
                            <a:schemeClr val="tx1"/>
                          </a:solidFill>
                          <a:effectLst/>
                        </a:rPr>
                        <a:t>Scorecard</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A visual breakdown on performance of an assessable record based on assessment results.</a:t>
                      </a:r>
                    </a:p>
                    <a:p>
                      <a:pPr marL="0" marR="0" algn="l" defTabSz="914400" rtl="0" eaLnBrk="1" latinLnBrk="0" hangingPunct="1">
                        <a:spcBef>
                          <a:spcPts val="0"/>
                        </a:spcBef>
                        <a:spcAft>
                          <a:spcPts val="0"/>
                        </a:spcAft>
                      </a:pPr>
                      <a:r>
                        <a:rPr lang="en-US" sz="1200" b="0" kern="1200" dirty="0">
                          <a:solidFill>
                            <a:schemeClr val="tx1"/>
                          </a:solidFill>
                          <a:effectLst/>
                        </a:rPr>
                        <a:t>Use scorecards to view various data summaries for one assessable record and to compare the ratings with other assessable records.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3253679279"/>
                  </a:ext>
                </a:extLst>
              </a:tr>
              <a:tr h="693549">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Business Risk Screening</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Initial risk assessment all IT project demands must fulfill.</a:t>
                      </a:r>
                    </a:p>
                  </a:txBody>
                  <a:tcPr marL="43236" marR="43236" marT="21618" marB="21618" anchor="ctr"/>
                </a:tc>
                <a:extLst>
                  <a:ext uri="{0D108BD9-81ED-4DB2-BD59-A6C34878D82A}">
                    <a16:rowId xmlns:a16="http://schemas.microsoft.com/office/drawing/2014/main" val="3104177938"/>
                  </a:ext>
                </a:extLst>
              </a:tr>
              <a:tr h="58291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Business Risk Evaluation</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Second risk assessment based on demand data elements (e.g., Investment Type, Total Project Cost).</a:t>
                      </a:r>
                    </a:p>
                  </a:txBody>
                  <a:tcPr marL="43236" marR="43236" marT="21618" marB="21618" anchor="ctr"/>
                </a:tc>
                <a:extLst>
                  <a:ext uri="{0D108BD9-81ED-4DB2-BD59-A6C34878D82A}">
                    <a16:rowId xmlns:a16="http://schemas.microsoft.com/office/drawing/2014/main" val="2131723061"/>
                  </a:ext>
                </a:extLst>
              </a:tr>
            </a:tbl>
          </a:graphicData>
        </a:graphic>
      </p:graphicFrame>
    </p:spTree>
    <p:extLst>
      <p:ext uri="{BB962C8B-B14F-4D97-AF65-F5344CB8AC3E}">
        <p14:creationId xmlns:p14="http://schemas.microsoft.com/office/powerpoint/2010/main" val="8508251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Users and Process</a:t>
            </a:r>
          </a:p>
        </p:txBody>
      </p:sp>
      <p:graphicFrame>
        <p:nvGraphicFramePr>
          <p:cNvPr id="4" name="Table 3">
            <a:extLst>
              <a:ext uri="{FF2B5EF4-FFF2-40B4-BE49-F238E27FC236}">
                <a16:creationId xmlns:a16="http://schemas.microsoft.com/office/drawing/2014/main" id="{B8D98F9C-9DB9-47C0-8A49-04FA49CD3D0C}"/>
              </a:ext>
            </a:extLst>
          </p:cNvPr>
          <p:cNvGraphicFramePr>
            <a:graphicFrameLocks noGrp="1"/>
          </p:cNvGraphicFramePr>
          <p:nvPr>
            <p:extLst>
              <p:ext uri="{D42A27DB-BD31-4B8C-83A1-F6EECF244321}">
                <p14:modId xmlns:p14="http://schemas.microsoft.com/office/powerpoint/2010/main" val="300973330"/>
              </p:ext>
            </p:extLst>
          </p:nvPr>
        </p:nvGraphicFramePr>
        <p:xfrm>
          <a:off x="459824" y="1352299"/>
          <a:ext cx="11249576" cy="4032341"/>
        </p:xfrm>
        <a:graphic>
          <a:graphicData uri="http://schemas.openxmlformats.org/drawingml/2006/table">
            <a:tbl>
              <a:tblPr firstRow="1" firstCol="1" bandRow="1">
                <a:tableStyleId>{1FECB4D8-DB02-4DC6-A0A2-4F2EBAE1DC90}</a:tableStyleId>
              </a:tblPr>
              <a:tblGrid>
                <a:gridCol w="2318942">
                  <a:extLst>
                    <a:ext uri="{9D8B030D-6E8A-4147-A177-3AD203B41FA5}">
                      <a16:colId xmlns:a16="http://schemas.microsoft.com/office/drawing/2014/main" val="1324291210"/>
                    </a:ext>
                  </a:extLst>
                </a:gridCol>
                <a:gridCol w="8930634">
                  <a:extLst>
                    <a:ext uri="{9D8B030D-6E8A-4147-A177-3AD203B41FA5}">
                      <a16:colId xmlns:a16="http://schemas.microsoft.com/office/drawing/2014/main" val="430924808"/>
                    </a:ext>
                  </a:extLst>
                </a:gridCol>
              </a:tblGrid>
              <a:tr h="491495">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173273714"/>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rPr>
                        <a:t>Stakeholder </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A person affected by the demand or who has interest in the demand.</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755667199"/>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Demand Manager</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The person who is manages demands through the OITS IT Project Intake process.</a:t>
                      </a:r>
                    </a:p>
                  </a:txBody>
                  <a:tcPr marL="43236" marR="43236" marT="21618" marB="21618" anchor="ctr"/>
                </a:tc>
                <a:extLst>
                  <a:ext uri="{0D108BD9-81ED-4DB2-BD59-A6C34878D82A}">
                    <a16:rowId xmlns:a16="http://schemas.microsoft.com/office/drawing/2014/main" val="1412739458"/>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Project Manager</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The person who will manage the OITS IT project.</a:t>
                      </a:r>
                    </a:p>
                  </a:txBody>
                  <a:tcPr marL="43236" marR="43236" marT="21618" marB="21618" anchor="ctr"/>
                </a:tc>
                <a:extLst>
                  <a:ext uri="{0D108BD9-81ED-4DB2-BD59-A6C34878D82A}">
                    <a16:rowId xmlns:a16="http://schemas.microsoft.com/office/drawing/2014/main" val="108344241"/>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Collaborators</a:t>
                      </a:r>
                    </a:p>
                  </a:txBody>
                  <a:tcPr marL="43236" marR="43236" marT="21618" marB="2161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5544820" algn="r"/>
                          <a:tab pos="612140" algn="l"/>
                          <a:tab pos="5544820" algn="r"/>
                        </a:tabLst>
                        <a:defRPr/>
                      </a:pPr>
                      <a:endParaRPr lang="en-US" sz="1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5544820" algn="r"/>
                          <a:tab pos="612140" algn="l"/>
                          <a:tab pos="5544820" algn="r"/>
                        </a:tabLst>
                        <a:defRPr/>
                      </a:pPr>
                      <a:r>
                        <a:rPr lang="en-US" sz="1200" dirty="0"/>
                        <a:t>People selected who can edit the demand while in draft. </a:t>
                      </a:r>
                    </a:p>
                    <a:p>
                      <a:pPr marL="0" marR="0" algn="l"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2147887080"/>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rPr>
                        <a:t>Demand</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An IT project demand is defined as a request for a new service, or a change to an existing service, that will require the expenditure of resources to be delivered.</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19282532"/>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rPr>
                        <a:t>Demand Management</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An application used for assessing demands, and promoting to projects, based on the need of the organization.</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657504341"/>
                  </a:ext>
                </a:extLst>
              </a:tr>
              <a:tr h="491495">
                <a:tc>
                  <a:txBody>
                    <a:bodyPr/>
                    <a:lstStyle/>
                    <a:p>
                      <a:pPr marL="0" marR="0" algn="ctr" defTabSz="914400" rtl="0" eaLnBrk="1" latinLnBrk="0" hangingPunct="1">
                        <a:spcBef>
                          <a:spcPts val="0"/>
                        </a:spcBef>
                        <a:spcAft>
                          <a:spcPts val="0"/>
                        </a:spcAft>
                      </a:pPr>
                      <a:r>
                        <a:rPr lang="en-US" sz="1200" b="1" kern="1200" dirty="0">
                          <a:solidFill>
                            <a:schemeClr val="tx1"/>
                          </a:solidFill>
                          <a:effectLst/>
                        </a:rPr>
                        <a:t>Strategic Goals</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Goals associated with the selected strategy. A project can fulfill multiple goals. Note: If a strategy is not selected, then all goals are displayed in the choice list.</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83421057"/>
                  </a:ext>
                </a:extLst>
              </a:tr>
            </a:tbl>
          </a:graphicData>
        </a:graphic>
      </p:graphicFrame>
    </p:spTree>
    <p:extLst>
      <p:ext uri="{BB962C8B-B14F-4D97-AF65-F5344CB8AC3E}">
        <p14:creationId xmlns:p14="http://schemas.microsoft.com/office/powerpoint/2010/main" val="17175315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Required Information – By State</a:t>
            </a:r>
          </a:p>
        </p:txBody>
      </p:sp>
      <p:graphicFrame>
        <p:nvGraphicFramePr>
          <p:cNvPr id="4" name="Table 3">
            <a:extLst>
              <a:ext uri="{FF2B5EF4-FFF2-40B4-BE49-F238E27FC236}">
                <a16:creationId xmlns:a16="http://schemas.microsoft.com/office/drawing/2014/main" id="{B8D98F9C-9DB9-47C0-8A49-04FA49CD3D0C}"/>
              </a:ext>
            </a:extLst>
          </p:cNvPr>
          <p:cNvGraphicFramePr>
            <a:graphicFrameLocks noGrp="1"/>
          </p:cNvGraphicFramePr>
          <p:nvPr>
            <p:extLst>
              <p:ext uri="{D42A27DB-BD31-4B8C-83A1-F6EECF244321}">
                <p14:modId xmlns:p14="http://schemas.microsoft.com/office/powerpoint/2010/main" val="1920313572"/>
              </p:ext>
            </p:extLst>
          </p:nvPr>
        </p:nvGraphicFramePr>
        <p:xfrm>
          <a:off x="459824" y="1263089"/>
          <a:ext cx="11249575" cy="5156826"/>
        </p:xfrm>
        <a:graphic>
          <a:graphicData uri="http://schemas.openxmlformats.org/drawingml/2006/table">
            <a:tbl>
              <a:tblPr firstRow="1" firstCol="1" bandRow="1">
                <a:tableStyleId>{1FECB4D8-DB02-4DC6-A0A2-4F2EBAE1DC90}</a:tableStyleId>
              </a:tblPr>
              <a:tblGrid>
                <a:gridCol w="1599435">
                  <a:extLst>
                    <a:ext uri="{9D8B030D-6E8A-4147-A177-3AD203B41FA5}">
                      <a16:colId xmlns:a16="http://schemas.microsoft.com/office/drawing/2014/main" val="1324291210"/>
                    </a:ext>
                  </a:extLst>
                </a:gridCol>
                <a:gridCol w="1546302">
                  <a:extLst>
                    <a:ext uri="{9D8B030D-6E8A-4147-A177-3AD203B41FA5}">
                      <a16:colId xmlns:a16="http://schemas.microsoft.com/office/drawing/2014/main" val="430924808"/>
                    </a:ext>
                  </a:extLst>
                </a:gridCol>
                <a:gridCol w="1770592">
                  <a:extLst>
                    <a:ext uri="{9D8B030D-6E8A-4147-A177-3AD203B41FA5}">
                      <a16:colId xmlns:a16="http://schemas.microsoft.com/office/drawing/2014/main" val="2416462755"/>
                    </a:ext>
                  </a:extLst>
                </a:gridCol>
                <a:gridCol w="2671864">
                  <a:extLst>
                    <a:ext uri="{9D8B030D-6E8A-4147-A177-3AD203B41FA5}">
                      <a16:colId xmlns:a16="http://schemas.microsoft.com/office/drawing/2014/main" val="1498682176"/>
                    </a:ext>
                  </a:extLst>
                </a:gridCol>
                <a:gridCol w="1841770">
                  <a:extLst>
                    <a:ext uri="{9D8B030D-6E8A-4147-A177-3AD203B41FA5}">
                      <a16:colId xmlns:a16="http://schemas.microsoft.com/office/drawing/2014/main" val="1795902329"/>
                    </a:ext>
                  </a:extLst>
                </a:gridCol>
                <a:gridCol w="1819612">
                  <a:extLst>
                    <a:ext uri="{9D8B030D-6E8A-4147-A177-3AD203B41FA5}">
                      <a16:colId xmlns:a16="http://schemas.microsoft.com/office/drawing/2014/main" val="1263913916"/>
                    </a:ext>
                  </a:extLst>
                </a:gridCol>
              </a:tblGrid>
              <a:tr h="491495">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Draft</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Submitted</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Screening</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Qualified</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Approved</a:t>
                      </a:r>
                    </a:p>
                  </a:txBody>
                  <a:tcPr marL="43236" marR="43236" marT="21618" marB="21618" anchor="ctr"/>
                </a:tc>
                <a:tc>
                  <a:txBody>
                    <a:bodyPr/>
                    <a:lstStyle/>
                    <a:p>
                      <a:pPr marL="0" marR="0" algn="ctr" defTabSz="914400" rtl="0" eaLnBrk="1" latinLnBrk="0" hangingPunct="1">
                        <a:spcBef>
                          <a:spcPts val="0"/>
                        </a:spcBef>
                        <a:spcAft>
                          <a:spcPts val="0"/>
                        </a:spcAft>
                      </a:pPr>
                      <a:r>
                        <a:rPr lang="en-US" sz="1200" b="1" kern="1200" dirty="0">
                          <a:solidFill>
                            <a:schemeClr val="bg1"/>
                          </a:solidFill>
                          <a:effectLst/>
                          <a:latin typeface="+mn-lt"/>
                          <a:ea typeface="+mn-ea"/>
                          <a:cs typeface="+mn-cs"/>
                        </a:rPr>
                        <a:t>Completed</a:t>
                      </a:r>
                    </a:p>
                  </a:txBody>
                  <a:tcPr marL="43236" marR="43236" marT="21618" marB="21618" anchor="ctr"/>
                </a:tc>
                <a:extLst>
                  <a:ext uri="{0D108BD9-81ED-4DB2-BD59-A6C34878D82A}">
                    <a16:rowId xmlns:a16="http://schemas.microsoft.com/office/drawing/2014/main" val="173273714"/>
                  </a:ext>
                </a:extLst>
              </a:tr>
              <a:tr h="491495">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Initiative Name</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Demand Manager</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All Demand Tasks (SOW/RFP, Feasibility Study)</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KITO review / acceptance</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CITO approval</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CITO approval</a:t>
                      </a:r>
                    </a:p>
                  </a:txBody>
                  <a:tcPr marL="43236" marR="43236" marT="21618" marB="21618" anchor="ctr"/>
                </a:tc>
                <a:extLst>
                  <a:ext uri="{0D108BD9-81ED-4DB2-BD59-A6C34878D82A}">
                    <a16:rowId xmlns:a16="http://schemas.microsoft.com/office/drawing/2014/main" val="1755667199"/>
                  </a:ext>
                </a:extLst>
              </a:tr>
              <a:tr h="491495">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Description</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Risk Assessment Screening</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Compliance Acknowledgement</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JCIT advise &amp; consult</a:t>
                      </a: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412739458"/>
                  </a:ext>
                </a:extLst>
              </a:tr>
              <a:tr h="481411">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Start Date</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Risk Assessment Evaluation </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IV&amp;V</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CITO review / approval</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162315512"/>
                  </a:ext>
                </a:extLst>
              </a:tr>
              <a:tr h="542693">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End Date </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Benefit Plan(s)</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Agency</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2554494863"/>
                  </a:ext>
                </a:extLst>
              </a:tr>
              <a:tr h="491495">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Business Case</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Cost Plan(s)</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Agency EA approval</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08344241"/>
                  </a:ext>
                </a:extLst>
              </a:tr>
              <a:tr h="491495">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In Scope</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Funding Sources</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2147887080"/>
                  </a:ext>
                </a:extLst>
              </a:tr>
              <a:tr h="491495">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Out of Scope</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Avg Annual Cost of Ownership</a:t>
                      </a: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19282532"/>
                  </a:ext>
                </a:extLst>
              </a:tr>
              <a:tr h="491495">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Stakeholders</a:t>
                      </a:r>
                    </a:p>
                  </a:txBody>
                  <a:tcPr marL="43236" marR="43236" marT="21618" marB="21618" anchor="ctr"/>
                </a:tc>
                <a:tc>
                  <a:txBody>
                    <a:bodyPr/>
                    <a:lstStyle/>
                    <a:p>
                      <a:pPr marL="0" marR="0" algn="ctr" defTabSz="914400" rtl="0" eaLnBrk="1" latinLnBrk="0" hangingPunct="1">
                        <a:spcBef>
                          <a:spcPts val="0"/>
                        </a:spcBef>
                        <a:spcAft>
                          <a:spcPts val="0"/>
                        </a:spcAft>
                      </a:pPr>
                      <a:r>
                        <a:rPr lang="en-US" sz="1200" b="0" kern="1200" dirty="0">
                          <a:solidFill>
                            <a:schemeClr val="tx1"/>
                          </a:solidFill>
                          <a:effectLst/>
                          <a:latin typeface="+mn-lt"/>
                          <a:ea typeface="+mn-ea"/>
                          <a:cs typeface="+mn-cs"/>
                        </a:rPr>
                        <a:t>Est. life/length of Commitment</a:t>
                      </a: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657504341"/>
                  </a:ext>
                </a:extLst>
              </a:tr>
              <a:tr h="49149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0"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kern="1200" dirty="0">
                          <a:solidFill>
                            <a:schemeClr val="tx1"/>
                          </a:solidFill>
                          <a:effectLst/>
                          <a:latin typeface="+mn-lt"/>
                          <a:ea typeface="+mn-ea"/>
                          <a:cs typeface="+mn-cs"/>
                        </a:rPr>
                        <a:t>Infrastructure Type</a:t>
                      </a:r>
                    </a:p>
                    <a:p>
                      <a:pPr marL="0" marR="0" algn="ctr" defTabSz="914400" rtl="0" eaLnBrk="1" latinLnBrk="0" hangingPunct="1">
                        <a:spcBef>
                          <a:spcPts val="0"/>
                        </a:spcBef>
                        <a:spcAft>
                          <a:spcPts val="0"/>
                        </a:spcAft>
                      </a:pP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3778070137"/>
                  </a:ext>
                </a:extLst>
              </a:tr>
            </a:tbl>
          </a:graphicData>
        </a:graphic>
      </p:graphicFrame>
    </p:spTree>
    <p:extLst>
      <p:ext uri="{BB962C8B-B14F-4D97-AF65-F5344CB8AC3E}">
        <p14:creationId xmlns:p14="http://schemas.microsoft.com/office/powerpoint/2010/main" val="12854421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g14557cf09d4_0_2865"/>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Appendix</a:t>
            </a:r>
            <a:endParaRPr dirty="0"/>
          </a:p>
        </p:txBody>
      </p:sp>
    </p:spTree>
    <p:extLst>
      <p:ext uri="{BB962C8B-B14F-4D97-AF65-F5344CB8AC3E}">
        <p14:creationId xmlns:p14="http://schemas.microsoft.com/office/powerpoint/2010/main" val="18906764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with medium confidence">
            <a:extLst>
              <a:ext uri="{FF2B5EF4-FFF2-40B4-BE49-F238E27FC236}">
                <a16:creationId xmlns:a16="http://schemas.microsoft.com/office/drawing/2014/main" id="{9F3F1C98-D8B8-B18C-59CB-73407A6704F1}"/>
              </a:ext>
            </a:extLst>
          </p:cNvPr>
          <p:cNvPicPr>
            <a:picLocks noChangeAspect="1"/>
          </p:cNvPicPr>
          <p:nvPr/>
        </p:nvPicPr>
        <p:blipFill>
          <a:blip r:embed="rId2"/>
          <a:stretch>
            <a:fillRect/>
          </a:stretch>
        </p:blipFill>
        <p:spPr>
          <a:xfrm>
            <a:off x="950848" y="3119926"/>
            <a:ext cx="10290303" cy="2871996"/>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Form: Header </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25601"/>
            <a:ext cx="10732445" cy="1815882"/>
          </a:xfrm>
          <a:prstGeom prst="rect">
            <a:avLst/>
          </a:prstGeom>
          <a:noFill/>
        </p:spPr>
        <p:txBody>
          <a:bodyPr wrap="square" rtlCol="0">
            <a:spAutoFit/>
          </a:bodyPr>
          <a:lstStyle/>
          <a:p>
            <a:pPr marL="342900" indent="-342900">
              <a:buAutoNum type="arabicPeriod"/>
            </a:pPr>
            <a:r>
              <a:rPr lang="en-US" b="1" dirty="0"/>
              <a:t>Process Flow Indicator</a:t>
            </a:r>
            <a:r>
              <a:rPr lang="en-US" dirty="0"/>
              <a:t>: Highlights the current state of the demand. Checks off the states that a demand has passed through. Leaves blank the states that have been skipped. </a:t>
            </a:r>
          </a:p>
          <a:p>
            <a:pPr marL="342900" indent="-342900">
              <a:buAutoNum type="arabicPeriod"/>
            </a:pPr>
            <a:r>
              <a:rPr lang="en-US" b="1" dirty="0"/>
              <a:t>Initiative Name</a:t>
            </a:r>
            <a:r>
              <a:rPr lang="en-US" dirty="0"/>
              <a:t>: Name of the potential agency initiative.</a:t>
            </a:r>
          </a:p>
          <a:p>
            <a:pPr marL="342900" indent="-342900">
              <a:buAutoNum type="arabicPeriod"/>
            </a:pPr>
            <a:r>
              <a:rPr lang="en-US" b="1" dirty="0"/>
              <a:t>Initiative Acronym</a:t>
            </a:r>
            <a:r>
              <a:rPr lang="en-US" dirty="0"/>
              <a:t>: Potential agency initiative acronym. </a:t>
            </a:r>
          </a:p>
          <a:p>
            <a:pPr marL="342900" indent="-342900">
              <a:buAutoNum type="arabicPeriod"/>
            </a:pPr>
            <a:r>
              <a:rPr lang="en-US" b="1" dirty="0"/>
              <a:t>Approved project start and close-out dates</a:t>
            </a:r>
            <a:r>
              <a:rPr lang="en-US" dirty="0"/>
              <a:t>: Desired start and end dates of the initiative. </a:t>
            </a:r>
            <a:endParaRPr lang="en-US" b="1" dirty="0"/>
          </a:p>
          <a:p>
            <a:pPr marL="342900" indent="-342900">
              <a:buAutoNum type="arabicPeriod"/>
            </a:pPr>
            <a:r>
              <a:rPr lang="en-US" b="1" dirty="0"/>
              <a:t>Estimated project start and close-out dates</a:t>
            </a:r>
            <a:r>
              <a:rPr lang="en-US" dirty="0"/>
              <a:t>: Defaults to desired start and end dates of the initiative.</a:t>
            </a:r>
          </a:p>
          <a:p>
            <a:pPr marL="342900" indent="-342900">
              <a:buFont typeface="Arial"/>
              <a:buAutoNum type="arabicPeriod"/>
            </a:pPr>
            <a:r>
              <a:rPr lang="en-US" b="1" dirty="0"/>
              <a:t>Estimated execution start and end dates</a:t>
            </a:r>
            <a:r>
              <a:rPr lang="en-US" dirty="0"/>
              <a:t>: Defaults to desired start and end dates of the initiative.</a:t>
            </a:r>
          </a:p>
          <a:p>
            <a:pPr marL="342900" indent="-342900">
              <a:buAutoNum type="arabicPeriod"/>
            </a:pPr>
            <a:r>
              <a:rPr lang="en-US" b="1" dirty="0"/>
              <a:t>Submit button</a:t>
            </a:r>
            <a:r>
              <a:rPr lang="en-US" dirty="0"/>
              <a:t>:</a:t>
            </a:r>
            <a:r>
              <a:rPr lang="en-US" b="1" dirty="0"/>
              <a:t> </a:t>
            </a:r>
            <a:r>
              <a:rPr lang="en-US" dirty="0"/>
              <a:t>Moves the demand to the next state (Submitted state). </a:t>
            </a:r>
          </a:p>
        </p:txBody>
      </p:sp>
      <p:sp>
        <p:nvSpPr>
          <p:cNvPr id="6" name="Oval 5">
            <a:extLst>
              <a:ext uri="{FF2B5EF4-FFF2-40B4-BE49-F238E27FC236}">
                <a16:creationId xmlns:a16="http://schemas.microsoft.com/office/drawing/2014/main" id="{0E7CF57C-6067-60D3-7C04-DBA90B11C88E}"/>
              </a:ext>
            </a:extLst>
          </p:cNvPr>
          <p:cNvSpPr/>
          <p:nvPr/>
        </p:nvSpPr>
        <p:spPr>
          <a:xfrm>
            <a:off x="1227012" y="351780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1694917" y="432841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1689823" y="458154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9" name="Oval 8">
            <a:extLst>
              <a:ext uri="{FF2B5EF4-FFF2-40B4-BE49-F238E27FC236}">
                <a16:creationId xmlns:a16="http://schemas.microsoft.com/office/drawing/2014/main" id="{9DB50279-E243-0FAB-5F31-990C95EDC139}"/>
              </a:ext>
            </a:extLst>
          </p:cNvPr>
          <p:cNvSpPr/>
          <p:nvPr/>
        </p:nvSpPr>
        <p:spPr>
          <a:xfrm>
            <a:off x="6283499" y="421901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0" name="Oval 9">
            <a:extLst>
              <a:ext uri="{FF2B5EF4-FFF2-40B4-BE49-F238E27FC236}">
                <a16:creationId xmlns:a16="http://schemas.microsoft.com/office/drawing/2014/main" id="{8EED6DEE-32C1-7F8D-D2C5-C70F709B5FB1}"/>
              </a:ext>
            </a:extLst>
          </p:cNvPr>
          <p:cNvSpPr/>
          <p:nvPr/>
        </p:nvSpPr>
        <p:spPr>
          <a:xfrm>
            <a:off x="6283499" y="479767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2" name="Rectangle 11">
            <a:extLst>
              <a:ext uri="{FF2B5EF4-FFF2-40B4-BE49-F238E27FC236}">
                <a16:creationId xmlns:a16="http://schemas.microsoft.com/office/drawing/2014/main" id="{34421FF4-C1AE-9768-64C4-0868DD5B363E}"/>
              </a:ext>
            </a:extLst>
          </p:cNvPr>
          <p:cNvSpPr/>
          <p:nvPr/>
        </p:nvSpPr>
        <p:spPr>
          <a:xfrm>
            <a:off x="6609061" y="4060355"/>
            <a:ext cx="3598022" cy="5211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A319FD4F-8934-F536-942B-137CF325D0B3}"/>
              </a:ext>
            </a:extLst>
          </p:cNvPr>
          <p:cNvSpPr/>
          <p:nvPr/>
        </p:nvSpPr>
        <p:spPr>
          <a:xfrm>
            <a:off x="6603967" y="4581542"/>
            <a:ext cx="3598022" cy="5121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Rectangle 15">
            <a:extLst>
              <a:ext uri="{FF2B5EF4-FFF2-40B4-BE49-F238E27FC236}">
                <a16:creationId xmlns:a16="http://schemas.microsoft.com/office/drawing/2014/main" id="{914A400B-A6A6-5D4A-7ADD-80960F7B8125}"/>
              </a:ext>
            </a:extLst>
          </p:cNvPr>
          <p:cNvSpPr/>
          <p:nvPr/>
        </p:nvSpPr>
        <p:spPr>
          <a:xfrm>
            <a:off x="6603967" y="5093688"/>
            <a:ext cx="3598022" cy="4282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7" name="Oval 16">
            <a:extLst>
              <a:ext uri="{FF2B5EF4-FFF2-40B4-BE49-F238E27FC236}">
                <a16:creationId xmlns:a16="http://schemas.microsoft.com/office/drawing/2014/main" id="{DCCEFF8C-21B3-95C5-3549-D0FED8EC0125}"/>
              </a:ext>
            </a:extLst>
          </p:cNvPr>
          <p:cNvSpPr/>
          <p:nvPr/>
        </p:nvSpPr>
        <p:spPr>
          <a:xfrm>
            <a:off x="6283499" y="526826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18" name="Oval 17">
            <a:extLst>
              <a:ext uri="{FF2B5EF4-FFF2-40B4-BE49-F238E27FC236}">
                <a16:creationId xmlns:a16="http://schemas.microsoft.com/office/drawing/2014/main" id="{609C74A0-B19B-2212-721D-C8783519D0CF}"/>
              </a:ext>
            </a:extLst>
          </p:cNvPr>
          <p:cNvSpPr/>
          <p:nvPr/>
        </p:nvSpPr>
        <p:spPr>
          <a:xfrm>
            <a:off x="10770006" y="332093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Tree>
    <p:extLst>
      <p:ext uri="{BB962C8B-B14F-4D97-AF65-F5344CB8AC3E}">
        <p14:creationId xmlns:p14="http://schemas.microsoft.com/office/powerpoint/2010/main" val="29820512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Form: Details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549574" y="1225450"/>
            <a:ext cx="10949006" cy="1600438"/>
          </a:xfrm>
          <a:prstGeom prst="rect">
            <a:avLst/>
          </a:prstGeom>
          <a:noFill/>
        </p:spPr>
        <p:txBody>
          <a:bodyPr wrap="square" rtlCol="0">
            <a:spAutoFit/>
          </a:bodyPr>
          <a:lstStyle/>
          <a:p>
            <a:pPr marL="342900" indent="-342900">
              <a:buAutoNum type="arabicPeriod"/>
            </a:pPr>
            <a:r>
              <a:rPr lang="en-US" b="1" dirty="0"/>
              <a:t>Investment Type</a:t>
            </a:r>
            <a:r>
              <a:rPr lang="en-US" dirty="0"/>
              <a:t>: Select whether the initiative is Infrastructure or Non-Infrastructure related.</a:t>
            </a:r>
          </a:p>
          <a:p>
            <a:pPr marL="342900" indent="-342900">
              <a:buAutoNum type="arabicPeriod"/>
            </a:pPr>
            <a:r>
              <a:rPr lang="en-US" b="1" dirty="0"/>
              <a:t>Demand Manager</a:t>
            </a:r>
            <a:r>
              <a:rPr lang="en-US" dirty="0"/>
              <a:t>: Name of the Demand Manager.</a:t>
            </a:r>
          </a:p>
          <a:p>
            <a:pPr marL="342900" indent="-342900">
              <a:buAutoNum type="arabicPeriod"/>
            </a:pPr>
            <a:r>
              <a:rPr lang="en-US" b="1" dirty="0"/>
              <a:t>Collaborators</a:t>
            </a:r>
            <a:r>
              <a:rPr lang="en-US" dirty="0"/>
              <a:t>: People selected who can edit the demand while in draft.</a:t>
            </a:r>
          </a:p>
          <a:p>
            <a:pPr marL="342900" indent="-342900">
              <a:buAutoNum type="arabicPeriod"/>
            </a:pPr>
            <a:r>
              <a:rPr lang="en-US" b="1" dirty="0"/>
              <a:t>Agency</a:t>
            </a:r>
            <a:r>
              <a:rPr lang="en-US" dirty="0"/>
              <a:t>: The agency presenting the initiative. </a:t>
            </a:r>
          </a:p>
          <a:p>
            <a:pPr marL="342900" indent="-342900">
              <a:buAutoNum type="arabicPeriod"/>
            </a:pPr>
            <a:r>
              <a:rPr lang="en-US" b="1" dirty="0"/>
              <a:t>Project Manager</a:t>
            </a:r>
            <a:r>
              <a:rPr lang="en-US" dirty="0"/>
              <a:t>: Name of the Project Manager if demand becomes a project.</a:t>
            </a:r>
          </a:p>
          <a:p>
            <a:pPr marL="342900" indent="-342900">
              <a:buAutoNum type="arabicPeriod"/>
            </a:pPr>
            <a:r>
              <a:rPr lang="en-US" b="1" dirty="0"/>
              <a:t>Impacted Agencies</a:t>
            </a:r>
            <a:r>
              <a:rPr lang="en-US" dirty="0"/>
              <a:t>: Agencies who are not sponsoring the initiative but are impacted by it. </a:t>
            </a:r>
          </a:p>
          <a:p>
            <a:pPr marL="342900" indent="-342900">
              <a:buAutoNum type="arabicPeriod"/>
            </a:pPr>
            <a:endParaRPr lang="en-US" dirty="0"/>
          </a:p>
        </p:txBody>
      </p:sp>
      <p:pic>
        <p:nvPicPr>
          <p:cNvPr id="15" name="Picture 14" descr="A screenshot of a computer&#10;&#10;Description automatically generated with medium confidence">
            <a:extLst>
              <a:ext uri="{FF2B5EF4-FFF2-40B4-BE49-F238E27FC236}">
                <a16:creationId xmlns:a16="http://schemas.microsoft.com/office/drawing/2014/main" id="{9A3C18F4-9C23-E911-7301-F20C8F1F7700}"/>
              </a:ext>
            </a:extLst>
          </p:cNvPr>
          <p:cNvPicPr>
            <a:picLocks noChangeAspect="1"/>
          </p:cNvPicPr>
          <p:nvPr/>
        </p:nvPicPr>
        <p:blipFill>
          <a:blip r:embed="rId2"/>
          <a:stretch>
            <a:fillRect/>
          </a:stretch>
        </p:blipFill>
        <p:spPr>
          <a:xfrm>
            <a:off x="753946" y="2957651"/>
            <a:ext cx="10683531" cy="2684866"/>
          </a:xfrm>
          <a:prstGeom prst="rect">
            <a:avLst/>
          </a:prstGeom>
          <a:ln>
            <a:solidFill>
              <a:schemeClr val="tx1"/>
            </a:solidFill>
          </a:ln>
        </p:spPr>
      </p:pic>
      <p:sp>
        <p:nvSpPr>
          <p:cNvPr id="16" name="Oval 15">
            <a:extLst>
              <a:ext uri="{FF2B5EF4-FFF2-40B4-BE49-F238E27FC236}">
                <a16:creationId xmlns:a16="http://schemas.microsoft.com/office/drawing/2014/main" id="{0957BB96-0EA0-CE1E-5E2D-31A27CF94C0E}"/>
              </a:ext>
            </a:extLst>
          </p:cNvPr>
          <p:cNvSpPr/>
          <p:nvPr/>
        </p:nvSpPr>
        <p:spPr>
          <a:xfrm>
            <a:off x="1495909" y="421037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7" name="Oval 16">
            <a:extLst>
              <a:ext uri="{FF2B5EF4-FFF2-40B4-BE49-F238E27FC236}">
                <a16:creationId xmlns:a16="http://schemas.microsoft.com/office/drawing/2014/main" id="{3DC98EC4-30F6-1AE9-B51A-2584DBDB9EFF}"/>
              </a:ext>
            </a:extLst>
          </p:cNvPr>
          <p:cNvSpPr/>
          <p:nvPr/>
        </p:nvSpPr>
        <p:spPr>
          <a:xfrm>
            <a:off x="7432075" y="449824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8" name="Oval 17">
            <a:extLst>
              <a:ext uri="{FF2B5EF4-FFF2-40B4-BE49-F238E27FC236}">
                <a16:creationId xmlns:a16="http://schemas.microsoft.com/office/drawing/2014/main" id="{8FA9FBFE-0D56-476A-CC42-91B3E3C5F1CE}"/>
              </a:ext>
            </a:extLst>
          </p:cNvPr>
          <p:cNvSpPr/>
          <p:nvPr/>
        </p:nvSpPr>
        <p:spPr>
          <a:xfrm>
            <a:off x="1495909" y="482740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9" name="Oval 18">
            <a:extLst>
              <a:ext uri="{FF2B5EF4-FFF2-40B4-BE49-F238E27FC236}">
                <a16:creationId xmlns:a16="http://schemas.microsoft.com/office/drawing/2014/main" id="{6DB9E8B2-3E1A-FD5E-827A-2678EF9CF588}"/>
              </a:ext>
            </a:extLst>
          </p:cNvPr>
          <p:cNvSpPr/>
          <p:nvPr/>
        </p:nvSpPr>
        <p:spPr>
          <a:xfrm>
            <a:off x="1495909" y="44971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0" name="Oval 19">
            <a:extLst>
              <a:ext uri="{FF2B5EF4-FFF2-40B4-BE49-F238E27FC236}">
                <a16:creationId xmlns:a16="http://schemas.microsoft.com/office/drawing/2014/main" id="{9E62F3F4-60B4-B722-EE63-8770F47FD6E4}"/>
              </a:ext>
            </a:extLst>
          </p:cNvPr>
          <p:cNvSpPr/>
          <p:nvPr/>
        </p:nvSpPr>
        <p:spPr>
          <a:xfrm>
            <a:off x="7438495" y="476806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22" name="Oval 21">
            <a:extLst>
              <a:ext uri="{FF2B5EF4-FFF2-40B4-BE49-F238E27FC236}">
                <a16:creationId xmlns:a16="http://schemas.microsoft.com/office/drawing/2014/main" id="{94D47DBF-A9B0-7A0A-F592-9DC1FCDD6A08}"/>
              </a:ext>
            </a:extLst>
          </p:cNvPr>
          <p:cNvSpPr/>
          <p:nvPr/>
        </p:nvSpPr>
        <p:spPr>
          <a:xfrm>
            <a:off x="7432075" y="422842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71839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329847"/>
            <a:ext cx="11249576" cy="715530"/>
          </a:xfrm>
        </p:spPr>
        <p:txBody>
          <a:bodyPr/>
          <a:lstStyle/>
          <a:p>
            <a:r>
              <a:rPr lang="en-US" b="0" dirty="0"/>
              <a:t>Demand Form: Business Case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595616" y="1101282"/>
            <a:ext cx="10732445" cy="738664"/>
          </a:xfrm>
          <a:prstGeom prst="rect">
            <a:avLst/>
          </a:prstGeom>
          <a:noFill/>
        </p:spPr>
        <p:txBody>
          <a:bodyPr wrap="square" rtlCol="0">
            <a:spAutoFit/>
          </a:bodyPr>
          <a:lstStyle/>
          <a:p>
            <a:pPr marL="342900" indent="-342900">
              <a:buAutoNum type="arabicPeriod"/>
            </a:pPr>
            <a:r>
              <a:rPr lang="en-US" b="1" dirty="0"/>
              <a:t>Business case</a:t>
            </a:r>
            <a:r>
              <a:rPr lang="en-US" dirty="0"/>
              <a:t>: The justification for the initiative. Additional fields that follow the Business case field are: In scope, Out of scope, Risk of performing, Risk of not performing, Enablers, Barriers and Assumptions.</a:t>
            </a:r>
          </a:p>
          <a:p>
            <a:pPr marL="342900" indent="-342900">
              <a:buAutoNum type="arabicPeriod"/>
            </a:pPr>
            <a:r>
              <a:rPr lang="en-US" b="1" dirty="0"/>
              <a:t>Minus/Plus</a:t>
            </a:r>
            <a:r>
              <a:rPr lang="en-US" dirty="0"/>
              <a:t>: Will expand the text field to allow additional text to be added.</a:t>
            </a:r>
          </a:p>
        </p:txBody>
      </p:sp>
      <p:pic>
        <p:nvPicPr>
          <p:cNvPr id="5" name="Picture 4" descr="A screenshot of a computer&#10;&#10;Description automatically generated with medium confidence">
            <a:extLst>
              <a:ext uri="{FF2B5EF4-FFF2-40B4-BE49-F238E27FC236}">
                <a16:creationId xmlns:a16="http://schemas.microsoft.com/office/drawing/2014/main" id="{13AF67A4-9C35-4B7D-F2DD-8B6D1F4CBBAC}"/>
              </a:ext>
            </a:extLst>
          </p:cNvPr>
          <p:cNvPicPr>
            <a:picLocks noChangeAspect="1"/>
          </p:cNvPicPr>
          <p:nvPr/>
        </p:nvPicPr>
        <p:blipFill>
          <a:blip r:embed="rId2"/>
          <a:stretch>
            <a:fillRect/>
          </a:stretch>
        </p:blipFill>
        <p:spPr>
          <a:xfrm>
            <a:off x="776418" y="2470306"/>
            <a:ext cx="10551643" cy="2852544"/>
          </a:xfrm>
          <a:prstGeom prst="rect">
            <a:avLst/>
          </a:prstGeom>
          <a:ln>
            <a:solidFill>
              <a:schemeClr val="tx1"/>
            </a:solidFill>
          </a:ln>
        </p:spPr>
      </p:pic>
      <p:sp>
        <p:nvSpPr>
          <p:cNvPr id="9" name="Oval 8">
            <a:extLst>
              <a:ext uri="{FF2B5EF4-FFF2-40B4-BE49-F238E27FC236}">
                <a16:creationId xmlns:a16="http://schemas.microsoft.com/office/drawing/2014/main" id="{6B1BC230-0B41-78B6-A096-558426461A50}"/>
              </a:ext>
            </a:extLst>
          </p:cNvPr>
          <p:cNvSpPr/>
          <p:nvPr/>
        </p:nvSpPr>
        <p:spPr>
          <a:xfrm>
            <a:off x="1800709" y="289824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0" name="Oval 9">
            <a:extLst>
              <a:ext uri="{FF2B5EF4-FFF2-40B4-BE49-F238E27FC236}">
                <a16:creationId xmlns:a16="http://schemas.microsoft.com/office/drawing/2014/main" id="{28F0F16D-C24D-DC24-D402-891AD683E9CD}"/>
              </a:ext>
            </a:extLst>
          </p:cNvPr>
          <p:cNvSpPr/>
          <p:nvPr/>
        </p:nvSpPr>
        <p:spPr>
          <a:xfrm>
            <a:off x="10346260" y="289824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Rectangle 12">
            <a:extLst>
              <a:ext uri="{FF2B5EF4-FFF2-40B4-BE49-F238E27FC236}">
                <a16:creationId xmlns:a16="http://schemas.microsoft.com/office/drawing/2014/main" id="{89A3F544-2D93-5AFF-7D09-32B6D9074D2C}"/>
              </a:ext>
            </a:extLst>
          </p:cNvPr>
          <p:cNvSpPr/>
          <p:nvPr/>
        </p:nvSpPr>
        <p:spPr>
          <a:xfrm>
            <a:off x="10681952" y="2898246"/>
            <a:ext cx="588214" cy="2176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5231940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49A9E44-38B9-3C82-0FE5-D1C94E840B33}"/>
              </a:ext>
            </a:extLst>
          </p:cNvPr>
          <p:cNvPicPr>
            <a:picLocks noChangeAspect="1"/>
          </p:cNvPicPr>
          <p:nvPr/>
        </p:nvPicPr>
        <p:blipFill>
          <a:blip r:embed="rId2"/>
          <a:stretch>
            <a:fillRect/>
          </a:stretch>
        </p:blipFill>
        <p:spPr>
          <a:xfrm>
            <a:off x="985823" y="4756736"/>
            <a:ext cx="9877920" cy="1444068"/>
          </a:xfrm>
          <a:prstGeom prst="rect">
            <a:avLst/>
          </a:prstGeom>
          <a:ln>
            <a:solidFill>
              <a:schemeClr val="tx1"/>
            </a:solidFill>
          </a:ln>
        </p:spPr>
      </p:pic>
      <p:pic>
        <p:nvPicPr>
          <p:cNvPr id="16" name="Picture 15" descr="A screenshot of a computer&#10;&#10;Description automatically generated with low confidence">
            <a:extLst>
              <a:ext uri="{FF2B5EF4-FFF2-40B4-BE49-F238E27FC236}">
                <a16:creationId xmlns:a16="http://schemas.microsoft.com/office/drawing/2014/main" id="{57175E74-D29E-3CC5-362F-27F577FBFBA7}"/>
              </a:ext>
            </a:extLst>
          </p:cNvPr>
          <p:cNvPicPr>
            <a:picLocks noChangeAspect="1"/>
          </p:cNvPicPr>
          <p:nvPr/>
        </p:nvPicPr>
        <p:blipFill>
          <a:blip r:embed="rId3"/>
          <a:stretch>
            <a:fillRect/>
          </a:stretch>
        </p:blipFill>
        <p:spPr>
          <a:xfrm>
            <a:off x="1710776" y="2149501"/>
            <a:ext cx="8401458" cy="255899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Form: Financials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545283" y="1147158"/>
            <a:ext cx="10732445" cy="738664"/>
          </a:xfrm>
          <a:prstGeom prst="rect">
            <a:avLst/>
          </a:prstGeom>
          <a:noFill/>
        </p:spPr>
        <p:txBody>
          <a:bodyPr wrap="square" rtlCol="0">
            <a:spAutoFit/>
          </a:bodyPr>
          <a:lstStyle/>
          <a:p>
            <a:pPr marL="342900" indent="-342900">
              <a:buAutoNum type="arabicPeriod"/>
            </a:pPr>
            <a:r>
              <a:rPr lang="en-US" b="1" dirty="0"/>
              <a:t>Capital expenses and Operating expenses</a:t>
            </a:r>
            <a:r>
              <a:rPr lang="en-US" dirty="0"/>
              <a:t>: Are populated from the </a:t>
            </a:r>
            <a:r>
              <a:rPr lang="en-US"/>
              <a:t>Cost Plans</a:t>
            </a:r>
            <a:endParaRPr lang="en-US" dirty="0"/>
          </a:p>
          <a:p>
            <a:pPr marL="342900" indent="-342900">
              <a:buAutoNum type="arabicPeriod"/>
            </a:pPr>
            <a:r>
              <a:rPr lang="en-US" b="1" dirty="0"/>
              <a:t>Average Annual Ongoing Cost of Ownership</a:t>
            </a:r>
            <a:r>
              <a:rPr lang="en-US" dirty="0"/>
              <a:t>: </a:t>
            </a:r>
            <a:r>
              <a:rPr lang="en-US"/>
              <a:t>Demand Managers will populate </a:t>
            </a:r>
            <a:r>
              <a:rPr lang="en-US" dirty="0"/>
              <a:t>this field.</a:t>
            </a:r>
          </a:p>
          <a:p>
            <a:pPr marL="342900" indent="-342900">
              <a:buAutoNum type="arabicPeriod"/>
            </a:pPr>
            <a:r>
              <a:rPr lang="en-US" b="1" dirty="0"/>
              <a:t>Estimated life/length of Commitment (in years)</a:t>
            </a:r>
            <a:r>
              <a:rPr lang="en-US" dirty="0"/>
              <a:t>:  </a:t>
            </a:r>
            <a:r>
              <a:rPr lang="en-US"/>
              <a:t>Demand Managers will populate</a:t>
            </a:r>
            <a:r>
              <a:rPr lang="en-US" dirty="0"/>
              <a:t> this field.</a:t>
            </a:r>
          </a:p>
        </p:txBody>
      </p:sp>
      <p:sp>
        <p:nvSpPr>
          <p:cNvPr id="6" name="Oval 5">
            <a:extLst>
              <a:ext uri="{FF2B5EF4-FFF2-40B4-BE49-F238E27FC236}">
                <a16:creationId xmlns:a16="http://schemas.microsoft.com/office/drawing/2014/main" id="{0E7CF57C-6067-60D3-7C04-DBA90B11C88E}"/>
              </a:ext>
            </a:extLst>
          </p:cNvPr>
          <p:cNvSpPr/>
          <p:nvPr/>
        </p:nvSpPr>
        <p:spPr>
          <a:xfrm>
            <a:off x="2270386" y="277062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1599680" y="425180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6359423" y="425180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7" name="Rectangle 16">
            <a:extLst>
              <a:ext uri="{FF2B5EF4-FFF2-40B4-BE49-F238E27FC236}">
                <a16:creationId xmlns:a16="http://schemas.microsoft.com/office/drawing/2014/main" id="{AB3FB123-DCBB-3AFB-BE75-25D8BE6314C9}"/>
              </a:ext>
            </a:extLst>
          </p:cNvPr>
          <p:cNvSpPr/>
          <p:nvPr/>
        </p:nvSpPr>
        <p:spPr>
          <a:xfrm>
            <a:off x="5655013" y="4823669"/>
            <a:ext cx="594785" cy="1967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Rectangle 17">
            <a:extLst>
              <a:ext uri="{FF2B5EF4-FFF2-40B4-BE49-F238E27FC236}">
                <a16:creationId xmlns:a16="http://schemas.microsoft.com/office/drawing/2014/main" id="{59606D85-D7E5-0393-5B3F-B286A6BEFABB}"/>
              </a:ext>
            </a:extLst>
          </p:cNvPr>
          <p:cNvSpPr/>
          <p:nvPr/>
        </p:nvSpPr>
        <p:spPr>
          <a:xfrm>
            <a:off x="2548126" y="2656555"/>
            <a:ext cx="2854383" cy="4442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19" name="Straight Arrow Connector 18">
            <a:extLst>
              <a:ext uri="{FF2B5EF4-FFF2-40B4-BE49-F238E27FC236}">
                <a16:creationId xmlns:a16="http://schemas.microsoft.com/office/drawing/2014/main" id="{B5AF29E9-4250-C5E6-3E8C-644DF82812E2}"/>
              </a:ext>
            </a:extLst>
          </p:cNvPr>
          <p:cNvCxnSpPr>
            <a:cxnSpLocks/>
            <a:stCxn id="14" idx="0"/>
          </p:cNvCxnSpPr>
          <p:nvPr/>
        </p:nvCxnSpPr>
        <p:spPr>
          <a:xfrm flipH="1" flipV="1">
            <a:off x="3758268" y="3175147"/>
            <a:ext cx="2166515" cy="158158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2263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10;&#10;Description automatically generated with medium confidence">
            <a:extLst>
              <a:ext uri="{FF2B5EF4-FFF2-40B4-BE49-F238E27FC236}">
                <a16:creationId xmlns:a16="http://schemas.microsoft.com/office/drawing/2014/main" id="{96A63960-A210-8A90-332F-47CA501F5A5E}"/>
              </a:ext>
            </a:extLst>
          </p:cNvPr>
          <p:cNvPicPr>
            <a:picLocks noChangeAspect="1"/>
          </p:cNvPicPr>
          <p:nvPr/>
        </p:nvPicPr>
        <p:blipFill>
          <a:blip r:embed="rId2"/>
          <a:stretch>
            <a:fillRect/>
          </a:stretch>
        </p:blipFill>
        <p:spPr>
          <a:xfrm>
            <a:off x="1716000" y="4681428"/>
            <a:ext cx="9149593" cy="1693927"/>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Form: Assessment Data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536894" y="1157410"/>
            <a:ext cx="10732445" cy="1384995"/>
          </a:xfrm>
          <a:prstGeom prst="rect">
            <a:avLst/>
          </a:prstGeom>
          <a:noFill/>
        </p:spPr>
        <p:txBody>
          <a:bodyPr wrap="square" rtlCol="0">
            <a:spAutoFit/>
          </a:bodyPr>
          <a:lstStyle/>
          <a:p>
            <a:pPr marL="342900" indent="-342900">
              <a:buAutoNum type="arabicPeriod"/>
            </a:pPr>
            <a:r>
              <a:rPr lang="en-US" b="1" dirty="0"/>
              <a:t>Business Risk Evaluation Required</a:t>
            </a:r>
            <a:r>
              <a:rPr lang="en-US" dirty="0"/>
              <a:t>: Based on Cost, Net/New, RUI, RUI Type and RUI Processing factors. </a:t>
            </a:r>
          </a:p>
          <a:p>
            <a:pPr marL="342900" indent="-342900">
              <a:buAutoNum type="arabicPeriod"/>
            </a:pPr>
            <a:r>
              <a:rPr lang="en-US" b="1" dirty="0"/>
              <a:t>KITO Reportable</a:t>
            </a:r>
            <a:r>
              <a:rPr lang="en-US" dirty="0"/>
              <a:t>: If the Overall Business Risk Evaluation Score field is greater than 2.0, will be checked as true.</a:t>
            </a:r>
          </a:p>
          <a:p>
            <a:pPr marL="342900" indent="-342900">
              <a:buAutoNum type="arabicPeriod"/>
            </a:pPr>
            <a:r>
              <a:rPr lang="en-US" b="1" dirty="0"/>
              <a:t>Risk fields </a:t>
            </a:r>
            <a:r>
              <a:rPr lang="en-US" dirty="0"/>
              <a:t>(Strategic, Operational, Financial, Security &amp; Compliance, Reputational): Areas scored as part of the Business Risk Evaluation. </a:t>
            </a:r>
          </a:p>
          <a:p>
            <a:pPr marL="342900" indent="-342900">
              <a:buAutoNum type="arabicPeriod"/>
            </a:pPr>
            <a:r>
              <a:rPr lang="en-US" b="1" dirty="0"/>
              <a:t>Assessment Instances Related List</a:t>
            </a:r>
            <a:r>
              <a:rPr lang="en-US" dirty="0"/>
              <a:t>: Shows the Risk Assessments associated with the initiative.</a:t>
            </a:r>
          </a:p>
          <a:p>
            <a:pPr marL="342900" indent="-342900">
              <a:buAutoNum type="arabicPeriod"/>
            </a:pPr>
            <a:endParaRPr lang="en-US" dirty="0"/>
          </a:p>
        </p:txBody>
      </p:sp>
      <p:sp>
        <p:nvSpPr>
          <p:cNvPr id="9" name="Oval 8">
            <a:extLst>
              <a:ext uri="{FF2B5EF4-FFF2-40B4-BE49-F238E27FC236}">
                <a16:creationId xmlns:a16="http://schemas.microsoft.com/office/drawing/2014/main" id="{9DB50279-E243-0FAB-5F31-990C95EDC139}"/>
              </a:ext>
            </a:extLst>
          </p:cNvPr>
          <p:cNvSpPr/>
          <p:nvPr/>
        </p:nvSpPr>
        <p:spPr>
          <a:xfrm>
            <a:off x="1827096" y="594194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grpSp>
        <p:nvGrpSpPr>
          <p:cNvPr id="21" name="Group 20">
            <a:extLst>
              <a:ext uri="{FF2B5EF4-FFF2-40B4-BE49-F238E27FC236}">
                <a16:creationId xmlns:a16="http://schemas.microsoft.com/office/drawing/2014/main" id="{80410307-C271-9377-87B6-6E9D3DB8A296}"/>
              </a:ext>
            </a:extLst>
          </p:cNvPr>
          <p:cNvGrpSpPr/>
          <p:nvPr/>
        </p:nvGrpSpPr>
        <p:grpSpPr>
          <a:xfrm>
            <a:off x="727706" y="2601921"/>
            <a:ext cx="10736588" cy="1971111"/>
            <a:chOff x="682496" y="2338662"/>
            <a:chExt cx="10736588" cy="1971111"/>
          </a:xfrm>
        </p:grpSpPr>
        <p:pic>
          <p:nvPicPr>
            <p:cNvPr id="18" name="Picture 17" descr="A screenshot of a computer&#10;&#10;Description automatically generated with medium confidence">
              <a:extLst>
                <a:ext uri="{FF2B5EF4-FFF2-40B4-BE49-F238E27FC236}">
                  <a16:creationId xmlns:a16="http://schemas.microsoft.com/office/drawing/2014/main" id="{4ABBEA35-05F7-B191-45CB-D3E92BCE223E}"/>
                </a:ext>
              </a:extLst>
            </p:cNvPr>
            <p:cNvPicPr>
              <a:picLocks noChangeAspect="1"/>
            </p:cNvPicPr>
            <p:nvPr/>
          </p:nvPicPr>
          <p:blipFill>
            <a:blip r:embed="rId3"/>
            <a:stretch>
              <a:fillRect/>
            </a:stretch>
          </p:blipFill>
          <p:spPr>
            <a:xfrm>
              <a:off x="682496" y="2338662"/>
              <a:ext cx="10736588" cy="1971111"/>
            </a:xfrm>
            <a:prstGeom prst="rect">
              <a:avLst/>
            </a:prstGeom>
            <a:ln>
              <a:solidFill>
                <a:schemeClr val="tx1"/>
              </a:solidFill>
            </a:ln>
          </p:spPr>
        </p:pic>
        <p:sp>
          <p:nvSpPr>
            <p:cNvPr id="6" name="Oval 5">
              <a:extLst>
                <a:ext uri="{FF2B5EF4-FFF2-40B4-BE49-F238E27FC236}">
                  <a16:creationId xmlns:a16="http://schemas.microsoft.com/office/drawing/2014/main" id="{0E7CF57C-6067-60D3-7C04-DBA90B11C88E}"/>
                </a:ext>
              </a:extLst>
            </p:cNvPr>
            <p:cNvSpPr/>
            <p:nvPr/>
          </p:nvSpPr>
          <p:spPr>
            <a:xfrm>
              <a:off x="976111" y="276139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1716000" y="304443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1380764" y="365921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2" name="Rectangle 11">
              <a:extLst>
                <a:ext uri="{FF2B5EF4-FFF2-40B4-BE49-F238E27FC236}">
                  <a16:creationId xmlns:a16="http://schemas.microsoft.com/office/drawing/2014/main" id="{F5A1B4D7-84C8-BA76-84DD-2E057CE7A6F5}"/>
                </a:ext>
              </a:extLst>
            </p:cNvPr>
            <p:cNvSpPr/>
            <p:nvPr/>
          </p:nvSpPr>
          <p:spPr>
            <a:xfrm>
              <a:off x="1716000" y="3305262"/>
              <a:ext cx="9553339" cy="9240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Tree>
    <p:extLst>
      <p:ext uri="{BB962C8B-B14F-4D97-AF65-F5344CB8AC3E}">
        <p14:creationId xmlns:p14="http://schemas.microsoft.com/office/powerpoint/2010/main" val="7690717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BC6E318A-56EE-74A5-7F8F-450309A26A22}"/>
              </a:ext>
            </a:extLst>
          </p:cNvPr>
          <p:cNvPicPr>
            <a:picLocks noChangeAspect="1"/>
          </p:cNvPicPr>
          <p:nvPr/>
        </p:nvPicPr>
        <p:blipFill>
          <a:blip r:embed="rId2"/>
          <a:stretch>
            <a:fillRect/>
          </a:stretch>
        </p:blipFill>
        <p:spPr>
          <a:xfrm>
            <a:off x="656617" y="2223236"/>
            <a:ext cx="5829300" cy="186690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Form: Viewing Risk Assessments</a:t>
            </a:r>
          </a:p>
        </p:txBody>
      </p:sp>
      <p:sp>
        <p:nvSpPr>
          <p:cNvPr id="3" name="TextBox 2">
            <a:extLst>
              <a:ext uri="{FF2B5EF4-FFF2-40B4-BE49-F238E27FC236}">
                <a16:creationId xmlns:a16="http://schemas.microsoft.com/office/drawing/2014/main" id="{F8264340-48D4-F564-4CFE-D33728819AF1}"/>
              </a:ext>
            </a:extLst>
          </p:cNvPr>
          <p:cNvSpPr txBox="1"/>
          <p:nvPr/>
        </p:nvSpPr>
        <p:spPr>
          <a:xfrm>
            <a:off x="536894" y="1231794"/>
            <a:ext cx="10732445" cy="954107"/>
          </a:xfrm>
          <a:prstGeom prst="rect">
            <a:avLst/>
          </a:prstGeom>
          <a:noFill/>
        </p:spPr>
        <p:txBody>
          <a:bodyPr wrap="square" rtlCol="0">
            <a:spAutoFit/>
          </a:bodyPr>
          <a:lstStyle/>
          <a:p>
            <a:r>
              <a:rPr lang="en-US" b="1" dirty="0"/>
              <a:t>How to view Business Risk Assessments from the Assessment Instances Related List</a:t>
            </a:r>
          </a:p>
          <a:p>
            <a:pPr marL="342900" indent="-342900">
              <a:buAutoNum type="arabicPeriod"/>
            </a:pPr>
            <a:r>
              <a:rPr lang="en-US" dirty="0"/>
              <a:t>Click on the risk assessment number . </a:t>
            </a:r>
          </a:p>
          <a:p>
            <a:pPr marL="342900" indent="-342900">
              <a:buAutoNum type="arabicPeriod"/>
            </a:pPr>
            <a:r>
              <a:rPr lang="en-US" dirty="0"/>
              <a:t>Click on the </a:t>
            </a:r>
            <a:r>
              <a:rPr lang="en-US" b="1" dirty="0"/>
              <a:t>View User’s Response</a:t>
            </a:r>
            <a:r>
              <a:rPr lang="en-US" dirty="0"/>
              <a:t> link under the Related Links area in the middle of the record.</a:t>
            </a:r>
            <a:endParaRPr lang="en-US" b="1" dirty="0"/>
          </a:p>
          <a:p>
            <a:pPr marL="342900" indent="-342900">
              <a:buAutoNum type="arabicPeriod"/>
            </a:pPr>
            <a:r>
              <a:rPr lang="en-US" dirty="0"/>
              <a:t>The assessment questions and the responses provided made be viewed.</a:t>
            </a:r>
          </a:p>
        </p:txBody>
      </p:sp>
      <p:sp>
        <p:nvSpPr>
          <p:cNvPr id="6" name="Oval 5">
            <a:extLst>
              <a:ext uri="{FF2B5EF4-FFF2-40B4-BE49-F238E27FC236}">
                <a16:creationId xmlns:a16="http://schemas.microsoft.com/office/drawing/2014/main" id="{0E7CF57C-6067-60D3-7C04-DBA90B11C88E}"/>
              </a:ext>
            </a:extLst>
          </p:cNvPr>
          <p:cNvSpPr/>
          <p:nvPr/>
        </p:nvSpPr>
        <p:spPr>
          <a:xfrm>
            <a:off x="1014164" y="337383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1227778" y="609368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9" name="Oval 8">
            <a:extLst>
              <a:ext uri="{FF2B5EF4-FFF2-40B4-BE49-F238E27FC236}">
                <a16:creationId xmlns:a16="http://schemas.microsoft.com/office/drawing/2014/main" id="{9DB50279-E243-0FAB-5F31-990C95EDC139}"/>
              </a:ext>
            </a:extLst>
          </p:cNvPr>
          <p:cNvSpPr/>
          <p:nvPr/>
        </p:nvSpPr>
        <p:spPr>
          <a:xfrm>
            <a:off x="7075284" y="525404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pic>
        <p:nvPicPr>
          <p:cNvPr id="5" name="Picture 4" descr="A screenshot of a computer&#10;&#10;Description automatically generated with medium confidence">
            <a:extLst>
              <a:ext uri="{FF2B5EF4-FFF2-40B4-BE49-F238E27FC236}">
                <a16:creationId xmlns:a16="http://schemas.microsoft.com/office/drawing/2014/main" id="{D7E1CD31-EE9F-2DD1-21F3-163ACD56A44B}"/>
              </a:ext>
            </a:extLst>
          </p:cNvPr>
          <p:cNvPicPr>
            <a:picLocks noChangeAspect="1"/>
          </p:cNvPicPr>
          <p:nvPr/>
        </p:nvPicPr>
        <p:blipFill>
          <a:blip r:embed="rId3"/>
          <a:stretch>
            <a:fillRect/>
          </a:stretch>
        </p:blipFill>
        <p:spPr>
          <a:xfrm>
            <a:off x="1508503" y="4270746"/>
            <a:ext cx="3281611" cy="2174795"/>
          </a:xfrm>
          <a:prstGeom prst="rect">
            <a:avLst/>
          </a:prstGeom>
          <a:ln>
            <a:solidFill>
              <a:schemeClr val="tx1"/>
            </a:solidFill>
          </a:ln>
        </p:spPr>
      </p:pic>
      <p:sp>
        <p:nvSpPr>
          <p:cNvPr id="12" name="Rectangle 11">
            <a:extLst>
              <a:ext uri="{FF2B5EF4-FFF2-40B4-BE49-F238E27FC236}">
                <a16:creationId xmlns:a16="http://schemas.microsoft.com/office/drawing/2014/main" id="{F5A1B4D7-84C8-BA76-84DD-2E057CE7A6F5}"/>
              </a:ext>
            </a:extLst>
          </p:cNvPr>
          <p:cNvSpPr/>
          <p:nvPr/>
        </p:nvSpPr>
        <p:spPr>
          <a:xfrm>
            <a:off x="1508503" y="6210244"/>
            <a:ext cx="681024"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pic>
        <p:nvPicPr>
          <p:cNvPr id="15" name="Picture 14" descr="A screenshot of a computer&#10;&#10;Description automatically generated with medium confidence">
            <a:extLst>
              <a:ext uri="{FF2B5EF4-FFF2-40B4-BE49-F238E27FC236}">
                <a16:creationId xmlns:a16="http://schemas.microsoft.com/office/drawing/2014/main" id="{2A0BB693-0DD0-64A8-F600-AEE968EB74D4}"/>
              </a:ext>
            </a:extLst>
          </p:cNvPr>
          <p:cNvPicPr>
            <a:picLocks noChangeAspect="1"/>
          </p:cNvPicPr>
          <p:nvPr/>
        </p:nvPicPr>
        <p:blipFill>
          <a:blip r:embed="rId4"/>
          <a:stretch>
            <a:fillRect/>
          </a:stretch>
        </p:blipFill>
        <p:spPr>
          <a:xfrm>
            <a:off x="5565518" y="2185901"/>
            <a:ext cx="5873878" cy="4325724"/>
          </a:xfrm>
          <a:prstGeom prst="rect">
            <a:avLst/>
          </a:prstGeom>
          <a:ln>
            <a:solidFill>
              <a:schemeClr val="tx1"/>
            </a:solidFill>
          </a:ln>
        </p:spPr>
      </p:pic>
      <p:sp>
        <p:nvSpPr>
          <p:cNvPr id="16" name="Oval 15">
            <a:extLst>
              <a:ext uri="{FF2B5EF4-FFF2-40B4-BE49-F238E27FC236}">
                <a16:creationId xmlns:a16="http://schemas.microsoft.com/office/drawing/2014/main" id="{EB94A7E2-67DF-3705-38AC-EF1E7D23DAA4}"/>
              </a:ext>
            </a:extLst>
          </p:cNvPr>
          <p:cNvSpPr/>
          <p:nvPr/>
        </p:nvSpPr>
        <p:spPr>
          <a:xfrm>
            <a:off x="5662821" y="236368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7" name="Rectangle 16">
            <a:extLst>
              <a:ext uri="{FF2B5EF4-FFF2-40B4-BE49-F238E27FC236}">
                <a16:creationId xmlns:a16="http://schemas.microsoft.com/office/drawing/2014/main" id="{8B16047F-1C55-0C21-F126-A4508C96AD27}"/>
              </a:ext>
            </a:extLst>
          </p:cNvPr>
          <p:cNvSpPr/>
          <p:nvPr/>
        </p:nvSpPr>
        <p:spPr>
          <a:xfrm>
            <a:off x="1358699" y="3197596"/>
            <a:ext cx="681024" cy="5223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991699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5154347-A19D-748C-DE88-8AA5FEFEC7B0}"/>
              </a:ext>
            </a:extLst>
          </p:cNvPr>
          <p:cNvGrpSpPr/>
          <p:nvPr/>
        </p:nvGrpSpPr>
        <p:grpSpPr>
          <a:xfrm>
            <a:off x="1747690" y="2740949"/>
            <a:ext cx="7048500" cy="2209800"/>
            <a:chOff x="2101188" y="4492861"/>
            <a:chExt cx="7048500" cy="2209800"/>
          </a:xfrm>
        </p:grpSpPr>
        <p:pic>
          <p:nvPicPr>
            <p:cNvPr id="25" name="Picture 24" descr="A screenshot of a computer&#10;&#10;Description automatically generated with medium confidence">
              <a:extLst>
                <a:ext uri="{FF2B5EF4-FFF2-40B4-BE49-F238E27FC236}">
                  <a16:creationId xmlns:a16="http://schemas.microsoft.com/office/drawing/2014/main" id="{E1B7F8E2-7CE4-D24E-CA71-84474212997F}"/>
                </a:ext>
              </a:extLst>
            </p:cNvPr>
            <p:cNvPicPr>
              <a:picLocks noChangeAspect="1"/>
            </p:cNvPicPr>
            <p:nvPr/>
          </p:nvPicPr>
          <p:blipFill>
            <a:blip r:embed="rId2"/>
            <a:stretch>
              <a:fillRect/>
            </a:stretch>
          </p:blipFill>
          <p:spPr>
            <a:xfrm>
              <a:off x="2101188" y="4492861"/>
              <a:ext cx="7048500" cy="2209800"/>
            </a:xfrm>
            <a:prstGeom prst="rect">
              <a:avLst/>
            </a:prstGeom>
            <a:ln>
              <a:solidFill>
                <a:schemeClr val="accent1">
                  <a:lumMod val="75000"/>
                </a:schemeClr>
              </a:solidFill>
            </a:ln>
          </p:spPr>
        </p:pic>
        <p:sp>
          <p:nvSpPr>
            <p:cNvPr id="15" name="Rectangle 14">
              <a:extLst>
                <a:ext uri="{FF2B5EF4-FFF2-40B4-BE49-F238E27FC236}">
                  <a16:creationId xmlns:a16="http://schemas.microsoft.com/office/drawing/2014/main" id="{C7E52B34-1F07-3DDC-675F-EAFCAF39F70A}"/>
                </a:ext>
              </a:extLst>
            </p:cNvPr>
            <p:cNvSpPr/>
            <p:nvPr/>
          </p:nvSpPr>
          <p:spPr>
            <a:xfrm>
              <a:off x="2294031" y="6356766"/>
              <a:ext cx="1363569" cy="2274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9" name="Oval 18">
              <a:extLst>
                <a:ext uri="{FF2B5EF4-FFF2-40B4-BE49-F238E27FC236}">
                  <a16:creationId xmlns:a16="http://schemas.microsoft.com/office/drawing/2014/main" id="{170510BE-44B6-B8C7-2025-5644B3FCFCC8}"/>
                </a:ext>
              </a:extLst>
            </p:cNvPr>
            <p:cNvSpPr/>
            <p:nvPr/>
          </p:nvSpPr>
          <p:spPr>
            <a:xfrm>
              <a:off x="2399657" y="485672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2" name="Rectangle 21">
              <a:extLst>
                <a:ext uri="{FF2B5EF4-FFF2-40B4-BE49-F238E27FC236}">
                  <a16:creationId xmlns:a16="http://schemas.microsoft.com/office/drawing/2014/main" id="{FC3D0D4A-C08B-9298-D1DB-74E82F4EF1C2}"/>
                </a:ext>
              </a:extLst>
            </p:cNvPr>
            <p:cNvSpPr/>
            <p:nvPr/>
          </p:nvSpPr>
          <p:spPr>
            <a:xfrm>
              <a:off x="4913814" y="4794069"/>
              <a:ext cx="2716696" cy="185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23" name="Straight Arrow Connector 22">
              <a:extLst>
                <a:ext uri="{FF2B5EF4-FFF2-40B4-BE49-F238E27FC236}">
                  <a16:creationId xmlns:a16="http://schemas.microsoft.com/office/drawing/2014/main" id="{767DE759-BC67-A8DF-1A32-36B0BE21ED78}"/>
                </a:ext>
              </a:extLst>
            </p:cNvPr>
            <p:cNvCxnSpPr>
              <a:cxnSpLocks/>
            </p:cNvCxnSpPr>
            <p:nvPr/>
          </p:nvCxnSpPr>
          <p:spPr>
            <a:xfrm flipH="1">
              <a:off x="3736428" y="5095065"/>
              <a:ext cx="1245475" cy="110273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C9B326E-9516-27E7-E0C6-9E8902AA353F}"/>
              </a:ext>
            </a:extLst>
          </p:cNvPr>
          <p:cNvGrpSpPr/>
          <p:nvPr/>
        </p:nvGrpSpPr>
        <p:grpSpPr>
          <a:xfrm>
            <a:off x="3565337" y="5342373"/>
            <a:ext cx="4238321" cy="749300"/>
            <a:chOff x="2148349" y="5093400"/>
            <a:chExt cx="4238321" cy="749300"/>
          </a:xfrm>
        </p:grpSpPr>
        <p:sp>
          <p:nvSpPr>
            <p:cNvPr id="18" name="Oval 17">
              <a:extLst>
                <a:ext uri="{FF2B5EF4-FFF2-40B4-BE49-F238E27FC236}">
                  <a16:creationId xmlns:a16="http://schemas.microsoft.com/office/drawing/2014/main" id="{66F08F6B-70BB-D2FC-A185-4367291F5A67}"/>
                </a:ext>
              </a:extLst>
            </p:cNvPr>
            <p:cNvSpPr/>
            <p:nvPr/>
          </p:nvSpPr>
          <p:spPr>
            <a:xfrm>
              <a:off x="2148349" y="535998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6" name="Picture 5" descr="A screenshot of a phone&#10;&#10;Description automatically generated with medium confidence">
              <a:extLst>
                <a:ext uri="{FF2B5EF4-FFF2-40B4-BE49-F238E27FC236}">
                  <a16:creationId xmlns:a16="http://schemas.microsoft.com/office/drawing/2014/main" id="{A19A44B7-1091-E9A5-D371-4116B9541C21}"/>
                </a:ext>
              </a:extLst>
            </p:cNvPr>
            <p:cNvPicPr>
              <a:picLocks noChangeAspect="1"/>
            </p:cNvPicPr>
            <p:nvPr/>
          </p:nvPicPr>
          <p:blipFill>
            <a:blip r:embed="rId3"/>
            <a:stretch>
              <a:fillRect/>
            </a:stretch>
          </p:blipFill>
          <p:spPr>
            <a:xfrm>
              <a:off x="2500470" y="5093400"/>
              <a:ext cx="3886200" cy="749300"/>
            </a:xfrm>
            <a:prstGeom prst="rect">
              <a:avLst/>
            </a:prstGeom>
            <a:ln>
              <a:solidFill>
                <a:schemeClr val="tx1"/>
              </a:solidFill>
            </a:ln>
          </p:spPr>
        </p:pic>
      </p:grpSp>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sz="3600" dirty="0"/>
              <a:t>Creating a Favorite </a:t>
            </a:r>
          </a:p>
        </p:txBody>
      </p:sp>
      <p:sp>
        <p:nvSpPr>
          <p:cNvPr id="10" name="TextBox 9">
            <a:extLst>
              <a:ext uri="{FF2B5EF4-FFF2-40B4-BE49-F238E27FC236}">
                <a16:creationId xmlns:a16="http://schemas.microsoft.com/office/drawing/2014/main" id="{70DC2EB0-C6C8-7399-773B-EF5F5E8E86EF}"/>
              </a:ext>
            </a:extLst>
          </p:cNvPr>
          <p:cNvSpPr txBox="1"/>
          <p:nvPr/>
        </p:nvSpPr>
        <p:spPr>
          <a:xfrm>
            <a:off x="390130" y="1072102"/>
            <a:ext cx="10588736" cy="1600438"/>
          </a:xfrm>
          <a:prstGeom prst="rect">
            <a:avLst/>
          </a:prstGeom>
          <a:noFill/>
        </p:spPr>
        <p:txBody>
          <a:bodyPr wrap="square" rtlCol="0">
            <a:spAutoFit/>
          </a:bodyPr>
          <a:lstStyle/>
          <a:p>
            <a:r>
              <a:rPr lang="en-US" dirty="0"/>
              <a:t>Another way to create a favorite is to ‘drag and drop’ the breadcrumbs from your filter to the Application Navigator column.</a:t>
            </a:r>
          </a:p>
          <a:p>
            <a:endParaRPr lang="en-US" dirty="0"/>
          </a:p>
          <a:p>
            <a:r>
              <a:rPr lang="en-US" dirty="0"/>
              <a:t>1. Use the filter to set the conditions of the data you wish to see. The example below is to see all KITO Reportable Demands that have CITO approval. With your mouse, click on the breadcrumbs (Task type = Demand &gt; KITO Reportable = true &gt; CITO Approval = Approved), and drag it to the left to the Application Navigator column.</a:t>
            </a:r>
          </a:p>
          <a:p>
            <a:r>
              <a:rPr lang="en-US" dirty="0"/>
              <a:t>2. Hovering over the newly created favorite, you will see the breadcrumbs.</a:t>
            </a:r>
          </a:p>
          <a:p>
            <a:r>
              <a:rPr lang="en-US" dirty="0"/>
              <a:t>3. Under the Favorites icon, your favorite is shown. </a:t>
            </a:r>
          </a:p>
        </p:txBody>
      </p:sp>
      <p:sp>
        <p:nvSpPr>
          <p:cNvPr id="14" name="Oval 13">
            <a:extLst>
              <a:ext uri="{FF2B5EF4-FFF2-40B4-BE49-F238E27FC236}">
                <a16:creationId xmlns:a16="http://schemas.microsoft.com/office/drawing/2014/main" id="{1599ACA2-8992-6B7E-B2CA-91C9822CA336}"/>
              </a:ext>
            </a:extLst>
          </p:cNvPr>
          <p:cNvSpPr/>
          <p:nvPr/>
        </p:nvSpPr>
        <p:spPr>
          <a:xfrm>
            <a:off x="3565337" y="332093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 name="TextBox 1">
            <a:extLst>
              <a:ext uri="{FF2B5EF4-FFF2-40B4-BE49-F238E27FC236}">
                <a16:creationId xmlns:a16="http://schemas.microsoft.com/office/drawing/2014/main" id="{6733F2AD-0114-0AA0-6505-7AEC491385DA}"/>
              </a:ext>
            </a:extLst>
          </p:cNvPr>
          <p:cNvSpPr txBox="1"/>
          <p:nvPr/>
        </p:nvSpPr>
        <p:spPr>
          <a:xfrm>
            <a:off x="3565337" y="3537064"/>
            <a:ext cx="5050839" cy="767307"/>
          </a:xfrm>
          <a:prstGeom prst="rect">
            <a:avLst/>
          </a:prstGeom>
          <a:noFill/>
          <a:ln w="28575">
            <a:solidFill>
              <a:srgbClr val="FF0000"/>
            </a:solidFill>
            <a:prstDash val="dash"/>
          </a:ln>
        </p:spPr>
        <p:txBody>
          <a:bodyPr wrap="square" rtlCol="0">
            <a:spAutoFit/>
          </a:bodyPr>
          <a:lstStyle/>
          <a:p>
            <a:endParaRPr lang="en-US" dirty="0"/>
          </a:p>
        </p:txBody>
      </p:sp>
    </p:spTree>
    <p:extLst>
      <p:ext uri="{BB962C8B-B14F-4D97-AF65-F5344CB8AC3E}">
        <p14:creationId xmlns:p14="http://schemas.microsoft.com/office/powerpoint/2010/main" val="2439763484"/>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9CA08-6997-0C4C-51D0-02D17DF2653A}"/>
              </a:ext>
            </a:extLst>
          </p:cNvPr>
          <p:cNvPicPr>
            <a:picLocks noChangeAspect="1"/>
          </p:cNvPicPr>
          <p:nvPr/>
        </p:nvPicPr>
        <p:blipFill>
          <a:blip r:embed="rId2"/>
          <a:stretch>
            <a:fillRect/>
          </a:stretch>
        </p:blipFill>
        <p:spPr>
          <a:xfrm>
            <a:off x="673413" y="5204330"/>
            <a:ext cx="10032891" cy="764278"/>
          </a:xfrm>
          <a:prstGeom prst="rect">
            <a:avLst/>
          </a:prstGeom>
          <a:ln>
            <a:solidFill>
              <a:schemeClr val="tx1"/>
            </a:solidFill>
          </a:ln>
        </p:spPr>
      </p:pic>
      <p:pic>
        <p:nvPicPr>
          <p:cNvPr id="11" name="Picture 10" descr="A picture containing text, line, screenshot&#10;&#10;Description automatically generated">
            <a:extLst>
              <a:ext uri="{FF2B5EF4-FFF2-40B4-BE49-F238E27FC236}">
                <a16:creationId xmlns:a16="http://schemas.microsoft.com/office/drawing/2014/main" id="{4058FB63-75B3-19E6-B816-0F9737058488}"/>
              </a:ext>
            </a:extLst>
          </p:cNvPr>
          <p:cNvPicPr>
            <a:picLocks noChangeAspect="1"/>
          </p:cNvPicPr>
          <p:nvPr/>
        </p:nvPicPr>
        <p:blipFill>
          <a:blip r:embed="rId3"/>
          <a:stretch>
            <a:fillRect/>
          </a:stretch>
        </p:blipFill>
        <p:spPr>
          <a:xfrm>
            <a:off x="785942" y="3112854"/>
            <a:ext cx="9905355" cy="164276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Form: Notes, Preference Tabs</a:t>
            </a:r>
          </a:p>
        </p:txBody>
      </p:sp>
      <p:sp>
        <p:nvSpPr>
          <p:cNvPr id="3" name="TextBox 2">
            <a:extLst>
              <a:ext uri="{FF2B5EF4-FFF2-40B4-BE49-F238E27FC236}">
                <a16:creationId xmlns:a16="http://schemas.microsoft.com/office/drawing/2014/main" id="{F8264340-48D4-F564-4CFE-D33728819AF1}"/>
              </a:ext>
            </a:extLst>
          </p:cNvPr>
          <p:cNvSpPr txBox="1"/>
          <p:nvPr/>
        </p:nvSpPr>
        <p:spPr>
          <a:xfrm>
            <a:off x="545283" y="1233182"/>
            <a:ext cx="10779855" cy="1600438"/>
          </a:xfrm>
          <a:prstGeom prst="rect">
            <a:avLst/>
          </a:prstGeom>
          <a:noFill/>
        </p:spPr>
        <p:txBody>
          <a:bodyPr wrap="square" rtlCol="0">
            <a:spAutoFit/>
          </a:bodyPr>
          <a:lstStyle/>
          <a:p>
            <a:pPr marL="342900" indent="-342900">
              <a:buAutoNum type="arabicPeriod"/>
            </a:pPr>
            <a:r>
              <a:rPr lang="en-US" b="1" dirty="0"/>
              <a:t>Watch list</a:t>
            </a:r>
            <a:r>
              <a:rPr lang="en-US" dirty="0"/>
              <a:t>: Groups and users who can view additional comments. You can add users to the watch list by clicking on the lock icon. Close the unlocked icon to save users.</a:t>
            </a:r>
          </a:p>
          <a:p>
            <a:pPr marL="342900" indent="-342900">
              <a:buAutoNum type="arabicPeriod"/>
            </a:pPr>
            <a:r>
              <a:rPr lang="en-US" b="1" dirty="0"/>
              <a:t>Work notes list</a:t>
            </a:r>
            <a:r>
              <a:rPr lang="en-US" dirty="0"/>
              <a:t>: Groups and users who can view work notes. You can add users to the work notes list by clicking on the lock icon. Close the unlocked icon to save users. </a:t>
            </a:r>
          </a:p>
          <a:p>
            <a:pPr marL="342900" indent="-342900">
              <a:buAutoNum type="arabicPeriod"/>
            </a:pPr>
            <a:r>
              <a:rPr lang="en-US" b="1" dirty="0"/>
              <a:t>Work notes</a:t>
            </a:r>
            <a:r>
              <a:rPr lang="en-US" dirty="0"/>
              <a:t>: Captures the transactional history for the demand including demand state changes. </a:t>
            </a:r>
          </a:p>
          <a:p>
            <a:pPr marL="342900" indent="-342900">
              <a:buAutoNum type="arabicPeriod"/>
            </a:pPr>
            <a:r>
              <a:rPr lang="en-US" b="1" dirty="0"/>
              <a:t>Close Demand</a:t>
            </a:r>
            <a:r>
              <a:rPr lang="en-US" dirty="0"/>
              <a:t>: Indicates when a demand will be closed. Recommend is to use ‘On creation of Project’, so that there is only one record to maintain during the project.</a:t>
            </a:r>
            <a:r>
              <a:rPr lang="en-US"/>
              <a:t> Project calculation should be left Automatic.</a:t>
            </a:r>
            <a:endParaRPr lang="en-US" dirty="0"/>
          </a:p>
        </p:txBody>
      </p:sp>
      <p:sp>
        <p:nvSpPr>
          <p:cNvPr id="6" name="Oval 5">
            <a:extLst>
              <a:ext uri="{FF2B5EF4-FFF2-40B4-BE49-F238E27FC236}">
                <a16:creationId xmlns:a16="http://schemas.microsoft.com/office/drawing/2014/main" id="{0E7CF57C-6067-60D3-7C04-DBA90B11C88E}"/>
              </a:ext>
            </a:extLst>
          </p:cNvPr>
          <p:cNvSpPr/>
          <p:nvPr/>
        </p:nvSpPr>
        <p:spPr>
          <a:xfrm>
            <a:off x="2175807" y="360661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8557338" y="359435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4" name="Oval 13">
            <a:extLst>
              <a:ext uri="{FF2B5EF4-FFF2-40B4-BE49-F238E27FC236}">
                <a16:creationId xmlns:a16="http://schemas.microsoft.com/office/drawing/2014/main" id="{7B22DAE4-5222-F00A-AD55-3E5C00793756}"/>
              </a:ext>
            </a:extLst>
          </p:cNvPr>
          <p:cNvSpPr/>
          <p:nvPr/>
        </p:nvSpPr>
        <p:spPr>
          <a:xfrm>
            <a:off x="2175807" y="397525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5" name="Oval 14">
            <a:extLst>
              <a:ext uri="{FF2B5EF4-FFF2-40B4-BE49-F238E27FC236}">
                <a16:creationId xmlns:a16="http://schemas.microsoft.com/office/drawing/2014/main" id="{F10D1756-755B-358C-DBAF-94C646FDD6F0}"/>
              </a:ext>
            </a:extLst>
          </p:cNvPr>
          <p:cNvSpPr/>
          <p:nvPr/>
        </p:nvSpPr>
        <p:spPr>
          <a:xfrm>
            <a:off x="1704931" y="558720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16133607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939762EA-E083-8555-96D3-40887E959124}"/>
              </a:ext>
            </a:extLst>
          </p:cNvPr>
          <p:cNvPicPr>
            <a:picLocks noChangeAspect="1"/>
          </p:cNvPicPr>
          <p:nvPr/>
        </p:nvPicPr>
        <p:blipFill>
          <a:blip r:embed="rId2"/>
          <a:stretch>
            <a:fillRect/>
          </a:stretch>
        </p:blipFill>
        <p:spPr>
          <a:xfrm>
            <a:off x="5336401" y="1214434"/>
            <a:ext cx="6441874" cy="299115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55582"/>
            <a:ext cx="11249576" cy="715530"/>
          </a:xfrm>
        </p:spPr>
        <p:txBody>
          <a:bodyPr/>
          <a:lstStyle/>
          <a:p>
            <a:r>
              <a:rPr lang="en-US" b="0" dirty="0"/>
              <a:t>Demand Form: Filtering Notes </a:t>
            </a:r>
          </a:p>
        </p:txBody>
      </p:sp>
      <p:sp>
        <p:nvSpPr>
          <p:cNvPr id="3" name="TextBox 2">
            <a:extLst>
              <a:ext uri="{FF2B5EF4-FFF2-40B4-BE49-F238E27FC236}">
                <a16:creationId xmlns:a16="http://schemas.microsoft.com/office/drawing/2014/main" id="{F8264340-48D4-F564-4CFE-D33728819AF1}"/>
              </a:ext>
            </a:extLst>
          </p:cNvPr>
          <p:cNvSpPr txBox="1"/>
          <p:nvPr/>
        </p:nvSpPr>
        <p:spPr>
          <a:xfrm>
            <a:off x="545282" y="980873"/>
            <a:ext cx="4534918" cy="3539430"/>
          </a:xfrm>
          <a:prstGeom prst="rect">
            <a:avLst/>
          </a:prstGeom>
          <a:noFill/>
        </p:spPr>
        <p:txBody>
          <a:bodyPr wrap="square" rtlCol="0">
            <a:spAutoFit/>
          </a:bodyPr>
          <a:lstStyle/>
          <a:p>
            <a:r>
              <a:rPr lang="en-US" dirty="0"/>
              <a:t>On the Notes tab, you may filter the notes for specific information. </a:t>
            </a:r>
          </a:p>
          <a:p>
            <a:endParaRPr lang="en-US" dirty="0"/>
          </a:p>
          <a:p>
            <a:pPr marL="342900" indent="-342900">
              <a:buAutoNum type="arabicPeriod"/>
            </a:pPr>
            <a:r>
              <a:rPr lang="en-US" b="1" dirty="0"/>
              <a:t>Funnel icon</a:t>
            </a:r>
            <a:r>
              <a:rPr lang="en-US" dirty="0"/>
              <a:t>: Click on the icon to view the Filter Activity fields.</a:t>
            </a:r>
            <a:endParaRPr lang="en-US" b="1" dirty="0"/>
          </a:p>
          <a:p>
            <a:pPr marL="342900" indent="-342900">
              <a:buAutoNum type="arabicPeriod"/>
            </a:pPr>
            <a:r>
              <a:rPr lang="en-US" b="1" dirty="0"/>
              <a:t>Default view</a:t>
            </a:r>
            <a:r>
              <a:rPr lang="en-US" dirty="0"/>
              <a:t>: The Filter Activity shows all the information in the notes. Uncheck ‘All’ on the filter to select the filters you want.</a:t>
            </a:r>
          </a:p>
          <a:p>
            <a:pPr marL="342900" indent="-342900">
              <a:buAutoNum type="arabicPeriod"/>
            </a:pPr>
            <a:r>
              <a:rPr lang="en-US" b="1" dirty="0"/>
              <a:t>Filtered view</a:t>
            </a:r>
            <a:r>
              <a:rPr lang="en-US" dirty="0"/>
              <a:t>: Scroll through the available filters and check the boxes of the ones you want. </a:t>
            </a:r>
          </a:p>
          <a:p>
            <a:pPr marL="342900" indent="-342900">
              <a:buAutoNum type="arabicPeriod"/>
            </a:pPr>
            <a:r>
              <a:rPr lang="en-US" b="1" dirty="0"/>
              <a:t>Filtered Activities view</a:t>
            </a:r>
            <a:r>
              <a:rPr lang="en-US" dirty="0"/>
              <a:t>: Once you create a filtered view, any demand you view will use this filter.</a:t>
            </a:r>
          </a:p>
          <a:p>
            <a:r>
              <a:rPr lang="en-US" dirty="0"/>
              <a:t>NOTE: This filter will be applied to any demand you view. It does not affect how others view the same demand. </a:t>
            </a:r>
          </a:p>
        </p:txBody>
      </p:sp>
      <p:sp>
        <p:nvSpPr>
          <p:cNvPr id="6" name="Oval 5">
            <a:extLst>
              <a:ext uri="{FF2B5EF4-FFF2-40B4-BE49-F238E27FC236}">
                <a16:creationId xmlns:a16="http://schemas.microsoft.com/office/drawing/2014/main" id="{0E7CF57C-6067-60D3-7C04-DBA90B11C88E}"/>
              </a:ext>
            </a:extLst>
          </p:cNvPr>
          <p:cNvSpPr/>
          <p:nvPr/>
        </p:nvSpPr>
        <p:spPr>
          <a:xfrm>
            <a:off x="10712776" y="215093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9" name="Picture 8" descr="A screenshot of a computer&#10;&#10;Description automatically generated with low confidence">
            <a:extLst>
              <a:ext uri="{FF2B5EF4-FFF2-40B4-BE49-F238E27FC236}">
                <a16:creationId xmlns:a16="http://schemas.microsoft.com/office/drawing/2014/main" id="{96C7DCC9-BB39-4C33-057C-9718EB0408C3}"/>
              </a:ext>
            </a:extLst>
          </p:cNvPr>
          <p:cNvPicPr>
            <a:picLocks noChangeAspect="1"/>
          </p:cNvPicPr>
          <p:nvPr/>
        </p:nvPicPr>
        <p:blipFill>
          <a:blip r:embed="rId3"/>
          <a:stretch>
            <a:fillRect/>
          </a:stretch>
        </p:blipFill>
        <p:spPr>
          <a:xfrm>
            <a:off x="5211758" y="3896769"/>
            <a:ext cx="6434959" cy="2688747"/>
          </a:xfrm>
          <a:prstGeom prst="rect">
            <a:avLst/>
          </a:prstGeom>
          <a:ln>
            <a:solidFill>
              <a:schemeClr val="tx1"/>
            </a:solidFill>
          </a:ln>
        </p:spPr>
      </p:pic>
      <p:sp>
        <p:nvSpPr>
          <p:cNvPr id="10" name="Oval 9">
            <a:extLst>
              <a:ext uri="{FF2B5EF4-FFF2-40B4-BE49-F238E27FC236}">
                <a16:creationId xmlns:a16="http://schemas.microsoft.com/office/drawing/2014/main" id="{73BB83B5-4332-F6D0-E715-274832D2562D}"/>
              </a:ext>
            </a:extLst>
          </p:cNvPr>
          <p:cNvSpPr/>
          <p:nvPr/>
        </p:nvSpPr>
        <p:spPr>
          <a:xfrm>
            <a:off x="10191563" y="251871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2" name="Rectangle 11">
            <a:extLst>
              <a:ext uri="{FF2B5EF4-FFF2-40B4-BE49-F238E27FC236}">
                <a16:creationId xmlns:a16="http://schemas.microsoft.com/office/drawing/2014/main" id="{C7C3CD26-885C-06DF-A3AD-88C93149D01D}"/>
              </a:ext>
            </a:extLst>
          </p:cNvPr>
          <p:cNvSpPr/>
          <p:nvPr/>
        </p:nvSpPr>
        <p:spPr>
          <a:xfrm>
            <a:off x="10515300" y="2101174"/>
            <a:ext cx="1131418" cy="17272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Rectangle 15">
            <a:extLst>
              <a:ext uri="{FF2B5EF4-FFF2-40B4-BE49-F238E27FC236}">
                <a16:creationId xmlns:a16="http://schemas.microsoft.com/office/drawing/2014/main" id="{2E09A947-2580-941A-9B1A-F29E556A1556}"/>
              </a:ext>
            </a:extLst>
          </p:cNvPr>
          <p:cNvSpPr/>
          <p:nvPr/>
        </p:nvSpPr>
        <p:spPr>
          <a:xfrm>
            <a:off x="10338333" y="4824919"/>
            <a:ext cx="1250552" cy="17531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7" name="Rectangle 16">
            <a:extLst>
              <a:ext uri="{FF2B5EF4-FFF2-40B4-BE49-F238E27FC236}">
                <a16:creationId xmlns:a16="http://schemas.microsoft.com/office/drawing/2014/main" id="{2B2782F5-5C07-C5FA-FC6F-E91436CF0513}"/>
              </a:ext>
            </a:extLst>
          </p:cNvPr>
          <p:cNvSpPr/>
          <p:nvPr/>
        </p:nvSpPr>
        <p:spPr>
          <a:xfrm>
            <a:off x="10574877" y="2518711"/>
            <a:ext cx="339558" cy="192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Rectangle 17">
            <a:extLst>
              <a:ext uri="{FF2B5EF4-FFF2-40B4-BE49-F238E27FC236}">
                <a16:creationId xmlns:a16="http://schemas.microsoft.com/office/drawing/2014/main" id="{9E713518-A8AB-B38E-0844-26F6748F3950}"/>
              </a:ext>
            </a:extLst>
          </p:cNvPr>
          <p:cNvSpPr/>
          <p:nvPr/>
        </p:nvSpPr>
        <p:spPr>
          <a:xfrm>
            <a:off x="10404144" y="6063574"/>
            <a:ext cx="681024" cy="3627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9" name="Rectangle 18">
            <a:extLst>
              <a:ext uri="{FF2B5EF4-FFF2-40B4-BE49-F238E27FC236}">
                <a16:creationId xmlns:a16="http://schemas.microsoft.com/office/drawing/2014/main" id="{453399B7-B96C-5068-9B9D-4EA1B603E67B}"/>
              </a:ext>
            </a:extLst>
          </p:cNvPr>
          <p:cNvSpPr/>
          <p:nvPr/>
        </p:nvSpPr>
        <p:spPr>
          <a:xfrm>
            <a:off x="10998740" y="2144190"/>
            <a:ext cx="175098" cy="192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0" name="Oval 19">
            <a:extLst>
              <a:ext uri="{FF2B5EF4-FFF2-40B4-BE49-F238E27FC236}">
                <a16:creationId xmlns:a16="http://schemas.microsoft.com/office/drawing/2014/main" id="{932CEA93-342B-8A26-12E0-A6F97340C712}"/>
              </a:ext>
            </a:extLst>
          </p:cNvPr>
          <p:cNvSpPr/>
          <p:nvPr/>
        </p:nvSpPr>
        <p:spPr>
          <a:xfrm>
            <a:off x="10054766" y="553441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grpSp>
        <p:nvGrpSpPr>
          <p:cNvPr id="26" name="Group 25">
            <a:extLst>
              <a:ext uri="{FF2B5EF4-FFF2-40B4-BE49-F238E27FC236}">
                <a16:creationId xmlns:a16="http://schemas.microsoft.com/office/drawing/2014/main" id="{958255A2-BAEF-5445-47BC-B6D953AAAAAD}"/>
              </a:ext>
            </a:extLst>
          </p:cNvPr>
          <p:cNvGrpSpPr/>
          <p:nvPr/>
        </p:nvGrpSpPr>
        <p:grpSpPr>
          <a:xfrm>
            <a:off x="2831898" y="4499511"/>
            <a:ext cx="2248302" cy="2191156"/>
            <a:chOff x="1915154" y="4538421"/>
            <a:chExt cx="2248302" cy="2191156"/>
          </a:xfrm>
        </p:grpSpPr>
        <p:pic>
          <p:nvPicPr>
            <p:cNvPr id="22" name="Picture 21" descr="A screenshot of a computer&#10;&#10;Description automatically generated with medium confidence">
              <a:extLst>
                <a:ext uri="{FF2B5EF4-FFF2-40B4-BE49-F238E27FC236}">
                  <a16:creationId xmlns:a16="http://schemas.microsoft.com/office/drawing/2014/main" id="{56E0A7D6-06ED-C243-9037-4802ABB76288}"/>
                </a:ext>
              </a:extLst>
            </p:cNvPr>
            <p:cNvPicPr>
              <a:picLocks noChangeAspect="1"/>
            </p:cNvPicPr>
            <p:nvPr/>
          </p:nvPicPr>
          <p:blipFill>
            <a:blip r:embed="rId4"/>
            <a:stretch>
              <a:fillRect/>
            </a:stretch>
          </p:blipFill>
          <p:spPr>
            <a:xfrm>
              <a:off x="2207908" y="4538421"/>
              <a:ext cx="1955548" cy="2191156"/>
            </a:xfrm>
            <a:prstGeom prst="rect">
              <a:avLst/>
            </a:prstGeom>
            <a:ln>
              <a:solidFill>
                <a:schemeClr val="tx1"/>
              </a:solidFill>
            </a:ln>
          </p:spPr>
        </p:pic>
        <p:grpSp>
          <p:nvGrpSpPr>
            <p:cNvPr id="25" name="Group 24">
              <a:extLst>
                <a:ext uri="{FF2B5EF4-FFF2-40B4-BE49-F238E27FC236}">
                  <a16:creationId xmlns:a16="http://schemas.microsoft.com/office/drawing/2014/main" id="{92C78CD5-B8C1-8942-A8A4-3BF8C1942BE9}"/>
                </a:ext>
              </a:extLst>
            </p:cNvPr>
            <p:cNvGrpSpPr/>
            <p:nvPr/>
          </p:nvGrpSpPr>
          <p:grpSpPr>
            <a:xfrm>
              <a:off x="1915154" y="5882175"/>
              <a:ext cx="912352" cy="362798"/>
              <a:chOff x="1915154" y="5882175"/>
              <a:chExt cx="912352" cy="362798"/>
            </a:xfrm>
          </p:grpSpPr>
          <p:sp>
            <p:nvSpPr>
              <p:cNvPr id="23" name="Rectangle 22">
                <a:extLst>
                  <a:ext uri="{FF2B5EF4-FFF2-40B4-BE49-F238E27FC236}">
                    <a16:creationId xmlns:a16="http://schemas.microsoft.com/office/drawing/2014/main" id="{C22A1598-2823-024C-6081-736369DE92FE}"/>
                  </a:ext>
                </a:extLst>
              </p:cNvPr>
              <p:cNvSpPr/>
              <p:nvPr/>
            </p:nvSpPr>
            <p:spPr>
              <a:xfrm>
                <a:off x="2207908" y="5882175"/>
                <a:ext cx="619598" cy="3627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4" name="Oval 23">
                <a:extLst>
                  <a:ext uri="{FF2B5EF4-FFF2-40B4-BE49-F238E27FC236}">
                    <a16:creationId xmlns:a16="http://schemas.microsoft.com/office/drawing/2014/main" id="{ED2CC19F-675B-6DFC-1653-7C6B52E15F4F}"/>
                  </a:ext>
                </a:extLst>
              </p:cNvPr>
              <p:cNvSpPr/>
              <p:nvPr/>
            </p:nvSpPr>
            <p:spPr>
              <a:xfrm>
                <a:off x="1915154" y="595551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grpSp>
      </p:grpSp>
    </p:spTree>
    <p:extLst>
      <p:ext uri="{BB962C8B-B14F-4D97-AF65-F5344CB8AC3E}">
        <p14:creationId xmlns:p14="http://schemas.microsoft.com/office/powerpoint/2010/main" val="6243772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AB623947-7FAB-C754-DBF6-799549ABB15D}"/>
              </a:ext>
            </a:extLst>
          </p:cNvPr>
          <p:cNvPicPr>
            <a:picLocks noChangeAspect="1"/>
          </p:cNvPicPr>
          <p:nvPr/>
        </p:nvPicPr>
        <p:blipFill>
          <a:blip r:embed="rId2"/>
          <a:stretch>
            <a:fillRect/>
          </a:stretch>
        </p:blipFill>
        <p:spPr>
          <a:xfrm>
            <a:off x="601344" y="2216571"/>
            <a:ext cx="10923878" cy="2264893"/>
          </a:xfrm>
          <a:prstGeom prst="rect">
            <a:avLst/>
          </a:prstGeom>
          <a:ln>
            <a:solidFill>
              <a:schemeClr val="tx1"/>
            </a:solidFill>
          </a:ln>
        </p:spPr>
      </p:pic>
      <p:pic>
        <p:nvPicPr>
          <p:cNvPr id="13" name="Picture 12" descr="A screenshot of a computer&#10;&#10;Description automatically generated with medium confidence">
            <a:extLst>
              <a:ext uri="{FF2B5EF4-FFF2-40B4-BE49-F238E27FC236}">
                <a16:creationId xmlns:a16="http://schemas.microsoft.com/office/drawing/2014/main" id="{3AEFD433-DB8B-4C67-E856-7A50036A64EE}"/>
              </a:ext>
            </a:extLst>
          </p:cNvPr>
          <p:cNvPicPr>
            <a:picLocks noChangeAspect="1"/>
          </p:cNvPicPr>
          <p:nvPr/>
        </p:nvPicPr>
        <p:blipFill>
          <a:blip r:embed="rId3"/>
          <a:stretch>
            <a:fillRect/>
          </a:stretch>
        </p:blipFill>
        <p:spPr>
          <a:xfrm>
            <a:off x="2293690" y="4647517"/>
            <a:ext cx="7772400" cy="2025277"/>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Related Lists: Demand Tasks</a:t>
            </a:r>
          </a:p>
        </p:txBody>
      </p:sp>
      <p:sp>
        <p:nvSpPr>
          <p:cNvPr id="3" name="TextBox 2">
            <a:extLst>
              <a:ext uri="{FF2B5EF4-FFF2-40B4-BE49-F238E27FC236}">
                <a16:creationId xmlns:a16="http://schemas.microsoft.com/office/drawing/2014/main" id="{F8264340-48D4-F564-4CFE-D33728819AF1}"/>
              </a:ext>
            </a:extLst>
          </p:cNvPr>
          <p:cNvSpPr txBox="1"/>
          <p:nvPr/>
        </p:nvSpPr>
        <p:spPr>
          <a:xfrm>
            <a:off x="482600" y="1041094"/>
            <a:ext cx="10732445" cy="1169551"/>
          </a:xfrm>
          <a:prstGeom prst="rect">
            <a:avLst/>
          </a:prstGeom>
          <a:noFill/>
        </p:spPr>
        <p:txBody>
          <a:bodyPr wrap="square" rtlCol="0">
            <a:spAutoFit/>
          </a:bodyPr>
          <a:lstStyle/>
          <a:p>
            <a:r>
              <a:rPr lang="en-US" dirty="0"/>
              <a:t>The workflow automatically generates tasks for the JCIT Review and SOW/RPF based on the risk assessment score. Demand Tasks can be used by the Demand Manager to assign other tasks as needed. </a:t>
            </a:r>
          </a:p>
          <a:p>
            <a:pPr marL="342900" indent="-342900">
              <a:buAutoNum type="arabicPeriod"/>
            </a:pPr>
            <a:r>
              <a:rPr lang="en-US" dirty="0"/>
              <a:t>Click on the Demand Task number to open the task.</a:t>
            </a:r>
          </a:p>
          <a:p>
            <a:pPr marL="342900" indent="-342900">
              <a:buAutoNum type="arabicPeriod"/>
            </a:pPr>
            <a:r>
              <a:rPr lang="en-US" dirty="0"/>
              <a:t>Tasks may be assigned to groups or individuals. Add additional assignees by clicking on the lock icon under the Assigned to field</a:t>
            </a:r>
          </a:p>
          <a:p>
            <a:pPr marL="342900" indent="-342900">
              <a:buAutoNum type="arabicPeriod"/>
            </a:pPr>
            <a:r>
              <a:rPr lang="en-US" dirty="0"/>
              <a:t>Click on ‘New’ to create a Demand Task</a:t>
            </a:r>
            <a:r>
              <a:rPr lang="en-US"/>
              <a:t> to create additional tasks</a:t>
            </a:r>
            <a:r>
              <a:rPr lang="en-US" dirty="0"/>
              <a:t>.</a:t>
            </a:r>
          </a:p>
        </p:txBody>
      </p:sp>
      <p:sp>
        <p:nvSpPr>
          <p:cNvPr id="6" name="Oval 5">
            <a:extLst>
              <a:ext uri="{FF2B5EF4-FFF2-40B4-BE49-F238E27FC236}">
                <a16:creationId xmlns:a16="http://schemas.microsoft.com/office/drawing/2014/main" id="{0E7CF57C-6067-60D3-7C04-DBA90B11C88E}"/>
              </a:ext>
            </a:extLst>
          </p:cNvPr>
          <p:cNvSpPr/>
          <p:nvPr/>
        </p:nvSpPr>
        <p:spPr>
          <a:xfrm>
            <a:off x="1393140" y="345672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2616291" y="570884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4" name="Oval 13">
            <a:extLst>
              <a:ext uri="{FF2B5EF4-FFF2-40B4-BE49-F238E27FC236}">
                <a16:creationId xmlns:a16="http://schemas.microsoft.com/office/drawing/2014/main" id="{F3F7779D-C0E1-C620-3799-E8F8BD07EF16}"/>
              </a:ext>
            </a:extLst>
          </p:cNvPr>
          <p:cNvSpPr/>
          <p:nvPr/>
        </p:nvSpPr>
        <p:spPr>
          <a:xfrm>
            <a:off x="1504236" y="290395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4" name="Rectangle 3">
            <a:extLst>
              <a:ext uri="{FF2B5EF4-FFF2-40B4-BE49-F238E27FC236}">
                <a16:creationId xmlns:a16="http://schemas.microsoft.com/office/drawing/2014/main" id="{18CBA13B-2CDB-1C16-AFE6-A1872FB7FC54}"/>
              </a:ext>
            </a:extLst>
          </p:cNvPr>
          <p:cNvSpPr/>
          <p:nvPr/>
        </p:nvSpPr>
        <p:spPr>
          <a:xfrm>
            <a:off x="2940221" y="5572461"/>
            <a:ext cx="2518924" cy="4972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4932574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Related Lists: Stakeholders</a:t>
            </a:r>
          </a:p>
        </p:txBody>
      </p:sp>
      <p:sp>
        <p:nvSpPr>
          <p:cNvPr id="3" name="TextBox 2">
            <a:extLst>
              <a:ext uri="{FF2B5EF4-FFF2-40B4-BE49-F238E27FC236}">
                <a16:creationId xmlns:a16="http://schemas.microsoft.com/office/drawing/2014/main" id="{F8264340-48D4-F564-4CFE-D33728819AF1}"/>
              </a:ext>
            </a:extLst>
          </p:cNvPr>
          <p:cNvSpPr txBox="1"/>
          <p:nvPr/>
        </p:nvSpPr>
        <p:spPr>
          <a:xfrm>
            <a:off x="571360" y="1594630"/>
            <a:ext cx="5374548" cy="3323987"/>
          </a:xfrm>
          <a:prstGeom prst="rect">
            <a:avLst/>
          </a:prstGeom>
          <a:noFill/>
        </p:spPr>
        <p:txBody>
          <a:bodyPr wrap="square" rtlCol="0">
            <a:spAutoFit/>
          </a:bodyPr>
          <a:lstStyle/>
          <a:p>
            <a:pPr marL="342900" indent="-342900">
              <a:buAutoNum type="arabicPeriod"/>
            </a:pPr>
            <a:r>
              <a:rPr lang="en-US" dirty="0"/>
              <a:t>Click on the Stakeholder number to open the Stakeholder Register record to edit it. </a:t>
            </a:r>
          </a:p>
          <a:p>
            <a:endParaRPr lang="en-US" dirty="0"/>
          </a:p>
          <a:p>
            <a:r>
              <a:rPr lang="en-US" dirty="0"/>
              <a:t>NOTE: Stakeholders are added to the demand when it is submitted.</a:t>
            </a:r>
          </a:p>
          <a:p>
            <a:endParaRPr lang="en-US" dirty="0"/>
          </a:p>
          <a:p>
            <a:r>
              <a:rPr lang="en-US" dirty="0"/>
              <a:t>There must be a stakeholder of each of these types to submit the demand:</a:t>
            </a:r>
          </a:p>
          <a:p>
            <a:endParaRPr lang="en-US" dirty="0"/>
          </a:p>
          <a:p>
            <a:pPr marL="285750" indent="-285750">
              <a:buFont typeface="Arial" panose="020B0604020202020204" pitchFamily="34" charset="0"/>
              <a:buChar char="•"/>
            </a:pPr>
            <a:r>
              <a:rPr lang="en-US" dirty="0"/>
              <a:t>Executive Authority</a:t>
            </a:r>
          </a:p>
          <a:p>
            <a:pPr marL="285750" indent="-285750">
              <a:buFont typeface="Arial" panose="020B0604020202020204" pitchFamily="34" charset="0"/>
              <a:buChar char="•"/>
            </a:pPr>
            <a:r>
              <a:rPr lang="en-US" dirty="0"/>
              <a:t>Sponsor / Business Owner</a:t>
            </a:r>
          </a:p>
          <a:p>
            <a:pPr marL="285750" indent="-285750">
              <a:buFont typeface="Arial" panose="020B0604020202020204" pitchFamily="34" charset="0"/>
              <a:buChar char="•"/>
            </a:pPr>
            <a:r>
              <a:rPr lang="en-US" dirty="0"/>
              <a:t>PMO Director</a:t>
            </a:r>
          </a:p>
          <a:p>
            <a:pPr marL="285750" indent="-285750">
              <a:buFont typeface="Arial" panose="020B0604020202020204" pitchFamily="34" charset="0"/>
              <a:buChar char="•"/>
            </a:pPr>
            <a:r>
              <a:rPr lang="en-US" dirty="0"/>
              <a:t>Finance Director / CFO</a:t>
            </a:r>
          </a:p>
          <a:p>
            <a:pPr marL="285750" indent="-285750">
              <a:buFont typeface="Arial" panose="020B0604020202020204" pitchFamily="34" charset="0"/>
              <a:buChar char="•"/>
            </a:pPr>
            <a:r>
              <a:rPr lang="en-US" dirty="0"/>
              <a:t>IT Director / CIO</a:t>
            </a:r>
          </a:p>
          <a:p>
            <a:endParaRPr lang="en-US" dirty="0"/>
          </a:p>
        </p:txBody>
      </p:sp>
      <p:pic>
        <p:nvPicPr>
          <p:cNvPr id="5" name="Picture 4" descr="A screenshot of a computer&#10;&#10;Description automatically generated with medium confidence">
            <a:extLst>
              <a:ext uri="{FF2B5EF4-FFF2-40B4-BE49-F238E27FC236}">
                <a16:creationId xmlns:a16="http://schemas.microsoft.com/office/drawing/2014/main" id="{5473CDE3-BDEF-F68C-F487-4EB4C13BFFD9}"/>
              </a:ext>
            </a:extLst>
          </p:cNvPr>
          <p:cNvPicPr>
            <a:picLocks noChangeAspect="1"/>
          </p:cNvPicPr>
          <p:nvPr/>
        </p:nvPicPr>
        <p:blipFill>
          <a:blip r:embed="rId2"/>
          <a:stretch>
            <a:fillRect/>
          </a:stretch>
        </p:blipFill>
        <p:spPr>
          <a:xfrm>
            <a:off x="5834396" y="1529726"/>
            <a:ext cx="6121400" cy="2679700"/>
          </a:xfrm>
          <a:prstGeom prst="rect">
            <a:avLst/>
          </a:prstGeom>
          <a:ln>
            <a:solidFill>
              <a:schemeClr val="tx1"/>
            </a:solidFill>
          </a:ln>
        </p:spPr>
      </p:pic>
    </p:spTree>
    <p:extLst>
      <p:ext uri="{BB962C8B-B14F-4D97-AF65-F5344CB8AC3E}">
        <p14:creationId xmlns:p14="http://schemas.microsoft.com/office/powerpoint/2010/main" val="18816424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127531"/>
            <a:ext cx="11249576" cy="715530"/>
          </a:xfrm>
        </p:spPr>
        <p:txBody>
          <a:bodyPr/>
          <a:lstStyle/>
          <a:p>
            <a:r>
              <a:rPr lang="en-US" sz="3200" b="0" dirty="0"/>
              <a:t>Demand Related Lists: Stakeholders - Create New User</a:t>
            </a:r>
          </a:p>
        </p:txBody>
      </p:sp>
      <p:sp>
        <p:nvSpPr>
          <p:cNvPr id="3" name="TextBox 2">
            <a:extLst>
              <a:ext uri="{FF2B5EF4-FFF2-40B4-BE49-F238E27FC236}">
                <a16:creationId xmlns:a16="http://schemas.microsoft.com/office/drawing/2014/main" id="{F8264340-48D4-F564-4CFE-D33728819AF1}"/>
              </a:ext>
            </a:extLst>
          </p:cNvPr>
          <p:cNvSpPr txBox="1"/>
          <p:nvPr/>
        </p:nvSpPr>
        <p:spPr>
          <a:xfrm>
            <a:off x="471212" y="969371"/>
            <a:ext cx="5370485" cy="3539430"/>
          </a:xfrm>
          <a:prstGeom prst="rect">
            <a:avLst/>
          </a:prstGeom>
          <a:noFill/>
        </p:spPr>
        <p:txBody>
          <a:bodyPr wrap="square" rtlCol="0">
            <a:spAutoFit/>
          </a:bodyPr>
          <a:lstStyle/>
          <a:p>
            <a:pPr marL="342900" indent="-342900">
              <a:buFont typeface="Arial"/>
              <a:buAutoNum type="arabicPeriod"/>
            </a:pPr>
            <a:r>
              <a:rPr lang="en-US" dirty="0"/>
              <a:t>Five stakeholder types are required when submitting a demand. On the service portal, you may request to add a new user for a specific stakeholder type on the demand intake form. You may request a new user for each stakeholder type.</a:t>
            </a:r>
          </a:p>
          <a:p>
            <a:pPr marL="342900" indent="-342900">
              <a:buFont typeface="Arial" panose="020B0604020202020204" pitchFamily="34" charset="0"/>
              <a:buChar char="•"/>
            </a:pPr>
            <a:r>
              <a:rPr lang="en-US" dirty="0"/>
              <a:t>If you do not see the stakeholder you need, check the box for ‘&lt;stakeholder type&gt; is not listed’ and ‘&lt;stakeholder type&gt; is not an available option.</a:t>
            </a:r>
          </a:p>
          <a:p>
            <a:pPr marL="342900" indent="-342900">
              <a:buFont typeface="Arial" panose="020B0604020202020204" pitchFamily="34" charset="0"/>
              <a:buChar char="•"/>
            </a:pPr>
            <a:r>
              <a:rPr lang="en-US" dirty="0"/>
              <a:t>Fill out the stakeholder information in the </a:t>
            </a:r>
            <a:r>
              <a:rPr lang="en-US" b="1" dirty="0"/>
              <a:t>Request to Add a new &lt;stakeholder type</a:t>
            </a:r>
            <a:r>
              <a:rPr lang="en-US" dirty="0"/>
              <a:t>&gt; fields.</a:t>
            </a:r>
          </a:p>
          <a:p>
            <a:pPr marL="342900" indent="-342900">
              <a:buFont typeface="Arial" panose="020B0604020202020204" pitchFamily="34" charset="0"/>
              <a:buChar char="•"/>
            </a:pPr>
            <a:r>
              <a:rPr lang="en-US" dirty="0"/>
              <a:t>Submit your demand.</a:t>
            </a:r>
          </a:p>
          <a:p>
            <a:endParaRPr lang="en-US" dirty="0"/>
          </a:p>
          <a:p>
            <a:pPr marL="342900" indent="-342900">
              <a:buAutoNum type="arabicPeriod" startAt="2"/>
            </a:pPr>
            <a:r>
              <a:rPr lang="en-US" dirty="0"/>
              <a:t>On the demand form on the ServiceNow platform, navigate to the Stakeholders Related List. The new user requested for a specific stakeholder type will not be listed. It must be added once the new user record has been created.</a:t>
            </a:r>
          </a:p>
        </p:txBody>
      </p:sp>
      <p:grpSp>
        <p:nvGrpSpPr>
          <p:cNvPr id="25" name="Group 24">
            <a:extLst>
              <a:ext uri="{FF2B5EF4-FFF2-40B4-BE49-F238E27FC236}">
                <a16:creationId xmlns:a16="http://schemas.microsoft.com/office/drawing/2014/main" id="{FF8153F4-E24E-CEEA-9598-E7D2B9566222}"/>
              </a:ext>
            </a:extLst>
          </p:cNvPr>
          <p:cNvGrpSpPr/>
          <p:nvPr/>
        </p:nvGrpSpPr>
        <p:grpSpPr>
          <a:xfrm>
            <a:off x="7282774" y="1010849"/>
            <a:ext cx="3391712" cy="3089165"/>
            <a:chOff x="7120646" y="991571"/>
            <a:chExt cx="3391712" cy="3089165"/>
          </a:xfrm>
        </p:grpSpPr>
        <p:pic>
          <p:nvPicPr>
            <p:cNvPr id="4" name="Picture 3" descr="A screenshot of a computer&#10;&#10;Description automatically generated with medium confidence">
              <a:extLst>
                <a:ext uri="{FF2B5EF4-FFF2-40B4-BE49-F238E27FC236}">
                  <a16:creationId xmlns:a16="http://schemas.microsoft.com/office/drawing/2014/main" id="{AD098D4D-DD76-D4B6-B0A2-BB28F3FCEA2B}"/>
                </a:ext>
              </a:extLst>
            </p:cNvPr>
            <p:cNvPicPr>
              <a:picLocks noChangeAspect="1"/>
            </p:cNvPicPr>
            <p:nvPr/>
          </p:nvPicPr>
          <p:blipFill>
            <a:blip r:embed="rId3"/>
            <a:stretch>
              <a:fillRect/>
            </a:stretch>
          </p:blipFill>
          <p:spPr>
            <a:xfrm>
              <a:off x="7120646" y="991571"/>
              <a:ext cx="3391712" cy="3089165"/>
            </a:xfrm>
            <a:prstGeom prst="rect">
              <a:avLst/>
            </a:prstGeom>
            <a:ln>
              <a:solidFill>
                <a:schemeClr val="tx1"/>
              </a:solidFill>
            </a:ln>
          </p:spPr>
        </p:pic>
        <p:sp>
          <p:nvSpPr>
            <p:cNvPr id="5" name="Rectangle 4">
              <a:extLst>
                <a:ext uri="{FF2B5EF4-FFF2-40B4-BE49-F238E27FC236}">
                  <a16:creationId xmlns:a16="http://schemas.microsoft.com/office/drawing/2014/main" id="{B6F5C87F-EC2D-A0BA-B5A6-2FB64DD5492A}"/>
                </a:ext>
              </a:extLst>
            </p:cNvPr>
            <p:cNvSpPr/>
            <p:nvPr/>
          </p:nvSpPr>
          <p:spPr>
            <a:xfrm>
              <a:off x="7120646" y="2461136"/>
              <a:ext cx="3391712" cy="1619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
        <p:nvSpPr>
          <p:cNvPr id="20" name="Oval 19">
            <a:extLst>
              <a:ext uri="{FF2B5EF4-FFF2-40B4-BE49-F238E27FC236}">
                <a16:creationId xmlns:a16="http://schemas.microsoft.com/office/drawing/2014/main" id="{AA8303B0-4FCE-7E72-98C9-A82340A02C27}"/>
              </a:ext>
            </a:extLst>
          </p:cNvPr>
          <p:cNvSpPr/>
          <p:nvPr/>
        </p:nvSpPr>
        <p:spPr>
          <a:xfrm>
            <a:off x="6940921" y="318215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1" name="Oval 20">
            <a:extLst>
              <a:ext uri="{FF2B5EF4-FFF2-40B4-BE49-F238E27FC236}">
                <a16:creationId xmlns:a16="http://schemas.microsoft.com/office/drawing/2014/main" id="{4D8A221C-ECCA-BF23-DC91-8F357A8EFB62}"/>
              </a:ext>
            </a:extLst>
          </p:cNvPr>
          <p:cNvSpPr/>
          <p:nvPr/>
        </p:nvSpPr>
        <p:spPr>
          <a:xfrm>
            <a:off x="5504697" y="502964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23" name="Picture 22" descr="A screenshot of a computer&#10;&#10;Description automatically generated with medium confidence">
            <a:extLst>
              <a:ext uri="{FF2B5EF4-FFF2-40B4-BE49-F238E27FC236}">
                <a16:creationId xmlns:a16="http://schemas.microsoft.com/office/drawing/2014/main" id="{F3AA6D13-98FE-D9DE-4259-01A181DEA461}"/>
              </a:ext>
            </a:extLst>
          </p:cNvPr>
          <p:cNvPicPr>
            <a:picLocks noChangeAspect="1"/>
          </p:cNvPicPr>
          <p:nvPr/>
        </p:nvPicPr>
        <p:blipFill>
          <a:blip r:embed="rId4"/>
          <a:stretch>
            <a:fillRect/>
          </a:stretch>
        </p:blipFill>
        <p:spPr>
          <a:xfrm>
            <a:off x="5841696" y="4190619"/>
            <a:ext cx="6077085" cy="2539850"/>
          </a:xfrm>
          <a:prstGeom prst="rect">
            <a:avLst/>
          </a:prstGeom>
          <a:ln>
            <a:solidFill>
              <a:schemeClr val="tx1"/>
            </a:solidFill>
          </a:ln>
        </p:spPr>
      </p:pic>
    </p:spTree>
    <p:extLst>
      <p:ext uri="{BB962C8B-B14F-4D97-AF65-F5344CB8AC3E}">
        <p14:creationId xmlns:p14="http://schemas.microsoft.com/office/powerpoint/2010/main" val="38077845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with medium confidence">
            <a:extLst>
              <a:ext uri="{FF2B5EF4-FFF2-40B4-BE49-F238E27FC236}">
                <a16:creationId xmlns:a16="http://schemas.microsoft.com/office/drawing/2014/main" id="{802CF98A-4B3A-9922-B060-C08857273AE4}"/>
              </a:ext>
            </a:extLst>
          </p:cNvPr>
          <p:cNvPicPr>
            <a:picLocks noChangeAspect="1"/>
          </p:cNvPicPr>
          <p:nvPr/>
        </p:nvPicPr>
        <p:blipFill>
          <a:blip r:embed="rId2"/>
          <a:stretch>
            <a:fillRect/>
          </a:stretch>
        </p:blipFill>
        <p:spPr>
          <a:xfrm>
            <a:off x="6750038" y="1055792"/>
            <a:ext cx="4585927" cy="191663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57464"/>
            <a:ext cx="11249576" cy="715530"/>
          </a:xfrm>
        </p:spPr>
        <p:txBody>
          <a:bodyPr/>
          <a:lstStyle/>
          <a:p>
            <a:r>
              <a:rPr lang="en-US" sz="2700" b="0" dirty="0"/>
              <a:t>Demand Related Lists: Create Stakeholder Record for a New User</a:t>
            </a:r>
          </a:p>
        </p:txBody>
      </p:sp>
      <p:sp>
        <p:nvSpPr>
          <p:cNvPr id="3" name="TextBox 2">
            <a:extLst>
              <a:ext uri="{FF2B5EF4-FFF2-40B4-BE49-F238E27FC236}">
                <a16:creationId xmlns:a16="http://schemas.microsoft.com/office/drawing/2014/main" id="{F8264340-48D4-F564-4CFE-D33728819AF1}"/>
              </a:ext>
            </a:extLst>
          </p:cNvPr>
          <p:cNvSpPr txBox="1"/>
          <p:nvPr/>
        </p:nvSpPr>
        <p:spPr>
          <a:xfrm>
            <a:off x="578133" y="1055792"/>
            <a:ext cx="4688062" cy="3970318"/>
          </a:xfrm>
          <a:prstGeom prst="rect">
            <a:avLst/>
          </a:prstGeom>
          <a:noFill/>
        </p:spPr>
        <p:txBody>
          <a:bodyPr wrap="square" rtlCol="0">
            <a:spAutoFit/>
          </a:bodyPr>
          <a:lstStyle/>
          <a:p>
            <a:r>
              <a:rPr lang="en-US" dirty="0"/>
              <a:t>Once the new user record is completed, the Demand Manager receives a notification. A note reminds them to create a Stakeholder record for the new user so they may be associated with the demand. </a:t>
            </a:r>
          </a:p>
          <a:p>
            <a:pPr marL="342900" indent="-342900">
              <a:buAutoNum type="arabicPeriod"/>
            </a:pPr>
            <a:endParaRPr lang="en-US" dirty="0"/>
          </a:p>
          <a:p>
            <a:pPr marL="342900" indent="-342900">
              <a:buAutoNum type="arabicPeriod"/>
            </a:pPr>
            <a:r>
              <a:rPr lang="en-US" dirty="0"/>
              <a:t>Navigate to the Stakeholders Related List on the demand record, click on the ‘Create new’ button.</a:t>
            </a:r>
          </a:p>
          <a:p>
            <a:pPr marL="342900" indent="-342900">
              <a:buAutoNum type="arabicPeriod"/>
            </a:pPr>
            <a:r>
              <a:rPr lang="en-US" dirty="0"/>
              <a:t>Populate the Stakeholder Register record.</a:t>
            </a:r>
          </a:p>
          <a:p>
            <a:pPr marL="342900" indent="-342900">
              <a:buFont typeface="Arial" panose="020B0604020202020204" pitchFamily="34" charset="0"/>
              <a:buChar char="•"/>
            </a:pPr>
            <a:r>
              <a:rPr lang="en-US" b="1" dirty="0"/>
              <a:t>User</a:t>
            </a:r>
            <a:r>
              <a:rPr lang="en-US" dirty="0"/>
              <a:t>: Populate with user’s name.</a:t>
            </a:r>
          </a:p>
          <a:p>
            <a:pPr marL="342900" indent="-342900">
              <a:buFont typeface="Arial" panose="020B0604020202020204" pitchFamily="34" charset="0"/>
              <a:buChar char="•"/>
            </a:pPr>
            <a:r>
              <a:rPr lang="en-US" b="1" dirty="0"/>
              <a:t>Key Stakeholder Type</a:t>
            </a:r>
            <a:r>
              <a:rPr lang="en-US" dirty="0"/>
              <a:t>: Select stakeholder type.</a:t>
            </a:r>
          </a:p>
          <a:p>
            <a:pPr marL="342900" indent="-342900">
              <a:buFont typeface="Arial" panose="020B0604020202020204" pitchFamily="34" charset="0"/>
              <a:buChar char="•"/>
            </a:pPr>
            <a:r>
              <a:rPr lang="en-US" b="1" dirty="0"/>
              <a:t>Approver</a:t>
            </a:r>
            <a:r>
              <a:rPr lang="en-US" dirty="0"/>
              <a:t>: Select ‘Yes’.</a:t>
            </a:r>
          </a:p>
          <a:p>
            <a:pPr marL="342900" indent="-342900">
              <a:buFont typeface="Arial" panose="020B0604020202020204" pitchFamily="34" charset="0"/>
              <a:buChar char="•"/>
            </a:pPr>
            <a:r>
              <a:rPr lang="en-US" b="1" dirty="0"/>
              <a:t>Save</a:t>
            </a:r>
            <a:r>
              <a:rPr lang="en-US" dirty="0"/>
              <a:t> and Update the record.</a:t>
            </a:r>
          </a:p>
          <a:p>
            <a:r>
              <a:rPr lang="en-US" dirty="0"/>
              <a:t>3. Return to the demand record and view the Stakeholders Related List. The new stakeholder will be populated in the Stakeholder Type desired. </a:t>
            </a:r>
          </a:p>
          <a:p>
            <a:pPr marL="342900" indent="-342900">
              <a:buAutoNum type="arabicPeriod"/>
            </a:pPr>
            <a:endParaRPr lang="en-US" dirty="0"/>
          </a:p>
          <a:p>
            <a:pPr marL="342900" indent="-342900">
              <a:buAutoNum type="arabicPeriod"/>
            </a:pPr>
            <a:endParaRPr lang="en-US" dirty="0"/>
          </a:p>
          <a:p>
            <a:endParaRPr lang="en-US" dirty="0"/>
          </a:p>
        </p:txBody>
      </p:sp>
      <p:pic>
        <p:nvPicPr>
          <p:cNvPr id="5" name="Picture 4" descr="A screenshot of a computer&#10;&#10;Description automatically generated with medium confidence">
            <a:extLst>
              <a:ext uri="{FF2B5EF4-FFF2-40B4-BE49-F238E27FC236}">
                <a16:creationId xmlns:a16="http://schemas.microsoft.com/office/drawing/2014/main" id="{E44044EC-7DE1-08E3-7441-C2F338268997}"/>
              </a:ext>
            </a:extLst>
          </p:cNvPr>
          <p:cNvPicPr>
            <a:picLocks noChangeAspect="1"/>
          </p:cNvPicPr>
          <p:nvPr/>
        </p:nvPicPr>
        <p:blipFill>
          <a:blip r:embed="rId3"/>
          <a:stretch>
            <a:fillRect/>
          </a:stretch>
        </p:blipFill>
        <p:spPr>
          <a:xfrm>
            <a:off x="5373483" y="2885189"/>
            <a:ext cx="6727055" cy="1653533"/>
          </a:xfrm>
          <a:prstGeom prst="rect">
            <a:avLst/>
          </a:prstGeom>
          <a:ln>
            <a:solidFill>
              <a:schemeClr val="tx1"/>
            </a:solidFill>
          </a:ln>
        </p:spPr>
      </p:pic>
      <p:pic>
        <p:nvPicPr>
          <p:cNvPr id="16" name="Picture 15" descr="A screenshot of a computer&#10;&#10;Description automatically generated with medium confidence">
            <a:extLst>
              <a:ext uri="{FF2B5EF4-FFF2-40B4-BE49-F238E27FC236}">
                <a16:creationId xmlns:a16="http://schemas.microsoft.com/office/drawing/2014/main" id="{35281E00-A6EC-A6C0-1F86-2BBDE1AB1ACE}"/>
              </a:ext>
            </a:extLst>
          </p:cNvPr>
          <p:cNvPicPr>
            <a:picLocks noChangeAspect="1"/>
          </p:cNvPicPr>
          <p:nvPr/>
        </p:nvPicPr>
        <p:blipFill>
          <a:blip r:embed="rId4"/>
          <a:stretch>
            <a:fillRect/>
          </a:stretch>
        </p:blipFill>
        <p:spPr>
          <a:xfrm>
            <a:off x="6750038" y="4705759"/>
            <a:ext cx="4863829" cy="1967598"/>
          </a:xfrm>
          <a:prstGeom prst="rect">
            <a:avLst/>
          </a:prstGeom>
          <a:ln>
            <a:solidFill>
              <a:schemeClr val="tx1"/>
            </a:solidFill>
          </a:ln>
        </p:spPr>
      </p:pic>
      <p:sp>
        <p:nvSpPr>
          <p:cNvPr id="17" name="Oval 16">
            <a:extLst>
              <a:ext uri="{FF2B5EF4-FFF2-40B4-BE49-F238E27FC236}">
                <a16:creationId xmlns:a16="http://schemas.microsoft.com/office/drawing/2014/main" id="{A7D6B773-628A-0BFB-1371-0E05E1442DC6}"/>
              </a:ext>
            </a:extLst>
          </p:cNvPr>
          <p:cNvSpPr/>
          <p:nvPr/>
        </p:nvSpPr>
        <p:spPr>
          <a:xfrm>
            <a:off x="7531065" y="137929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8" name="Oval 17">
            <a:extLst>
              <a:ext uri="{FF2B5EF4-FFF2-40B4-BE49-F238E27FC236}">
                <a16:creationId xmlns:a16="http://schemas.microsoft.com/office/drawing/2014/main" id="{26C58C4D-9F08-1EA5-90C1-ED4A5F5963BC}"/>
              </a:ext>
            </a:extLst>
          </p:cNvPr>
          <p:cNvSpPr/>
          <p:nvPr/>
        </p:nvSpPr>
        <p:spPr>
          <a:xfrm>
            <a:off x="5624444" y="313231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Oval 18">
            <a:extLst>
              <a:ext uri="{FF2B5EF4-FFF2-40B4-BE49-F238E27FC236}">
                <a16:creationId xmlns:a16="http://schemas.microsoft.com/office/drawing/2014/main" id="{7DCB289D-3496-7AAF-3821-FEA6219C53AF}"/>
              </a:ext>
            </a:extLst>
          </p:cNvPr>
          <p:cNvSpPr/>
          <p:nvPr/>
        </p:nvSpPr>
        <p:spPr>
          <a:xfrm>
            <a:off x="6415627" y="547343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0" name="Rectangle 19">
            <a:extLst>
              <a:ext uri="{FF2B5EF4-FFF2-40B4-BE49-F238E27FC236}">
                <a16:creationId xmlns:a16="http://schemas.microsoft.com/office/drawing/2014/main" id="{6C232120-0F6A-1EC1-2815-E5941F80E595}"/>
              </a:ext>
            </a:extLst>
          </p:cNvPr>
          <p:cNvSpPr/>
          <p:nvPr/>
        </p:nvSpPr>
        <p:spPr>
          <a:xfrm>
            <a:off x="6016867" y="3802027"/>
            <a:ext cx="1514198" cy="7366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1" name="Rectangle 20">
            <a:extLst>
              <a:ext uri="{FF2B5EF4-FFF2-40B4-BE49-F238E27FC236}">
                <a16:creationId xmlns:a16="http://schemas.microsoft.com/office/drawing/2014/main" id="{E2B1EF9E-5D5F-2F74-C54D-A20FC1500177}"/>
              </a:ext>
            </a:extLst>
          </p:cNvPr>
          <p:cNvSpPr/>
          <p:nvPr/>
        </p:nvSpPr>
        <p:spPr>
          <a:xfrm>
            <a:off x="6415627" y="3333940"/>
            <a:ext cx="1878824" cy="2116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2" name="Rectangle 21">
            <a:extLst>
              <a:ext uri="{FF2B5EF4-FFF2-40B4-BE49-F238E27FC236}">
                <a16:creationId xmlns:a16="http://schemas.microsoft.com/office/drawing/2014/main" id="{27442A9A-5D26-4A6E-84F4-A2D1F1E23009}"/>
              </a:ext>
            </a:extLst>
          </p:cNvPr>
          <p:cNvSpPr/>
          <p:nvPr/>
        </p:nvSpPr>
        <p:spPr>
          <a:xfrm>
            <a:off x="10154291" y="3323157"/>
            <a:ext cx="1878824" cy="2116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38715482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71212" y="257464"/>
            <a:ext cx="11249576" cy="715530"/>
          </a:xfrm>
        </p:spPr>
        <p:txBody>
          <a:bodyPr/>
          <a:lstStyle/>
          <a:p>
            <a:r>
              <a:rPr lang="en-US" sz="2600" b="0" dirty="0"/>
              <a:t>Demand Related Lists: Create Stakeholder Record for an Existing User</a:t>
            </a:r>
          </a:p>
        </p:txBody>
      </p:sp>
      <p:sp>
        <p:nvSpPr>
          <p:cNvPr id="3" name="TextBox 2">
            <a:extLst>
              <a:ext uri="{FF2B5EF4-FFF2-40B4-BE49-F238E27FC236}">
                <a16:creationId xmlns:a16="http://schemas.microsoft.com/office/drawing/2014/main" id="{F8264340-48D4-F564-4CFE-D33728819AF1}"/>
              </a:ext>
            </a:extLst>
          </p:cNvPr>
          <p:cNvSpPr txBox="1"/>
          <p:nvPr/>
        </p:nvSpPr>
        <p:spPr>
          <a:xfrm>
            <a:off x="553927" y="1030158"/>
            <a:ext cx="5374548" cy="2677656"/>
          </a:xfrm>
          <a:prstGeom prst="rect">
            <a:avLst/>
          </a:prstGeom>
          <a:noFill/>
        </p:spPr>
        <p:txBody>
          <a:bodyPr wrap="square" rtlCol="0">
            <a:spAutoFit/>
          </a:bodyPr>
          <a:lstStyle/>
          <a:p>
            <a:pPr marL="342900" indent="-342900">
              <a:buFont typeface="+mj-lt"/>
              <a:buAutoNum type="arabicPeriod"/>
            </a:pPr>
            <a:r>
              <a:rPr lang="en-US" dirty="0"/>
              <a:t>For an existing ServiceNow user who is </a:t>
            </a:r>
            <a:r>
              <a:rPr lang="en-US" u="sng" dirty="0"/>
              <a:t>not</a:t>
            </a:r>
            <a:r>
              <a:rPr lang="en-US" dirty="0"/>
              <a:t> listed as a stakeholder, when creating the demand on the portal, select their name for the ‘Select a new &lt;stakeholder type&gt;’ field. Submit the demand.</a:t>
            </a:r>
          </a:p>
          <a:p>
            <a:pPr marL="342900" indent="-342900">
              <a:buFont typeface="+mj-lt"/>
              <a:buAutoNum type="arabicPeriod"/>
            </a:pPr>
            <a:r>
              <a:rPr lang="en-US" dirty="0"/>
              <a:t>Navigate to the Stakeholders Related List on the demand record. The new stakeholder will be listed in the type requested </a:t>
            </a:r>
            <a:r>
              <a:rPr lang="en-US" u="sng" dirty="0"/>
              <a:t>but</a:t>
            </a:r>
            <a:r>
              <a:rPr lang="en-US" dirty="0"/>
              <a:t> must have a Stakeholder Register record created. Click on the the ‘Add existing’ button to create this record.</a:t>
            </a:r>
          </a:p>
          <a:p>
            <a:pPr marL="342900" indent="-342900">
              <a:buFont typeface="+mj-lt"/>
              <a:buAutoNum type="arabicPeriod"/>
            </a:pPr>
            <a:r>
              <a:rPr lang="en-US" dirty="0"/>
              <a:t>Update the Key Stakeholder Type field then click on the Save button.</a:t>
            </a:r>
          </a:p>
          <a:p>
            <a:endParaRPr lang="en-US" dirty="0"/>
          </a:p>
        </p:txBody>
      </p:sp>
      <p:sp>
        <p:nvSpPr>
          <p:cNvPr id="9" name="Oval 8">
            <a:extLst>
              <a:ext uri="{FF2B5EF4-FFF2-40B4-BE49-F238E27FC236}">
                <a16:creationId xmlns:a16="http://schemas.microsoft.com/office/drawing/2014/main" id="{7A1151A1-2473-C2D8-F0F4-AADDE8EBEBAA}"/>
              </a:ext>
            </a:extLst>
          </p:cNvPr>
          <p:cNvSpPr/>
          <p:nvPr/>
        </p:nvSpPr>
        <p:spPr>
          <a:xfrm>
            <a:off x="6004024" y="226126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12" name="Picture 11" descr="A screenshot of a computer&#10;&#10;Description automatically generated with medium confidence">
            <a:extLst>
              <a:ext uri="{FF2B5EF4-FFF2-40B4-BE49-F238E27FC236}">
                <a16:creationId xmlns:a16="http://schemas.microsoft.com/office/drawing/2014/main" id="{82D8F801-8C5E-1746-31B3-642C73A9A524}"/>
              </a:ext>
            </a:extLst>
          </p:cNvPr>
          <p:cNvPicPr>
            <a:picLocks noChangeAspect="1"/>
          </p:cNvPicPr>
          <p:nvPr/>
        </p:nvPicPr>
        <p:blipFill>
          <a:blip r:embed="rId2"/>
          <a:stretch>
            <a:fillRect/>
          </a:stretch>
        </p:blipFill>
        <p:spPr>
          <a:xfrm>
            <a:off x="5970661" y="2869845"/>
            <a:ext cx="5750127" cy="2452260"/>
          </a:xfrm>
          <a:prstGeom prst="rect">
            <a:avLst/>
          </a:prstGeom>
          <a:ln>
            <a:solidFill>
              <a:schemeClr val="tx1"/>
            </a:solidFill>
          </a:ln>
        </p:spPr>
      </p:pic>
      <p:pic>
        <p:nvPicPr>
          <p:cNvPr id="17" name="Picture 16" descr="A screenshot of a computer&#10;&#10;Description automatically generated with low confidence">
            <a:extLst>
              <a:ext uri="{FF2B5EF4-FFF2-40B4-BE49-F238E27FC236}">
                <a16:creationId xmlns:a16="http://schemas.microsoft.com/office/drawing/2014/main" id="{86B4EFA6-AB7A-2B42-2BD7-7E01446E51E2}"/>
              </a:ext>
            </a:extLst>
          </p:cNvPr>
          <p:cNvPicPr>
            <a:picLocks noChangeAspect="1"/>
          </p:cNvPicPr>
          <p:nvPr/>
        </p:nvPicPr>
        <p:blipFill>
          <a:blip r:embed="rId3"/>
          <a:stretch>
            <a:fillRect/>
          </a:stretch>
        </p:blipFill>
        <p:spPr>
          <a:xfrm>
            <a:off x="6310588" y="1098326"/>
            <a:ext cx="5410200" cy="1663700"/>
          </a:xfrm>
          <a:prstGeom prst="rect">
            <a:avLst/>
          </a:prstGeom>
          <a:ln>
            <a:solidFill>
              <a:schemeClr val="tx1"/>
            </a:solidFill>
          </a:ln>
        </p:spPr>
      </p:pic>
      <p:sp>
        <p:nvSpPr>
          <p:cNvPr id="18" name="Oval 17">
            <a:extLst>
              <a:ext uri="{FF2B5EF4-FFF2-40B4-BE49-F238E27FC236}">
                <a16:creationId xmlns:a16="http://schemas.microsoft.com/office/drawing/2014/main" id="{1313BB6F-BB42-07F7-D764-4D80E7E14225}"/>
              </a:ext>
            </a:extLst>
          </p:cNvPr>
          <p:cNvSpPr/>
          <p:nvPr/>
        </p:nvSpPr>
        <p:spPr>
          <a:xfrm>
            <a:off x="6435283" y="332093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22" name="Picture 21" descr="A screenshot of a computer&#10;&#10;Description automatically generated with medium confidence">
            <a:extLst>
              <a:ext uri="{FF2B5EF4-FFF2-40B4-BE49-F238E27FC236}">
                <a16:creationId xmlns:a16="http://schemas.microsoft.com/office/drawing/2014/main" id="{AE9D7BD9-7434-F4A3-53ED-1828DB4E9866}"/>
              </a:ext>
            </a:extLst>
          </p:cNvPr>
          <p:cNvPicPr>
            <a:picLocks noChangeAspect="1"/>
          </p:cNvPicPr>
          <p:nvPr/>
        </p:nvPicPr>
        <p:blipFill>
          <a:blip r:embed="rId4"/>
          <a:stretch>
            <a:fillRect/>
          </a:stretch>
        </p:blipFill>
        <p:spPr>
          <a:xfrm>
            <a:off x="1530484" y="3844285"/>
            <a:ext cx="4350966" cy="2215400"/>
          </a:xfrm>
          <a:prstGeom prst="rect">
            <a:avLst/>
          </a:prstGeom>
          <a:ln>
            <a:solidFill>
              <a:schemeClr val="tx1"/>
            </a:solidFill>
          </a:ln>
        </p:spPr>
      </p:pic>
      <p:sp>
        <p:nvSpPr>
          <p:cNvPr id="23" name="Oval 22">
            <a:extLst>
              <a:ext uri="{FF2B5EF4-FFF2-40B4-BE49-F238E27FC236}">
                <a16:creationId xmlns:a16="http://schemas.microsoft.com/office/drawing/2014/main" id="{F58EB4C3-F76F-853F-A8F5-3D53E489D13F}"/>
              </a:ext>
            </a:extLst>
          </p:cNvPr>
          <p:cNvSpPr/>
          <p:nvPr/>
        </p:nvSpPr>
        <p:spPr>
          <a:xfrm>
            <a:off x="1530484" y="473585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4" name="Rectangle 23">
            <a:extLst>
              <a:ext uri="{FF2B5EF4-FFF2-40B4-BE49-F238E27FC236}">
                <a16:creationId xmlns:a16="http://schemas.microsoft.com/office/drawing/2014/main" id="{9582A014-9D03-4E41-CFD9-F455217B42D5}"/>
              </a:ext>
            </a:extLst>
          </p:cNvPr>
          <p:cNvSpPr/>
          <p:nvPr/>
        </p:nvSpPr>
        <p:spPr>
          <a:xfrm>
            <a:off x="6370232" y="4391012"/>
            <a:ext cx="5082466" cy="2116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5" name="Rectangle 24">
            <a:extLst>
              <a:ext uri="{FF2B5EF4-FFF2-40B4-BE49-F238E27FC236}">
                <a16:creationId xmlns:a16="http://schemas.microsoft.com/office/drawing/2014/main" id="{54E974F8-7592-D45E-ED73-87D514420408}"/>
              </a:ext>
            </a:extLst>
          </p:cNvPr>
          <p:cNvSpPr/>
          <p:nvPr/>
        </p:nvSpPr>
        <p:spPr>
          <a:xfrm>
            <a:off x="1827142" y="4682842"/>
            <a:ext cx="3062627" cy="2116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6" name="Rectangle 25">
            <a:extLst>
              <a:ext uri="{FF2B5EF4-FFF2-40B4-BE49-F238E27FC236}">
                <a16:creationId xmlns:a16="http://schemas.microsoft.com/office/drawing/2014/main" id="{EF646F5E-4859-BC46-5E44-EF1A91C8DBFF}"/>
              </a:ext>
            </a:extLst>
          </p:cNvPr>
          <p:cNvSpPr/>
          <p:nvPr/>
        </p:nvSpPr>
        <p:spPr>
          <a:xfrm>
            <a:off x="6370232" y="2003419"/>
            <a:ext cx="2585700" cy="4739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9527594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925D46-B84F-3D82-9E19-FB184BB42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001" y="3772084"/>
            <a:ext cx="6640749" cy="22974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omputer&#10;&#10;Description automatically generated with medium confidence">
            <a:extLst>
              <a:ext uri="{FF2B5EF4-FFF2-40B4-BE49-F238E27FC236}">
                <a16:creationId xmlns:a16="http://schemas.microsoft.com/office/drawing/2014/main" id="{3B04DD24-4246-910B-C25F-001F16A29E93}"/>
              </a:ext>
            </a:extLst>
          </p:cNvPr>
          <p:cNvPicPr>
            <a:picLocks noChangeAspect="1"/>
          </p:cNvPicPr>
          <p:nvPr/>
        </p:nvPicPr>
        <p:blipFill>
          <a:blip r:embed="rId3"/>
          <a:stretch>
            <a:fillRect/>
          </a:stretch>
        </p:blipFill>
        <p:spPr>
          <a:xfrm>
            <a:off x="6815350" y="1345974"/>
            <a:ext cx="4597400" cy="189230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p:txBody>
          <a:bodyPr/>
          <a:lstStyle/>
          <a:p>
            <a:r>
              <a:rPr lang="en-US" b="0" dirty="0"/>
              <a:t>Demand Related Lists: Requirements</a:t>
            </a:r>
          </a:p>
        </p:txBody>
      </p:sp>
      <p:sp>
        <p:nvSpPr>
          <p:cNvPr id="3" name="TextBox 2">
            <a:extLst>
              <a:ext uri="{FF2B5EF4-FFF2-40B4-BE49-F238E27FC236}">
                <a16:creationId xmlns:a16="http://schemas.microsoft.com/office/drawing/2014/main" id="{F8264340-48D4-F564-4CFE-D33728819AF1}"/>
              </a:ext>
            </a:extLst>
          </p:cNvPr>
          <p:cNvSpPr txBox="1"/>
          <p:nvPr/>
        </p:nvSpPr>
        <p:spPr>
          <a:xfrm>
            <a:off x="567358" y="1345974"/>
            <a:ext cx="5424882" cy="2031325"/>
          </a:xfrm>
          <a:prstGeom prst="rect">
            <a:avLst/>
          </a:prstGeom>
          <a:noFill/>
        </p:spPr>
        <p:txBody>
          <a:bodyPr wrap="square" rtlCol="0">
            <a:spAutoFit/>
          </a:bodyPr>
          <a:lstStyle/>
          <a:p>
            <a:pPr marL="342900" indent="-342900">
              <a:buAutoNum type="arabicPeriod"/>
            </a:pPr>
            <a:r>
              <a:rPr lang="en-US" dirty="0"/>
              <a:t>The workflow automatically generates requirements for the Compliance Acknowledgement and KITO Review based on the risk assessment score.</a:t>
            </a:r>
          </a:p>
          <a:p>
            <a:pPr marL="342900" indent="-342900">
              <a:buAutoNum type="arabicPeriod"/>
            </a:pPr>
            <a:r>
              <a:rPr lang="en-US" dirty="0"/>
              <a:t>Click on the Requirement number to open the record to complete it.</a:t>
            </a:r>
          </a:p>
          <a:p>
            <a:pPr marL="342900" indent="-342900">
              <a:buAutoNum type="arabicPeriod"/>
            </a:pPr>
            <a:r>
              <a:rPr lang="en-US" dirty="0"/>
              <a:t>Click on ’New’ to create a new Requirement record, if needed.</a:t>
            </a:r>
          </a:p>
          <a:p>
            <a:pPr marL="342900" indent="-342900">
              <a:buAutoNum type="arabicPeriod"/>
            </a:pPr>
            <a:r>
              <a:rPr lang="en-US" dirty="0"/>
              <a:t>The Requirement record State field must be populated to </a:t>
            </a:r>
            <a:r>
              <a:rPr lang="en-US" b="1" dirty="0"/>
              <a:t>Accepted</a:t>
            </a:r>
            <a:r>
              <a:rPr lang="en-US" dirty="0"/>
              <a:t> not Approved, to be considered complete to continue the demand workflow.</a:t>
            </a:r>
          </a:p>
        </p:txBody>
      </p:sp>
      <p:sp>
        <p:nvSpPr>
          <p:cNvPr id="6" name="Oval 5">
            <a:extLst>
              <a:ext uri="{FF2B5EF4-FFF2-40B4-BE49-F238E27FC236}">
                <a16:creationId xmlns:a16="http://schemas.microsoft.com/office/drawing/2014/main" id="{0E7CF57C-6067-60D3-7C04-DBA90B11C88E}"/>
              </a:ext>
            </a:extLst>
          </p:cNvPr>
          <p:cNvSpPr/>
          <p:nvPr/>
        </p:nvSpPr>
        <p:spPr>
          <a:xfrm>
            <a:off x="8025280" y="143200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7315199" y="261846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7490084" y="186852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9" name="Oval 8">
            <a:extLst>
              <a:ext uri="{FF2B5EF4-FFF2-40B4-BE49-F238E27FC236}">
                <a16:creationId xmlns:a16="http://schemas.microsoft.com/office/drawing/2014/main" id="{9DB50279-E243-0FAB-5F31-990C95EDC139}"/>
              </a:ext>
            </a:extLst>
          </p:cNvPr>
          <p:cNvSpPr/>
          <p:nvPr/>
        </p:nvSpPr>
        <p:spPr>
          <a:xfrm>
            <a:off x="9243752" y="481274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27939788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6D3908D9-1B76-5AF6-DDC0-0D0BE2D692F2}"/>
              </a:ext>
            </a:extLst>
          </p:cNvPr>
          <p:cNvPicPr>
            <a:picLocks noChangeAspect="1"/>
          </p:cNvPicPr>
          <p:nvPr/>
        </p:nvPicPr>
        <p:blipFill>
          <a:blip r:embed="rId2"/>
          <a:stretch>
            <a:fillRect/>
          </a:stretch>
        </p:blipFill>
        <p:spPr>
          <a:xfrm>
            <a:off x="4159536" y="1292626"/>
            <a:ext cx="7772400" cy="1664784"/>
          </a:xfrm>
          <a:prstGeom prst="rect">
            <a:avLst/>
          </a:prstGeom>
          <a:ln>
            <a:solidFill>
              <a:schemeClr val="tx1"/>
            </a:solidFill>
          </a:ln>
        </p:spPr>
      </p:pic>
      <p:sp>
        <p:nvSpPr>
          <p:cNvPr id="6" name="Oval 5">
            <a:extLst>
              <a:ext uri="{FF2B5EF4-FFF2-40B4-BE49-F238E27FC236}">
                <a16:creationId xmlns:a16="http://schemas.microsoft.com/office/drawing/2014/main" id="{0E7CF57C-6067-60D3-7C04-DBA90B11C88E}"/>
              </a:ext>
            </a:extLst>
          </p:cNvPr>
          <p:cNvSpPr/>
          <p:nvPr/>
        </p:nvSpPr>
        <p:spPr>
          <a:xfrm>
            <a:off x="5475724" y="162072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ln>
            <a:noFill/>
          </a:ln>
        </p:spPr>
        <p:txBody>
          <a:bodyPr/>
          <a:lstStyle/>
          <a:p>
            <a:r>
              <a:rPr lang="en-US" b="0" dirty="0"/>
              <a:t>Demand Related Lists: Cost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42752"/>
            <a:ext cx="3561843" cy="4185761"/>
          </a:xfrm>
          <a:prstGeom prst="rect">
            <a:avLst/>
          </a:prstGeom>
          <a:noFill/>
        </p:spPr>
        <p:txBody>
          <a:bodyPr wrap="square" rtlCol="0">
            <a:spAutoFit/>
          </a:bodyPr>
          <a:lstStyle/>
          <a:p>
            <a:pPr marL="342900" indent="-342900">
              <a:buAutoNum type="arabicPeriod"/>
            </a:pPr>
            <a:r>
              <a:rPr lang="en-US" dirty="0"/>
              <a:t>Click on ‘New’ to create a cost plan. </a:t>
            </a:r>
          </a:p>
          <a:p>
            <a:pPr marL="342900" indent="-342900">
              <a:buAutoNum type="arabicPeriod"/>
            </a:pPr>
            <a:r>
              <a:rPr lang="en-US" dirty="0"/>
              <a:t>Name your cost plan.</a:t>
            </a:r>
          </a:p>
          <a:p>
            <a:pPr marL="342900" indent="-342900">
              <a:buAutoNum type="arabicPeriod"/>
            </a:pPr>
            <a:r>
              <a:rPr lang="en-US" dirty="0"/>
              <a:t>The fiscal period when the funds will be expended.</a:t>
            </a:r>
          </a:p>
          <a:p>
            <a:pPr marL="342900" indent="-342900">
              <a:buAutoNum type="arabicPeriod"/>
            </a:pPr>
            <a:r>
              <a:rPr lang="en-US" dirty="0"/>
              <a:t>Financial information details. </a:t>
            </a:r>
          </a:p>
          <a:p>
            <a:pPr marL="342900" indent="-342900">
              <a:buFont typeface="Arial" panose="020B0604020202020204" pitchFamily="34" charset="0"/>
              <a:buChar char="•"/>
            </a:pPr>
            <a:r>
              <a:rPr lang="en-US" b="1" dirty="0"/>
              <a:t>Unit cost</a:t>
            </a:r>
            <a:r>
              <a:rPr lang="en-US" dirty="0"/>
              <a:t>: Cost of single unit of the resource.</a:t>
            </a:r>
          </a:p>
          <a:p>
            <a:pPr marL="342900" indent="-342900">
              <a:buFont typeface="Arial" panose="020B0604020202020204" pitchFamily="34" charset="0"/>
              <a:buChar char="•"/>
            </a:pPr>
            <a:r>
              <a:rPr lang="en-US" b="1" dirty="0"/>
              <a:t>Quantity</a:t>
            </a:r>
            <a:r>
              <a:rPr lang="en-US" dirty="0"/>
              <a:t>: Quantity of resource needed.</a:t>
            </a:r>
          </a:p>
          <a:p>
            <a:pPr marL="342900" indent="-342900">
              <a:buFont typeface="Arial" panose="020B0604020202020204" pitchFamily="34" charset="0"/>
              <a:buChar char="•"/>
            </a:pPr>
            <a:r>
              <a:rPr lang="en-US" b="1" dirty="0"/>
              <a:t>Recurring</a:t>
            </a:r>
            <a:r>
              <a:rPr lang="en-US" dirty="0"/>
              <a:t>: Indicates if the cost is recurring for each fiscal period. Quantity x Unit cost value is incurred for every fiscal period.</a:t>
            </a:r>
          </a:p>
          <a:p>
            <a:pPr marL="342900" indent="-342900">
              <a:buFont typeface="Arial" panose="020B0604020202020204" pitchFamily="34" charset="0"/>
              <a:buChar char="•"/>
            </a:pPr>
            <a:r>
              <a:rPr lang="en-US" b="1" dirty="0"/>
              <a:t>Cost type</a:t>
            </a:r>
            <a:r>
              <a:rPr lang="en-US" dirty="0"/>
              <a:t>: Defines the expense (e.g., </a:t>
            </a:r>
            <a:r>
              <a:rPr lang="en-US" dirty="0" err="1"/>
              <a:t>CapEx</a:t>
            </a:r>
            <a:r>
              <a:rPr lang="en-US" dirty="0"/>
              <a:t>, </a:t>
            </a:r>
            <a:r>
              <a:rPr lang="en-US" dirty="0" err="1"/>
              <a:t>OpEx</a:t>
            </a:r>
            <a:r>
              <a:rPr lang="en-US" dirty="0"/>
              <a:t>)</a:t>
            </a:r>
          </a:p>
          <a:p>
            <a:r>
              <a:rPr lang="en-US" dirty="0"/>
              <a:t>5.    When creating multiple cost plans, use this function to copy your cost plan and edit/save it as a new cost plan.</a:t>
            </a:r>
          </a:p>
          <a:p>
            <a:endParaRPr lang="en-US" dirty="0"/>
          </a:p>
        </p:txBody>
      </p:sp>
      <p:grpSp>
        <p:nvGrpSpPr>
          <p:cNvPr id="10" name="Group 9">
            <a:extLst>
              <a:ext uri="{FF2B5EF4-FFF2-40B4-BE49-F238E27FC236}">
                <a16:creationId xmlns:a16="http://schemas.microsoft.com/office/drawing/2014/main" id="{11BA9FCE-AF85-323E-EC71-EC4D5487E39A}"/>
              </a:ext>
            </a:extLst>
          </p:cNvPr>
          <p:cNvGrpSpPr/>
          <p:nvPr/>
        </p:nvGrpSpPr>
        <p:grpSpPr>
          <a:xfrm>
            <a:off x="4166243" y="3309261"/>
            <a:ext cx="7765693" cy="2334695"/>
            <a:chOff x="4166243" y="3309261"/>
            <a:chExt cx="7765693" cy="2334695"/>
          </a:xfrm>
        </p:grpSpPr>
        <p:pic>
          <p:nvPicPr>
            <p:cNvPr id="13" name="Picture 12" descr="A screenshot of a computer&#10;&#10;Description automatically generated with medium confidence">
              <a:extLst>
                <a:ext uri="{FF2B5EF4-FFF2-40B4-BE49-F238E27FC236}">
                  <a16:creationId xmlns:a16="http://schemas.microsoft.com/office/drawing/2014/main" id="{26B9FE57-1B58-441E-6404-F10CD37B8394}"/>
                </a:ext>
              </a:extLst>
            </p:cNvPr>
            <p:cNvPicPr>
              <a:picLocks noChangeAspect="1"/>
            </p:cNvPicPr>
            <p:nvPr/>
          </p:nvPicPr>
          <p:blipFill>
            <a:blip r:embed="rId3"/>
            <a:stretch>
              <a:fillRect/>
            </a:stretch>
          </p:blipFill>
          <p:spPr>
            <a:xfrm>
              <a:off x="4166243" y="3539045"/>
              <a:ext cx="7765693" cy="2104911"/>
            </a:xfrm>
            <a:prstGeom prst="rect">
              <a:avLst/>
            </a:prstGeom>
            <a:ln>
              <a:solidFill>
                <a:schemeClr val="tx1"/>
              </a:solidFill>
            </a:ln>
          </p:spPr>
        </p:pic>
        <p:sp>
          <p:nvSpPr>
            <p:cNvPr id="7" name="Oval 6">
              <a:extLst>
                <a:ext uri="{FF2B5EF4-FFF2-40B4-BE49-F238E27FC236}">
                  <a16:creationId xmlns:a16="http://schemas.microsoft.com/office/drawing/2014/main" id="{03A283A8-5F9E-0A23-BCB5-A39135BC146C}"/>
                </a:ext>
              </a:extLst>
            </p:cNvPr>
            <p:cNvSpPr/>
            <p:nvPr/>
          </p:nvSpPr>
          <p:spPr>
            <a:xfrm>
              <a:off x="4969491" y="387242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8667252" y="3980484"/>
              <a:ext cx="222192" cy="216128"/>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9" name="Oval 8">
              <a:extLst>
                <a:ext uri="{FF2B5EF4-FFF2-40B4-BE49-F238E27FC236}">
                  <a16:creationId xmlns:a16="http://schemas.microsoft.com/office/drawing/2014/main" id="{9DB50279-E243-0FAB-5F31-990C95EDC139}"/>
                </a:ext>
              </a:extLst>
            </p:cNvPr>
            <p:cNvSpPr/>
            <p:nvPr/>
          </p:nvSpPr>
          <p:spPr>
            <a:xfrm>
              <a:off x="4512733" y="483557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7" name="Oval 16">
              <a:extLst>
                <a:ext uri="{FF2B5EF4-FFF2-40B4-BE49-F238E27FC236}">
                  <a16:creationId xmlns:a16="http://schemas.microsoft.com/office/drawing/2014/main" id="{13D107E4-E2F4-BA47-199A-4219D2B444CA}"/>
                </a:ext>
              </a:extLst>
            </p:cNvPr>
            <p:cNvSpPr/>
            <p:nvPr/>
          </p:nvSpPr>
          <p:spPr>
            <a:xfrm>
              <a:off x="11526808" y="330926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18" name="Rectangle 17">
              <a:extLst>
                <a:ext uri="{FF2B5EF4-FFF2-40B4-BE49-F238E27FC236}">
                  <a16:creationId xmlns:a16="http://schemas.microsoft.com/office/drawing/2014/main" id="{D88D5A94-B380-69AB-8F1E-A5AC6E42D50B}"/>
                </a:ext>
              </a:extLst>
            </p:cNvPr>
            <p:cNvSpPr/>
            <p:nvPr/>
          </p:nvSpPr>
          <p:spPr>
            <a:xfrm>
              <a:off x="4879501" y="4529987"/>
              <a:ext cx="6647307" cy="111396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5C5D50-B051-F7D6-7944-73C9545D029E}"/>
                </a:ext>
              </a:extLst>
            </p:cNvPr>
            <p:cNvSpPr/>
            <p:nvPr/>
          </p:nvSpPr>
          <p:spPr>
            <a:xfrm>
              <a:off x="8495498" y="3800671"/>
              <a:ext cx="3253502" cy="57575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61938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10;&#10;Description automatically generated with medium confidence">
            <a:extLst>
              <a:ext uri="{FF2B5EF4-FFF2-40B4-BE49-F238E27FC236}">
                <a16:creationId xmlns:a16="http://schemas.microsoft.com/office/drawing/2014/main" id="{7290A728-1A27-B711-E0DF-BF573100AD6B}"/>
              </a:ext>
            </a:extLst>
          </p:cNvPr>
          <p:cNvPicPr>
            <a:picLocks noChangeAspect="1"/>
          </p:cNvPicPr>
          <p:nvPr/>
        </p:nvPicPr>
        <p:blipFill>
          <a:blip r:embed="rId2"/>
          <a:stretch>
            <a:fillRect/>
          </a:stretch>
        </p:blipFill>
        <p:spPr>
          <a:xfrm>
            <a:off x="5220543" y="2943738"/>
            <a:ext cx="6700213" cy="2084046"/>
          </a:xfrm>
          <a:prstGeom prst="rect">
            <a:avLst/>
          </a:prstGeom>
          <a:ln>
            <a:solidFill>
              <a:schemeClr val="tx1"/>
            </a:solidFill>
          </a:ln>
        </p:spPr>
      </p:pic>
      <p:pic>
        <p:nvPicPr>
          <p:cNvPr id="15" name="Picture 14" descr="A picture containing text, line, screenshot&#10;&#10;Description automatically generated">
            <a:extLst>
              <a:ext uri="{FF2B5EF4-FFF2-40B4-BE49-F238E27FC236}">
                <a16:creationId xmlns:a16="http://schemas.microsoft.com/office/drawing/2014/main" id="{BFCFF766-5B5D-C1B5-963E-66D4E4F86DB3}"/>
              </a:ext>
            </a:extLst>
          </p:cNvPr>
          <p:cNvPicPr>
            <a:picLocks noChangeAspect="1"/>
          </p:cNvPicPr>
          <p:nvPr/>
        </p:nvPicPr>
        <p:blipFill>
          <a:blip r:embed="rId3"/>
          <a:stretch>
            <a:fillRect/>
          </a:stretch>
        </p:blipFill>
        <p:spPr>
          <a:xfrm>
            <a:off x="5220542" y="5217871"/>
            <a:ext cx="6700213" cy="836351"/>
          </a:xfrm>
          <a:prstGeom prst="rect">
            <a:avLst/>
          </a:prstGeom>
          <a:ln>
            <a:solidFill>
              <a:schemeClr val="tx1"/>
            </a:solidFill>
          </a:ln>
        </p:spPr>
      </p:pic>
      <p:pic>
        <p:nvPicPr>
          <p:cNvPr id="11" name="Picture 10" descr="A screenshot of a computer&#10;&#10;Description automatically generated with low confidence">
            <a:extLst>
              <a:ext uri="{FF2B5EF4-FFF2-40B4-BE49-F238E27FC236}">
                <a16:creationId xmlns:a16="http://schemas.microsoft.com/office/drawing/2014/main" id="{B354D05B-2888-D205-5BC6-49AB9C9D1BE0}"/>
              </a:ext>
            </a:extLst>
          </p:cNvPr>
          <p:cNvPicPr>
            <a:picLocks noChangeAspect="1"/>
          </p:cNvPicPr>
          <p:nvPr/>
        </p:nvPicPr>
        <p:blipFill>
          <a:blip r:embed="rId4"/>
          <a:stretch>
            <a:fillRect/>
          </a:stretch>
        </p:blipFill>
        <p:spPr>
          <a:xfrm>
            <a:off x="5218476" y="1176547"/>
            <a:ext cx="6473308" cy="1584376"/>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Related Lists: Monetary Benefit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427026" y="1307533"/>
            <a:ext cx="4492108" cy="4832092"/>
          </a:xfrm>
          <a:prstGeom prst="rect">
            <a:avLst/>
          </a:prstGeom>
          <a:noFill/>
        </p:spPr>
        <p:txBody>
          <a:bodyPr wrap="square" rtlCol="0">
            <a:spAutoFit/>
          </a:bodyPr>
          <a:lstStyle/>
          <a:p>
            <a:pPr marL="342900" indent="-342900">
              <a:buAutoNum type="arabicPeriod"/>
            </a:pPr>
            <a:r>
              <a:rPr lang="en-US" dirty="0"/>
              <a:t>Click on ‘New’ to create a benefit plan.</a:t>
            </a:r>
          </a:p>
          <a:p>
            <a:pPr marL="342900" indent="-342900">
              <a:buAutoNum type="arabicPeriod"/>
            </a:pPr>
            <a:r>
              <a:rPr lang="en-US" dirty="0"/>
              <a:t>Enter benefit plan details.</a:t>
            </a:r>
          </a:p>
          <a:p>
            <a:pPr marL="342900" indent="-342900">
              <a:buFont typeface="Arial" panose="020B0604020202020204" pitchFamily="34" charset="0"/>
              <a:buChar char="•"/>
            </a:pPr>
            <a:r>
              <a:rPr lang="en-US" b="1" dirty="0"/>
              <a:t>Name</a:t>
            </a:r>
            <a:r>
              <a:rPr lang="en-US" dirty="0"/>
              <a:t> your benefit plan.</a:t>
            </a:r>
          </a:p>
          <a:p>
            <a:pPr marL="342900" indent="-342900">
              <a:buFont typeface="Arial" panose="020B0604020202020204" pitchFamily="34" charset="0"/>
              <a:buChar char="•"/>
            </a:pPr>
            <a:r>
              <a:rPr lang="en-US" b="1" dirty="0"/>
              <a:t>Category</a:t>
            </a:r>
            <a:r>
              <a:rPr lang="en-US" dirty="0"/>
              <a:t> choices are ‘Hard’ for benefits measured in terms of revenue or ‘Soft’ for benefits measured in terms of value. </a:t>
            </a:r>
          </a:p>
          <a:p>
            <a:pPr marL="342900" indent="-342900">
              <a:buFont typeface="Arial" panose="020B0604020202020204" pitchFamily="34" charset="0"/>
              <a:buChar char="•"/>
            </a:pPr>
            <a:r>
              <a:rPr lang="en-US" b="1" dirty="0"/>
              <a:t>Sub category </a:t>
            </a:r>
            <a:r>
              <a:rPr lang="en-US" dirty="0"/>
              <a:t>choices are based on what is selected in the Category field.</a:t>
            </a:r>
          </a:p>
          <a:p>
            <a:pPr marL="342900" indent="-342900">
              <a:buFont typeface="Arial" panose="020B0604020202020204" pitchFamily="34" charset="0"/>
              <a:buChar char="•"/>
            </a:pPr>
            <a:r>
              <a:rPr lang="en-US" b="1" dirty="0"/>
              <a:t>Offset type </a:t>
            </a:r>
            <a:r>
              <a:rPr lang="en-US" dirty="0"/>
              <a:t>is the number of periods before or after the offset type when the benefit plan starts.</a:t>
            </a:r>
          </a:p>
          <a:p>
            <a:pPr marL="342900" indent="-342900">
              <a:buFont typeface="Arial" panose="020B0604020202020204" pitchFamily="34" charset="0"/>
              <a:buChar char="•"/>
            </a:pPr>
            <a:r>
              <a:rPr lang="en-US" b="1" dirty="0"/>
              <a:t>Duration in periods </a:t>
            </a:r>
            <a:r>
              <a:rPr lang="en-US" dirty="0"/>
              <a:t>is the length, in periods, of the benefit plan.</a:t>
            </a:r>
          </a:p>
          <a:p>
            <a:r>
              <a:rPr lang="en-US" dirty="0"/>
              <a:t>3.    Financials tab:  When ‘</a:t>
            </a:r>
            <a:r>
              <a:rPr lang="en-US" b="1" dirty="0"/>
              <a:t>Recurring</a:t>
            </a:r>
            <a:r>
              <a:rPr lang="en-US" dirty="0"/>
              <a:t>’ is checked, this indicates the benefit is recurring for each fiscal period in the benefit breakdown</a:t>
            </a:r>
          </a:p>
          <a:p>
            <a:pPr marL="342900" indent="-342900">
              <a:buAutoNum type="arabicPeriod"/>
            </a:pPr>
            <a:endParaRPr lang="en-US" dirty="0"/>
          </a:p>
          <a:p>
            <a:r>
              <a:rPr lang="en-US" b="1" dirty="0">
                <a:latin typeface="Arial" panose="020B0604020202020204" pitchFamily="34" charset="0"/>
                <a:cs typeface="Arial" panose="020B0604020202020204" pitchFamily="34" charset="0"/>
              </a:rPr>
              <a:t>NOTE</a:t>
            </a:r>
            <a:r>
              <a:rPr lang="en-US" dirty="0">
                <a:latin typeface="Arial" panose="020B0604020202020204" pitchFamily="34" charset="0"/>
                <a:cs typeface="Arial" panose="020B0604020202020204" pitchFamily="34" charset="0"/>
              </a:rPr>
              <a:t>: </a:t>
            </a:r>
            <a:r>
              <a:rPr lang="en-US" u="sng" dirty="0">
                <a:effectLst/>
                <a:latin typeface="Arial" panose="020B0604020202020204" pitchFamily="34" charset="0"/>
                <a:ea typeface="Calibri" panose="020F0502020204030204" pitchFamily="34" charset="0"/>
                <a:cs typeface="Arial" panose="020B0604020202020204" pitchFamily="34" charset="0"/>
              </a:rPr>
              <a:t>Do not change the Benefit Plan type field or use the Insert and Stay functionality if entering different benefit plans</a:t>
            </a:r>
            <a:r>
              <a:rPr lang="en-US" dirty="0">
                <a:effectLst/>
                <a:latin typeface="Arial" panose="020B0604020202020204" pitchFamily="34" charset="0"/>
                <a:ea typeface="Calibri" panose="020F0502020204030204" pitchFamily="34" charset="0"/>
                <a:cs typeface="Arial" panose="020B0604020202020204" pitchFamily="34" charset="0"/>
              </a:rPr>
              <a:t>. Benefit Plans will populate based on the Related List you are working from (e.g., Monetary or Non-monetary). </a:t>
            </a:r>
            <a:endParaRPr lang="en-US" dirty="0">
              <a:latin typeface="Arial" panose="020B0604020202020204" pitchFamily="34" charset="0"/>
              <a:cs typeface="Arial" panose="020B0604020202020204" pitchFamily="34" charset="0"/>
            </a:endParaRPr>
          </a:p>
          <a:p>
            <a:pPr marL="342900" indent="-342900">
              <a:buAutoNum type="arabicPeriod"/>
            </a:pPr>
            <a:endParaRPr lang="en-US" dirty="0"/>
          </a:p>
        </p:txBody>
      </p:sp>
      <p:sp>
        <p:nvSpPr>
          <p:cNvPr id="6" name="Oval 5">
            <a:extLst>
              <a:ext uri="{FF2B5EF4-FFF2-40B4-BE49-F238E27FC236}">
                <a16:creationId xmlns:a16="http://schemas.microsoft.com/office/drawing/2014/main" id="{0E7CF57C-6067-60D3-7C04-DBA90B11C88E}"/>
              </a:ext>
            </a:extLst>
          </p:cNvPr>
          <p:cNvSpPr/>
          <p:nvPr/>
        </p:nvSpPr>
        <p:spPr>
          <a:xfrm>
            <a:off x="7068876" y="167892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4996284" y="313503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5608608" y="567282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6" name="Rectangle 15">
            <a:extLst>
              <a:ext uri="{FF2B5EF4-FFF2-40B4-BE49-F238E27FC236}">
                <a16:creationId xmlns:a16="http://schemas.microsoft.com/office/drawing/2014/main" id="{0C50E465-CDDE-03A1-E801-D129B5658DC8}"/>
              </a:ext>
            </a:extLst>
          </p:cNvPr>
          <p:cNvSpPr/>
          <p:nvPr/>
        </p:nvSpPr>
        <p:spPr>
          <a:xfrm>
            <a:off x="5342467" y="3031067"/>
            <a:ext cx="6578287" cy="112606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927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a:xfrm>
            <a:off x="342106" y="196600"/>
            <a:ext cx="11507787" cy="669925"/>
          </a:xfrm>
        </p:spPr>
        <p:txBody>
          <a:bodyPr/>
          <a:lstStyle/>
          <a:p>
            <a:r>
              <a:rPr lang="en-US" dirty="0"/>
              <a:t>Filtering Your List View</a:t>
            </a:r>
          </a:p>
        </p:txBody>
      </p:sp>
      <p:pic>
        <p:nvPicPr>
          <p:cNvPr id="7" name="Picture 6" descr="A screenshot of a computer&#10;&#10;Description automatically generated with medium confidence">
            <a:extLst>
              <a:ext uri="{FF2B5EF4-FFF2-40B4-BE49-F238E27FC236}">
                <a16:creationId xmlns:a16="http://schemas.microsoft.com/office/drawing/2014/main" id="{F927B683-D542-7F35-74F9-5CA0F2CD38B2}"/>
              </a:ext>
            </a:extLst>
          </p:cNvPr>
          <p:cNvPicPr>
            <a:picLocks noChangeAspect="1"/>
          </p:cNvPicPr>
          <p:nvPr/>
        </p:nvPicPr>
        <p:blipFill>
          <a:blip r:embed="rId3"/>
          <a:stretch>
            <a:fillRect/>
          </a:stretch>
        </p:blipFill>
        <p:spPr>
          <a:xfrm>
            <a:off x="526677" y="2887545"/>
            <a:ext cx="10652083" cy="2812774"/>
          </a:xfrm>
          <a:prstGeom prst="rect">
            <a:avLst/>
          </a:prstGeom>
          <a:ln>
            <a:solidFill>
              <a:schemeClr val="tx1"/>
            </a:solidFill>
          </a:ln>
        </p:spPr>
      </p:pic>
      <p:sp>
        <p:nvSpPr>
          <p:cNvPr id="10" name="TextBox 9">
            <a:extLst>
              <a:ext uri="{FF2B5EF4-FFF2-40B4-BE49-F238E27FC236}">
                <a16:creationId xmlns:a16="http://schemas.microsoft.com/office/drawing/2014/main" id="{70DC2EB0-C6C8-7399-773B-EF5F5E8E86EF}"/>
              </a:ext>
            </a:extLst>
          </p:cNvPr>
          <p:cNvSpPr txBox="1"/>
          <p:nvPr/>
        </p:nvSpPr>
        <p:spPr>
          <a:xfrm>
            <a:off x="381951" y="887040"/>
            <a:ext cx="11103172" cy="1754326"/>
          </a:xfrm>
          <a:prstGeom prst="rect">
            <a:avLst/>
          </a:prstGeom>
          <a:noFill/>
        </p:spPr>
        <p:txBody>
          <a:bodyPr wrap="square" rtlCol="0">
            <a:spAutoFit/>
          </a:bodyPr>
          <a:lstStyle/>
          <a:p>
            <a:r>
              <a:rPr lang="en-US" sz="1200" dirty="0"/>
              <a:t>Filtering your list view allows you to view specific data. The filter icon allows you to search for fields to view this data in a list view. </a:t>
            </a:r>
          </a:p>
          <a:p>
            <a:pPr lvl="2"/>
            <a:r>
              <a:rPr lang="en-US" sz="1200" dirty="0"/>
              <a:t>1. Click on the filter icon. The ‘Run’, ‘Save’, ‘AND’, ‘OR’, ‘Add Sort’ and pin icon become available.</a:t>
            </a:r>
          </a:p>
          <a:p>
            <a:pPr marL="285750" lvl="5" indent="-285750">
              <a:buFont typeface="Arial" panose="020B0604020202020204" pitchFamily="34" charset="0"/>
              <a:buChar char="•"/>
            </a:pPr>
            <a:r>
              <a:rPr lang="en-US" sz="1200" b="1" dirty="0"/>
              <a:t>Run</a:t>
            </a:r>
            <a:r>
              <a:rPr lang="en-US" sz="1200" dirty="0"/>
              <a:t>: when you have completed your filter, click on this button to see the data results.</a:t>
            </a:r>
          </a:p>
          <a:p>
            <a:pPr marL="285750" lvl="5" indent="-285750">
              <a:buFont typeface="Arial" panose="020B0604020202020204" pitchFamily="34" charset="0"/>
              <a:buChar char="•"/>
            </a:pPr>
            <a:r>
              <a:rPr lang="en-US" sz="1200" b="1" dirty="0"/>
              <a:t>Save</a:t>
            </a:r>
            <a:r>
              <a:rPr lang="en-US" sz="1200" dirty="0"/>
              <a:t>: allows you to save this specific view.</a:t>
            </a:r>
          </a:p>
          <a:p>
            <a:pPr marL="285750" lvl="5" indent="-285750">
              <a:buFont typeface="Arial" panose="020B0604020202020204" pitchFamily="34" charset="0"/>
              <a:buChar char="•"/>
            </a:pPr>
            <a:r>
              <a:rPr lang="en-US" sz="1200" b="1" dirty="0"/>
              <a:t>AND, OR</a:t>
            </a:r>
            <a:r>
              <a:rPr lang="en-US" sz="1200" dirty="0"/>
              <a:t>: when searching for data, you may create a view that searches for multiple variables.</a:t>
            </a:r>
          </a:p>
          <a:p>
            <a:pPr marL="285750" lvl="5" indent="-285750">
              <a:buFont typeface="Arial" panose="020B0604020202020204" pitchFamily="34" charset="0"/>
              <a:buChar char="•"/>
            </a:pPr>
            <a:r>
              <a:rPr lang="en-US" sz="1200" b="1" dirty="0"/>
              <a:t>Add Sort</a:t>
            </a:r>
            <a:r>
              <a:rPr lang="en-US" sz="1200" dirty="0"/>
              <a:t>: allows you to add to your order results (e.g., Assignment group a to z, Active z to a).</a:t>
            </a:r>
          </a:p>
          <a:p>
            <a:pPr marL="285750" lvl="5" indent="-285750">
              <a:buFont typeface="Arial" panose="020B0604020202020204" pitchFamily="34" charset="0"/>
              <a:buChar char="•"/>
            </a:pPr>
            <a:r>
              <a:rPr lang="en-US" sz="1200" b="1" dirty="0"/>
              <a:t>Pin icon</a:t>
            </a:r>
            <a:r>
              <a:rPr lang="en-US" sz="1200" dirty="0"/>
              <a:t>: allows you to set the filter so it may be easily used on a specific list view.</a:t>
            </a:r>
          </a:p>
          <a:p>
            <a:pPr lvl="5"/>
            <a:r>
              <a:rPr lang="en-US" sz="1200" dirty="0"/>
              <a:t>2. These are available form fields for your filter.  Quickly find the field by typing in the search field. The operator which may change based on field type and values.</a:t>
            </a:r>
          </a:p>
          <a:p>
            <a:pPr lvl="5"/>
            <a:r>
              <a:rPr lang="en-US" sz="1200" dirty="0"/>
              <a:t>3. The operator may change based on the field type and values.</a:t>
            </a:r>
          </a:p>
        </p:txBody>
      </p:sp>
      <p:sp>
        <p:nvSpPr>
          <p:cNvPr id="11" name="Rectangle 10">
            <a:extLst>
              <a:ext uri="{FF2B5EF4-FFF2-40B4-BE49-F238E27FC236}">
                <a16:creationId xmlns:a16="http://schemas.microsoft.com/office/drawing/2014/main" id="{2C772480-B0CA-771D-EC91-983F190A9B32}"/>
              </a:ext>
            </a:extLst>
          </p:cNvPr>
          <p:cNvSpPr/>
          <p:nvPr/>
        </p:nvSpPr>
        <p:spPr>
          <a:xfrm>
            <a:off x="820292" y="3212872"/>
            <a:ext cx="253499"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1599ACA2-8992-6B7E-B2CA-91C9822CA336}"/>
              </a:ext>
            </a:extLst>
          </p:cNvPr>
          <p:cNvSpPr/>
          <p:nvPr/>
        </p:nvSpPr>
        <p:spPr>
          <a:xfrm>
            <a:off x="486588" y="32128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cxnSp>
        <p:nvCxnSpPr>
          <p:cNvPr id="5" name="Straight Arrow Connector 4">
            <a:extLst>
              <a:ext uri="{FF2B5EF4-FFF2-40B4-BE49-F238E27FC236}">
                <a16:creationId xmlns:a16="http://schemas.microsoft.com/office/drawing/2014/main" id="{3EB57DDC-B618-711B-F2D2-608B58145505}"/>
              </a:ext>
            </a:extLst>
          </p:cNvPr>
          <p:cNvCxnSpPr>
            <a:cxnSpLocks/>
          </p:cNvCxnSpPr>
          <p:nvPr/>
        </p:nvCxnSpPr>
        <p:spPr>
          <a:xfrm>
            <a:off x="1113880" y="3320936"/>
            <a:ext cx="1688043" cy="88432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screenshot of a computer&#10;&#10;Description automatically generated with medium confidence">
            <a:extLst>
              <a:ext uri="{FF2B5EF4-FFF2-40B4-BE49-F238E27FC236}">
                <a16:creationId xmlns:a16="http://schemas.microsoft.com/office/drawing/2014/main" id="{3B51235C-62D1-A074-FA44-2D7771EA13AE}"/>
              </a:ext>
            </a:extLst>
          </p:cNvPr>
          <p:cNvPicPr>
            <a:picLocks noChangeAspect="1"/>
          </p:cNvPicPr>
          <p:nvPr/>
        </p:nvPicPr>
        <p:blipFill>
          <a:blip r:embed="rId4"/>
          <a:stretch>
            <a:fillRect/>
          </a:stretch>
        </p:blipFill>
        <p:spPr>
          <a:xfrm>
            <a:off x="2873822" y="3568091"/>
            <a:ext cx="5054600" cy="2667000"/>
          </a:xfrm>
          <a:prstGeom prst="rect">
            <a:avLst/>
          </a:prstGeom>
          <a:ln>
            <a:solidFill>
              <a:schemeClr val="tx1"/>
            </a:solidFill>
          </a:ln>
        </p:spPr>
      </p:pic>
      <p:sp>
        <p:nvSpPr>
          <p:cNvPr id="19" name="Rectangle 18">
            <a:extLst>
              <a:ext uri="{FF2B5EF4-FFF2-40B4-BE49-F238E27FC236}">
                <a16:creationId xmlns:a16="http://schemas.microsoft.com/office/drawing/2014/main" id="{DE4D3F67-36EA-488F-6072-B1FAD84410B1}"/>
              </a:ext>
            </a:extLst>
          </p:cNvPr>
          <p:cNvSpPr/>
          <p:nvPr/>
        </p:nvSpPr>
        <p:spPr>
          <a:xfrm>
            <a:off x="2909772" y="4383982"/>
            <a:ext cx="3891133" cy="242546"/>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0" name="Rectangle 19">
            <a:extLst>
              <a:ext uri="{FF2B5EF4-FFF2-40B4-BE49-F238E27FC236}">
                <a16:creationId xmlns:a16="http://schemas.microsoft.com/office/drawing/2014/main" id="{1275EDA9-3F36-6412-4124-2D76A1AA9DCC}"/>
              </a:ext>
            </a:extLst>
          </p:cNvPr>
          <p:cNvSpPr/>
          <p:nvPr/>
        </p:nvSpPr>
        <p:spPr>
          <a:xfrm>
            <a:off x="2873823" y="4073420"/>
            <a:ext cx="1983404" cy="2636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 name="Rectangle 1">
            <a:extLst>
              <a:ext uri="{FF2B5EF4-FFF2-40B4-BE49-F238E27FC236}">
                <a16:creationId xmlns:a16="http://schemas.microsoft.com/office/drawing/2014/main" id="{BAB2DC82-D5F1-97B4-EDCF-D960F89AB4CB}"/>
              </a:ext>
            </a:extLst>
          </p:cNvPr>
          <p:cNvSpPr/>
          <p:nvPr/>
        </p:nvSpPr>
        <p:spPr>
          <a:xfrm>
            <a:off x="2885918" y="4362840"/>
            <a:ext cx="1567842" cy="18428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3" name="Oval 2">
            <a:extLst>
              <a:ext uri="{FF2B5EF4-FFF2-40B4-BE49-F238E27FC236}">
                <a16:creationId xmlns:a16="http://schemas.microsoft.com/office/drawing/2014/main" id="{C1964A81-98DD-D87A-7709-587E30DE0B1F}"/>
              </a:ext>
            </a:extLst>
          </p:cNvPr>
          <p:cNvSpPr/>
          <p:nvPr/>
        </p:nvSpPr>
        <p:spPr>
          <a:xfrm>
            <a:off x="2615681" y="441040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6" name="Oval 5">
            <a:extLst>
              <a:ext uri="{FF2B5EF4-FFF2-40B4-BE49-F238E27FC236}">
                <a16:creationId xmlns:a16="http://schemas.microsoft.com/office/drawing/2014/main" id="{50F4F558-61DE-C953-D559-332D26BF2174}"/>
              </a:ext>
            </a:extLst>
          </p:cNvPr>
          <p:cNvSpPr/>
          <p:nvPr/>
        </p:nvSpPr>
        <p:spPr>
          <a:xfrm>
            <a:off x="5401122" y="4120980"/>
            <a:ext cx="222192" cy="216128"/>
          </a:xfrm>
          <a:prstGeom prst="ellipse">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4225941895"/>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9B649997-58AD-45D0-8F53-1E0D631165B4}"/>
              </a:ext>
            </a:extLst>
          </p:cNvPr>
          <p:cNvPicPr>
            <a:picLocks noChangeAspect="1"/>
          </p:cNvPicPr>
          <p:nvPr/>
        </p:nvPicPr>
        <p:blipFill>
          <a:blip r:embed="rId2"/>
          <a:stretch>
            <a:fillRect/>
          </a:stretch>
        </p:blipFill>
        <p:spPr>
          <a:xfrm>
            <a:off x="5317084" y="1439139"/>
            <a:ext cx="6576028" cy="1155378"/>
          </a:xfrm>
          <a:prstGeom prst="rect">
            <a:avLst/>
          </a:prstGeom>
          <a:ln>
            <a:solidFill>
              <a:schemeClr val="tx1"/>
            </a:solidFill>
          </a:ln>
        </p:spPr>
      </p:pic>
      <p:pic>
        <p:nvPicPr>
          <p:cNvPr id="17" name="Picture 16" descr="A screenshot of a computer&#10;&#10;Description automatically generated with medium confidence">
            <a:extLst>
              <a:ext uri="{FF2B5EF4-FFF2-40B4-BE49-F238E27FC236}">
                <a16:creationId xmlns:a16="http://schemas.microsoft.com/office/drawing/2014/main" id="{9092EAEB-8F2C-8C7A-0B94-BF4F81860E5E}"/>
              </a:ext>
            </a:extLst>
          </p:cNvPr>
          <p:cNvPicPr>
            <a:picLocks noChangeAspect="1"/>
          </p:cNvPicPr>
          <p:nvPr/>
        </p:nvPicPr>
        <p:blipFill>
          <a:blip r:embed="rId3"/>
          <a:stretch>
            <a:fillRect/>
          </a:stretch>
        </p:blipFill>
        <p:spPr>
          <a:xfrm>
            <a:off x="5461000" y="5318382"/>
            <a:ext cx="6445250" cy="1107990"/>
          </a:xfrm>
          <a:prstGeom prst="rect">
            <a:avLst/>
          </a:prstGeom>
          <a:ln>
            <a:solidFill>
              <a:schemeClr val="tx1"/>
            </a:solidFill>
          </a:ln>
        </p:spPr>
      </p:pic>
      <p:pic>
        <p:nvPicPr>
          <p:cNvPr id="19" name="Picture 18" descr="A picture containing text, screenshot, receipt, line&#10;&#10;Description automatically generated">
            <a:extLst>
              <a:ext uri="{FF2B5EF4-FFF2-40B4-BE49-F238E27FC236}">
                <a16:creationId xmlns:a16="http://schemas.microsoft.com/office/drawing/2014/main" id="{88398ACC-F02A-1120-15FC-4A1AA056719B}"/>
              </a:ext>
            </a:extLst>
          </p:cNvPr>
          <p:cNvPicPr>
            <a:picLocks noChangeAspect="1"/>
          </p:cNvPicPr>
          <p:nvPr/>
        </p:nvPicPr>
        <p:blipFill>
          <a:blip r:embed="rId4"/>
          <a:stretch>
            <a:fillRect/>
          </a:stretch>
        </p:blipFill>
        <p:spPr>
          <a:xfrm>
            <a:off x="5393265" y="3180903"/>
            <a:ext cx="6512983" cy="136813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3" y="431628"/>
            <a:ext cx="11620323" cy="715530"/>
          </a:xfrm>
        </p:spPr>
        <p:txBody>
          <a:bodyPr/>
          <a:lstStyle/>
          <a:p>
            <a:r>
              <a:rPr lang="en-US" sz="3600" b="0" dirty="0"/>
              <a:t>Demand Related Lists: Non-monetary Benefit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456583" y="1209495"/>
            <a:ext cx="4662882" cy="5047536"/>
          </a:xfrm>
          <a:prstGeom prst="rect">
            <a:avLst/>
          </a:prstGeom>
          <a:noFill/>
        </p:spPr>
        <p:txBody>
          <a:bodyPr wrap="square" rtlCol="0">
            <a:spAutoFit/>
          </a:bodyPr>
          <a:lstStyle/>
          <a:p>
            <a:pPr marL="342900" indent="-342900">
              <a:buAutoNum type="arabicPeriod"/>
            </a:pPr>
            <a:r>
              <a:rPr lang="en-US" dirty="0"/>
              <a:t>Click on ‘New’ to create a benefit plan.</a:t>
            </a:r>
          </a:p>
          <a:p>
            <a:pPr marL="342900" indent="-342900">
              <a:buAutoNum type="arabicPeriod"/>
            </a:pPr>
            <a:r>
              <a:rPr lang="en-US" dirty="0"/>
              <a:t>Enter benefit plan details.</a:t>
            </a:r>
          </a:p>
          <a:p>
            <a:pPr marL="342900" indent="-342900">
              <a:buFont typeface="Arial" panose="020B0604020202020204" pitchFamily="34" charset="0"/>
              <a:buChar char="•"/>
            </a:pPr>
            <a:r>
              <a:rPr lang="en-US" b="1" dirty="0"/>
              <a:t>Name</a:t>
            </a:r>
            <a:r>
              <a:rPr lang="en-US" dirty="0"/>
              <a:t> your benefit plan.</a:t>
            </a:r>
          </a:p>
          <a:p>
            <a:pPr marL="342900" indent="-342900">
              <a:buFont typeface="Arial" panose="020B0604020202020204" pitchFamily="34" charset="0"/>
              <a:buChar char="•"/>
            </a:pPr>
            <a:r>
              <a:rPr lang="en-US" b="1" dirty="0"/>
              <a:t>Category</a:t>
            </a:r>
            <a:r>
              <a:rPr lang="en-US" dirty="0"/>
              <a:t> choices are ‘Hard’ for benefits measured in terms of revenue or ‘Soft’ for benefits measured in terms of value. </a:t>
            </a:r>
          </a:p>
          <a:p>
            <a:pPr marL="342900" indent="-342900">
              <a:buFont typeface="Arial" panose="020B0604020202020204" pitchFamily="34" charset="0"/>
              <a:buChar char="•"/>
            </a:pPr>
            <a:r>
              <a:rPr lang="en-US" b="1" dirty="0"/>
              <a:t>Sub category </a:t>
            </a:r>
            <a:r>
              <a:rPr lang="en-US" dirty="0"/>
              <a:t>choices are based on what is selected in the Category field.</a:t>
            </a:r>
          </a:p>
          <a:p>
            <a:pPr marL="342900" indent="-342900">
              <a:buFont typeface="Arial" panose="020B0604020202020204" pitchFamily="34" charset="0"/>
              <a:buChar char="•"/>
            </a:pPr>
            <a:r>
              <a:rPr lang="en-US" b="1" dirty="0"/>
              <a:t>Offset type </a:t>
            </a:r>
            <a:r>
              <a:rPr lang="en-US" dirty="0"/>
              <a:t>is the number of periods before or after the offset type when the benefit plan starts.</a:t>
            </a:r>
          </a:p>
          <a:p>
            <a:pPr marL="342900" indent="-342900">
              <a:buFont typeface="Arial" panose="020B0604020202020204" pitchFamily="34" charset="0"/>
              <a:buChar char="•"/>
            </a:pPr>
            <a:r>
              <a:rPr lang="en-US" b="1" dirty="0"/>
              <a:t>Duration in periods </a:t>
            </a:r>
            <a:r>
              <a:rPr lang="en-US" dirty="0"/>
              <a:t>is the length, in periods, of the benefit plan.</a:t>
            </a:r>
          </a:p>
          <a:p>
            <a:pPr marL="342900" indent="-342900">
              <a:buAutoNum type="arabicPeriod" startAt="3"/>
            </a:pPr>
            <a:r>
              <a:rPr lang="en-US" dirty="0"/>
              <a:t>Non-monetary Details tab:</a:t>
            </a:r>
          </a:p>
          <a:p>
            <a:pPr marL="342900" indent="-342900">
              <a:buFont typeface="Arial" panose="020B0604020202020204" pitchFamily="34" charset="0"/>
              <a:buChar char="•"/>
            </a:pPr>
            <a:r>
              <a:rPr lang="en-US" dirty="0"/>
              <a:t>Measure is the type of measure for the plan.</a:t>
            </a:r>
          </a:p>
          <a:p>
            <a:pPr marL="342900" indent="-342900">
              <a:buFont typeface="Arial" panose="020B0604020202020204" pitchFamily="34" charset="0"/>
              <a:buChar char="•"/>
            </a:pPr>
            <a:r>
              <a:rPr lang="en-US" dirty="0"/>
              <a:t>Benefits achieved indicates if the benefit is achieved.</a:t>
            </a:r>
          </a:p>
          <a:p>
            <a:endParaRPr lang="en-US" dirty="0"/>
          </a:p>
          <a:p>
            <a:r>
              <a:rPr lang="en-US" b="1" dirty="0">
                <a:latin typeface="Arial" panose="020B0604020202020204" pitchFamily="34" charset="0"/>
                <a:cs typeface="Arial" panose="020B0604020202020204" pitchFamily="34" charset="0"/>
              </a:rPr>
              <a:t>NOTE</a:t>
            </a:r>
            <a:r>
              <a:rPr lang="en-US" dirty="0">
                <a:latin typeface="Arial" panose="020B0604020202020204" pitchFamily="34" charset="0"/>
                <a:cs typeface="Arial" panose="020B0604020202020204" pitchFamily="34" charset="0"/>
              </a:rPr>
              <a:t>: </a:t>
            </a:r>
            <a:r>
              <a:rPr lang="en-US" u="sng" dirty="0">
                <a:effectLst/>
                <a:latin typeface="Arial" panose="020B0604020202020204" pitchFamily="34" charset="0"/>
                <a:ea typeface="Calibri" panose="020F0502020204030204" pitchFamily="34" charset="0"/>
                <a:cs typeface="Arial" panose="020B0604020202020204" pitchFamily="34" charset="0"/>
              </a:rPr>
              <a:t>Do not change the Benefit Plan type field or use the Insert and Stay functionality if entering different benefit plans</a:t>
            </a:r>
            <a:r>
              <a:rPr lang="en-US" dirty="0">
                <a:effectLst/>
                <a:latin typeface="Arial" panose="020B0604020202020204" pitchFamily="34" charset="0"/>
                <a:ea typeface="Calibri" panose="020F0502020204030204" pitchFamily="34" charset="0"/>
                <a:cs typeface="Arial" panose="020B0604020202020204" pitchFamily="34" charset="0"/>
              </a:rPr>
              <a:t>. Benefit Plans will populate based on the Related List you are working from (e.g., Monetary or Non-monetary). </a:t>
            </a:r>
            <a:endParaRPr lang="en-US" dirty="0">
              <a:latin typeface="Arial" panose="020B0604020202020204" pitchFamily="34" charset="0"/>
              <a:cs typeface="Arial" panose="020B0604020202020204" pitchFamily="34" charset="0"/>
            </a:endParaRPr>
          </a:p>
          <a:p>
            <a:pPr marL="342900" indent="-342900">
              <a:buAutoNum type="arabicPeriod"/>
            </a:pPr>
            <a:endParaRPr lang="en-US" dirty="0"/>
          </a:p>
        </p:txBody>
      </p:sp>
      <p:sp>
        <p:nvSpPr>
          <p:cNvPr id="6" name="Oval 5">
            <a:extLst>
              <a:ext uri="{FF2B5EF4-FFF2-40B4-BE49-F238E27FC236}">
                <a16:creationId xmlns:a16="http://schemas.microsoft.com/office/drawing/2014/main" id="{0E7CF57C-6067-60D3-7C04-DBA90B11C88E}"/>
              </a:ext>
            </a:extLst>
          </p:cNvPr>
          <p:cNvSpPr/>
          <p:nvPr/>
        </p:nvSpPr>
        <p:spPr>
          <a:xfrm>
            <a:off x="6643296" y="174637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5393265" y="287457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0" name="Rectangle 19">
            <a:extLst>
              <a:ext uri="{FF2B5EF4-FFF2-40B4-BE49-F238E27FC236}">
                <a16:creationId xmlns:a16="http://schemas.microsoft.com/office/drawing/2014/main" id="{9B8DC222-0D16-3C60-5ED1-B97E00A66795}"/>
              </a:ext>
            </a:extLst>
          </p:cNvPr>
          <p:cNvSpPr/>
          <p:nvPr/>
        </p:nvSpPr>
        <p:spPr>
          <a:xfrm>
            <a:off x="5393264" y="3190339"/>
            <a:ext cx="6512983" cy="13394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E7FCAC9-26C7-9057-A90B-8243671097C4}"/>
              </a:ext>
            </a:extLst>
          </p:cNvPr>
          <p:cNvSpPr/>
          <p:nvPr/>
        </p:nvSpPr>
        <p:spPr>
          <a:xfrm>
            <a:off x="5390280" y="496155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5" name="Rectangle 4">
            <a:extLst>
              <a:ext uri="{FF2B5EF4-FFF2-40B4-BE49-F238E27FC236}">
                <a16:creationId xmlns:a16="http://schemas.microsoft.com/office/drawing/2014/main" id="{6EF43F67-347D-D642-D076-4A3CA638DD2E}"/>
              </a:ext>
            </a:extLst>
          </p:cNvPr>
          <p:cNvSpPr/>
          <p:nvPr/>
        </p:nvSpPr>
        <p:spPr>
          <a:xfrm>
            <a:off x="5427133" y="5311351"/>
            <a:ext cx="6512983" cy="113809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8284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project&#10;&#10;Description automatically generated with low confidence">
            <a:extLst>
              <a:ext uri="{FF2B5EF4-FFF2-40B4-BE49-F238E27FC236}">
                <a16:creationId xmlns:a16="http://schemas.microsoft.com/office/drawing/2014/main" id="{AF255D77-8278-DEE0-B143-6AA064749206}"/>
              </a:ext>
            </a:extLst>
          </p:cNvPr>
          <p:cNvPicPr>
            <a:picLocks noChangeAspect="1"/>
          </p:cNvPicPr>
          <p:nvPr/>
        </p:nvPicPr>
        <p:blipFill>
          <a:blip r:embed="rId2"/>
          <a:stretch>
            <a:fillRect/>
          </a:stretch>
        </p:blipFill>
        <p:spPr>
          <a:xfrm>
            <a:off x="5641229" y="1179459"/>
            <a:ext cx="5918045" cy="1894167"/>
          </a:xfrm>
          <a:prstGeom prst="rect">
            <a:avLst/>
          </a:prstGeom>
          <a:ln>
            <a:solidFill>
              <a:schemeClr val="tx1"/>
            </a:solidFill>
          </a:ln>
        </p:spPr>
      </p:pic>
      <p:pic>
        <p:nvPicPr>
          <p:cNvPr id="11" name="Picture 10" descr="A screenshot of a computer&#10;&#10;Description automatically generated with medium confidence">
            <a:extLst>
              <a:ext uri="{FF2B5EF4-FFF2-40B4-BE49-F238E27FC236}">
                <a16:creationId xmlns:a16="http://schemas.microsoft.com/office/drawing/2014/main" id="{93EED3F4-BFC7-5B8B-D66B-EC18459D9153}"/>
              </a:ext>
            </a:extLst>
          </p:cNvPr>
          <p:cNvPicPr>
            <a:picLocks noChangeAspect="1"/>
          </p:cNvPicPr>
          <p:nvPr/>
        </p:nvPicPr>
        <p:blipFill>
          <a:blip r:embed="rId3"/>
          <a:stretch>
            <a:fillRect/>
          </a:stretch>
        </p:blipFill>
        <p:spPr>
          <a:xfrm>
            <a:off x="5594443" y="3267330"/>
            <a:ext cx="6450773" cy="1912319"/>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Related Lists: Funding Sources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41464"/>
            <a:ext cx="5044907" cy="4401205"/>
          </a:xfrm>
          <a:prstGeom prst="rect">
            <a:avLst/>
          </a:prstGeom>
          <a:noFill/>
        </p:spPr>
        <p:txBody>
          <a:bodyPr wrap="square" rtlCol="0">
            <a:spAutoFit/>
          </a:bodyPr>
          <a:lstStyle/>
          <a:p>
            <a:pPr marL="342900" indent="-342900">
              <a:buAutoNum type="arabicPeriod"/>
            </a:pPr>
            <a:r>
              <a:rPr lang="en-US" dirty="0"/>
              <a:t>Click on ‘New’ to create a funding source plan.</a:t>
            </a:r>
          </a:p>
          <a:p>
            <a:pPr marL="342900" indent="-342900">
              <a:buAutoNum type="arabicPeriod"/>
            </a:pPr>
            <a:r>
              <a:rPr lang="en-US" dirty="0"/>
              <a:t>Enter plan details.</a:t>
            </a:r>
          </a:p>
          <a:p>
            <a:pPr marL="342900" indent="-342900">
              <a:buFont typeface="Arial" panose="020B0604020202020204" pitchFamily="34" charset="0"/>
              <a:buChar char="•"/>
            </a:pPr>
            <a:r>
              <a:rPr lang="en-US" b="1" dirty="0"/>
              <a:t>Name</a:t>
            </a:r>
            <a:r>
              <a:rPr lang="en-US" dirty="0"/>
              <a:t> your funding source plan.</a:t>
            </a:r>
          </a:p>
          <a:p>
            <a:pPr marL="342900" indent="-342900">
              <a:buFont typeface="Arial" panose="020B0604020202020204" pitchFamily="34" charset="0"/>
              <a:buChar char="•"/>
            </a:pPr>
            <a:r>
              <a:rPr lang="en-US" b="1" dirty="0"/>
              <a:t>% of Funding</a:t>
            </a:r>
            <a:r>
              <a:rPr lang="en-US" dirty="0"/>
              <a:t> describes what portion this funding source will contribute to the initiative.</a:t>
            </a:r>
          </a:p>
          <a:p>
            <a:pPr marL="342900" indent="-342900">
              <a:buFont typeface="Arial" panose="020B0604020202020204" pitchFamily="34" charset="0"/>
              <a:buChar char="•"/>
            </a:pPr>
            <a:r>
              <a:rPr lang="en-US" b="1" dirty="0"/>
              <a:t>Funding Source </a:t>
            </a:r>
            <a:r>
              <a:rPr lang="en-US" dirty="0"/>
              <a:t>choices describe if the source is Project Funding or On-Going Funding.</a:t>
            </a:r>
          </a:p>
          <a:p>
            <a:pPr marL="342900" indent="-342900">
              <a:buFont typeface="Arial" panose="020B0604020202020204" pitchFamily="34" charset="0"/>
              <a:buChar char="•"/>
            </a:pPr>
            <a:r>
              <a:rPr lang="en-US" b="1" dirty="0"/>
              <a:t>Type of Funding </a:t>
            </a:r>
            <a:r>
              <a:rPr lang="en-US" dirty="0"/>
              <a:t>choices</a:t>
            </a:r>
            <a:r>
              <a:rPr lang="en-US" b="1" dirty="0"/>
              <a:t> </a:t>
            </a:r>
            <a:r>
              <a:rPr lang="en-US" dirty="0"/>
              <a:t>describe if the funding is coming from federal, state, fee or other. If ‘Other’ is selected, a text field to describe the funding source appears.</a:t>
            </a:r>
          </a:p>
          <a:p>
            <a:pPr marL="342900" indent="-342900">
              <a:buFont typeface="Arial"/>
              <a:buAutoNum type="arabicPeriod" startAt="3"/>
            </a:pPr>
            <a:r>
              <a:rPr lang="en-US" dirty="0"/>
              <a:t>When creating multiple cost plans, use this function to copy your cost plan and edit/save it as a new cost plan.</a:t>
            </a:r>
          </a:p>
          <a:p>
            <a:pPr marL="342900" indent="-342900">
              <a:buAutoNum type="arabicPeriod" startAt="3"/>
            </a:pPr>
            <a:r>
              <a:rPr lang="en-US" dirty="0"/>
              <a:t>Blue banner:</a:t>
            </a:r>
          </a:p>
          <a:p>
            <a:pPr marL="342900" indent="-342900">
              <a:buFont typeface="Arial" panose="020B0604020202020204" pitchFamily="34" charset="0"/>
              <a:buChar char="•"/>
            </a:pPr>
            <a:r>
              <a:rPr lang="en-US" dirty="0"/>
              <a:t>The header updates as funding source plans are added.</a:t>
            </a:r>
          </a:p>
          <a:p>
            <a:pPr marL="342900" indent="-342900">
              <a:buFont typeface="Arial" panose="020B0604020202020204" pitchFamily="34" charset="0"/>
              <a:buChar char="•"/>
            </a:pPr>
            <a:r>
              <a:rPr lang="en-US" dirty="0"/>
              <a:t>There must be at least one Project Funding and at least one On-Going Funding plan. </a:t>
            </a:r>
          </a:p>
          <a:p>
            <a:pPr marL="342900" indent="-342900">
              <a:buFont typeface="Arial" panose="020B0604020202020204" pitchFamily="34" charset="0"/>
              <a:buChar char="•"/>
            </a:pPr>
            <a:r>
              <a:rPr lang="en-US" dirty="0"/>
              <a:t>Each Funding Source must equal 100% (e.g., Project Funding sources must equal 100% and On-Going Funding sources must equal 100%).</a:t>
            </a:r>
          </a:p>
        </p:txBody>
      </p:sp>
      <p:sp>
        <p:nvSpPr>
          <p:cNvPr id="6" name="Oval 5">
            <a:extLst>
              <a:ext uri="{FF2B5EF4-FFF2-40B4-BE49-F238E27FC236}">
                <a16:creationId xmlns:a16="http://schemas.microsoft.com/office/drawing/2014/main" id="{0E7CF57C-6067-60D3-7C04-DBA90B11C88E}"/>
              </a:ext>
            </a:extLst>
          </p:cNvPr>
          <p:cNvSpPr/>
          <p:nvPr/>
        </p:nvSpPr>
        <p:spPr>
          <a:xfrm>
            <a:off x="6707314" y="157028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5327395" y="468049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4" name="Rectangle 13">
            <a:extLst>
              <a:ext uri="{FF2B5EF4-FFF2-40B4-BE49-F238E27FC236}">
                <a16:creationId xmlns:a16="http://schemas.microsoft.com/office/drawing/2014/main" id="{F64E0C14-9E38-9C6A-1C41-402149F87105}"/>
              </a:ext>
            </a:extLst>
          </p:cNvPr>
          <p:cNvSpPr/>
          <p:nvPr/>
        </p:nvSpPr>
        <p:spPr>
          <a:xfrm>
            <a:off x="5641229" y="4408449"/>
            <a:ext cx="6346668" cy="7602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1E8FBDF-C98E-7378-7426-8211BA335A43}"/>
              </a:ext>
            </a:extLst>
          </p:cNvPr>
          <p:cNvSpPr/>
          <p:nvPr/>
        </p:nvSpPr>
        <p:spPr>
          <a:xfrm>
            <a:off x="5641230" y="3520079"/>
            <a:ext cx="1711142" cy="8773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7267FF-DFE8-13B5-0DE2-FBEF64080219}"/>
              </a:ext>
            </a:extLst>
          </p:cNvPr>
          <p:cNvSpPr/>
          <p:nvPr/>
        </p:nvSpPr>
        <p:spPr>
          <a:xfrm>
            <a:off x="11698564" y="301890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4" name="Oval 3">
            <a:extLst>
              <a:ext uri="{FF2B5EF4-FFF2-40B4-BE49-F238E27FC236}">
                <a16:creationId xmlns:a16="http://schemas.microsoft.com/office/drawing/2014/main" id="{E13C382E-B2B7-330B-A2B0-9A1E60E8DF90}"/>
              </a:ext>
            </a:extLst>
          </p:cNvPr>
          <p:cNvSpPr/>
          <p:nvPr/>
        </p:nvSpPr>
        <p:spPr>
          <a:xfrm>
            <a:off x="5325413" y="392638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33707503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Related Lists: Assessment Instances</a:t>
            </a:r>
          </a:p>
        </p:txBody>
      </p:sp>
      <p:sp>
        <p:nvSpPr>
          <p:cNvPr id="3" name="TextBox 2">
            <a:extLst>
              <a:ext uri="{FF2B5EF4-FFF2-40B4-BE49-F238E27FC236}">
                <a16:creationId xmlns:a16="http://schemas.microsoft.com/office/drawing/2014/main" id="{F8264340-48D4-F564-4CFE-D33728819AF1}"/>
              </a:ext>
            </a:extLst>
          </p:cNvPr>
          <p:cNvSpPr txBox="1"/>
          <p:nvPr/>
        </p:nvSpPr>
        <p:spPr>
          <a:xfrm>
            <a:off x="671118" y="1384183"/>
            <a:ext cx="10732445" cy="1384995"/>
          </a:xfrm>
          <a:prstGeom prst="rect">
            <a:avLst/>
          </a:prstGeom>
          <a:noFill/>
        </p:spPr>
        <p:txBody>
          <a:bodyPr wrap="square" rtlCol="0">
            <a:spAutoFit/>
          </a:bodyPr>
          <a:lstStyle/>
          <a:p>
            <a:r>
              <a:rPr lang="en-US" dirty="0"/>
              <a:t>This is where Demand Manager access risk assessments to be completed. </a:t>
            </a:r>
          </a:p>
          <a:p>
            <a:pPr marL="342900" indent="-342900">
              <a:buAutoNum type="arabicPeriod"/>
            </a:pPr>
            <a:r>
              <a:rPr lang="en-US" dirty="0"/>
              <a:t>Business Risk Screening: Automatically created on all new demands and completed by the Demand Manager. </a:t>
            </a:r>
          </a:p>
          <a:p>
            <a:pPr marL="342900" indent="-342900">
              <a:buAutoNum type="arabicPeriod"/>
            </a:pPr>
            <a:r>
              <a:rPr lang="en-US" dirty="0"/>
              <a:t>Business Risk Evaluation: Based on results of Business Risk Screening, an evaluation may be required. This will be completed by the Demand Manager.</a:t>
            </a:r>
          </a:p>
          <a:p>
            <a:r>
              <a:rPr lang="en-US" dirty="0"/>
              <a:t>NOTE: Click on the ‘Number’ field </a:t>
            </a:r>
            <a:r>
              <a:rPr lang="en-US" u="sng" dirty="0"/>
              <a:t>not</a:t>
            </a:r>
            <a:r>
              <a:rPr lang="en-US" dirty="0"/>
              <a:t> the Metric type field to open the assessment.</a:t>
            </a:r>
          </a:p>
          <a:p>
            <a:pPr marL="342900" indent="-342900">
              <a:buAutoNum type="arabicPeriod"/>
            </a:pPr>
            <a:endParaRPr lang="en-US" dirty="0"/>
          </a:p>
        </p:txBody>
      </p:sp>
      <p:pic>
        <p:nvPicPr>
          <p:cNvPr id="8" name="Picture 7" descr="A screenshot of a computer&#10;&#10;Description automatically generated with medium confidence">
            <a:extLst>
              <a:ext uri="{FF2B5EF4-FFF2-40B4-BE49-F238E27FC236}">
                <a16:creationId xmlns:a16="http://schemas.microsoft.com/office/drawing/2014/main" id="{974A395A-C821-0EC0-127B-E063007C1F52}"/>
              </a:ext>
            </a:extLst>
          </p:cNvPr>
          <p:cNvPicPr>
            <a:picLocks noChangeAspect="1"/>
          </p:cNvPicPr>
          <p:nvPr/>
        </p:nvPicPr>
        <p:blipFill>
          <a:blip r:embed="rId2"/>
          <a:stretch>
            <a:fillRect/>
          </a:stretch>
        </p:blipFill>
        <p:spPr>
          <a:xfrm>
            <a:off x="1557610" y="2821185"/>
            <a:ext cx="8753552" cy="2535275"/>
          </a:xfrm>
          <a:prstGeom prst="rect">
            <a:avLst/>
          </a:prstGeom>
          <a:ln>
            <a:solidFill>
              <a:schemeClr val="tx1"/>
            </a:solidFill>
          </a:ln>
        </p:spPr>
      </p:pic>
      <p:sp>
        <p:nvSpPr>
          <p:cNvPr id="9" name="Oval 8">
            <a:extLst>
              <a:ext uri="{FF2B5EF4-FFF2-40B4-BE49-F238E27FC236}">
                <a16:creationId xmlns:a16="http://schemas.microsoft.com/office/drawing/2014/main" id="{23DF7317-AC88-BD0A-54F0-F93D76065BDB}"/>
              </a:ext>
            </a:extLst>
          </p:cNvPr>
          <p:cNvSpPr/>
          <p:nvPr/>
        </p:nvSpPr>
        <p:spPr>
          <a:xfrm>
            <a:off x="2254261" y="455137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0" name="Oval 9">
            <a:extLst>
              <a:ext uri="{FF2B5EF4-FFF2-40B4-BE49-F238E27FC236}">
                <a16:creationId xmlns:a16="http://schemas.microsoft.com/office/drawing/2014/main" id="{D6D77C90-1792-8F94-04CA-7D8E259E8D09}"/>
              </a:ext>
            </a:extLst>
          </p:cNvPr>
          <p:cNvSpPr/>
          <p:nvPr/>
        </p:nvSpPr>
        <p:spPr>
          <a:xfrm>
            <a:off x="2254261" y="495391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5815469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Related Lists: Assessment Results</a:t>
            </a:r>
          </a:p>
        </p:txBody>
      </p:sp>
      <p:sp>
        <p:nvSpPr>
          <p:cNvPr id="3" name="TextBox 2">
            <a:extLst>
              <a:ext uri="{FF2B5EF4-FFF2-40B4-BE49-F238E27FC236}">
                <a16:creationId xmlns:a16="http://schemas.microsoft.com/office/drawing/2014/main" id="{F8264340-48D4-F564-4CFE-D33728819AF1}"/>
              </a:ext>
            </a:extLst>
          </p:cNvPr>
          <p:cNvSpPr txBox="1"/>
          <p:nvPr/>
        </p:nvSpPr>
        <p:spPr>
          <a:xfrm>
            <a:off x="671118" y="1384183"/>
            <a:ext cx="10732445" cy="523220"/>
          </a:xfrm>
          <a:prstGeom prst="rect">
            <a:avLst/>
          </a:prstGeom>
          <a:noFill/>
        </p:spPr>
        <p:txBody>
          <a:bodyPr wrap="square" rtlCol="0">
            <a:spAutoFit/>
          </a:bodyPr>
          <a:lstStyle/>
          <a:p>
            <a:r>
              <a:rPr lang="en-US" dirty="0"/>
              <a:t>Risk Assessment results may be viewed here for the Business Risk Screening and Business Risk Evaluation (if required). </a:t>
            </a:r>
            <a:r>
              <a:rPr lang="en-US"/>
              <a:t>The Assessment </a:t>
            </a:r>
            <a:r>
              <a:rPr lang="en-US" dirty="0"/>
              <a:t>Data tab will have the best view of the Risk Scores.</a:t>
            </a:r>
            <a:r>
              <a:rPr lang="en-US"/>
              <a:t> </a:t>
            </a:r>
            <a:endParaRPr lang="en-US" dirty="0"/>
          </a:p>
        </p:txBody>
      </p:sp>
      <p:pic>
        <p:nvPicPr>
          <p:cNvPr id="7" name="Picture 6" descr="A screenshot of a computer&#10;&#10;Description automatically generated with medium confidence">
            <a:extLst>
              <a:ext uri="{FF2B5EF4-FFF2-40B4-BE49-F238E27FC236}">
                <a16:creationId xmlns:a16="http://schemas.microsoft.com/office/drawing/2014/main" id="{0693A5BF-D5BF-2AB6-6CD7-ABA8B9446754}"/>
              </a:ext>
            </a:extLst>
          </p:cNvPr>
          <p:cNvPicPr>
            <a:picLocks noChangeAspect="1"/>
          </p:cNvPicPr>
          <p:nvPr/>
        </p:nvPicPr>
        <p:blipFill>
          <a:blip r:embed="rId2"/>
          <a:stretch>
            <a:fillRect/>
          </a:stretch>
        </p:blipFill>
        <p:spPr>
          <a:xfrm>
            <a:off x="1602059" y="2027340"/>
            <a:ext cx="9098058" cy="3327530"/>
          </a:xfrm>
          <a:prstGeom prst="rect">
            <a:avLst/>
          </a:prstGeom>
          <a:ln>
            <a:solidFill>
              <a:schemeClr val="tx1"/>
            </a:solidFill>
          </a:ln>
        </p:spPr>
      </p:pic>
    </p:spTree>
    <p:extLst>
      <p:ext uri="{BB962C8B-B14F-4D97-AF65-F5344CB8AC3E}">
        <p14:creationId xmlns:p14="http://schemas.microsoft.com/office/powerpoint/2010/main" val="14623488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63E4C9E1-210B-3C7A-81EC-A7CE540D0191}"/>
              </a:ext>
            </a:extLst>
          </p:cNvPr>
          <p:cNvPicPr>
            <a:picLocks noChangeAspect="1"/>
          </p:cNvPicPr>
          <p:nvPr/>
        </p:nvPicPr>
        <p:blipFill>
          <a:blip r:embed="rId2"/>
          <a:stretch>
            <a:fillRect/>
          </a:stretch>
        </p:blipFill>
        <p:spPr>
          <a:xfrm>
            <a:off x="1838368" y="2151543"/>
            <a:ext cx="7305631" cy="261065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Related Lists: Approvers</a:t>
            </a:r>
          </a:p>
        </p:txBody>
      </p:sp>
      <p:sp>
        <p:nvSpPr>
          <p:cNvPr id="3" name="TextBox 2">
            <a:extLst>
              <a:ext uri="{FF2B5EF4-FFF2-40B4-BE49-F238E27FC236}">
                <a16:creationId xmlns:a16="http://schemas.microsoft.com/office/drawing/2014/main" id="{F8264340-48D4-F564-4CFE-D33728819AF1}"/>
              </a:ext>
            </a:extLst>
          </p:cNvPr>
          <p:cNvSpPr txBox="1"/>
          <p:nvPr/>
        </p:nvSpPr>
        <p:spPr>
          <a:xfrm>
            <a:off x="671118" y="1384183"/>
            <a:ext cx="10732445" cy="523220"/>
          </a:xfrm>
          <a:prstGeom prst="rect">
            <a:avLst/>
          </a:prstGeom>
          <a:noFill/>
        </p:spPr>
        <p:txBody>
          <a:bodyPr wrap="square" rtlCol="0">
            <a:spAutoFit/>
          </a:bodyPr>
          <a:lstStyle/>
          <a:p>
            <a:r>
              <a:rPr lang="en-US" dirty="0"/>
              <a:t>Approvers (e.g., Executive Authority, CITO) will be listed here. The result of their decision is found in the State column. </a:t>
            </a:r>
          </a:p>
          <a:p>
            <a:pPr marL="342900" indent="-342900">
              <a:buAutoNum type="arabicPeriod"/>
            </a:pPr>
            <a:endParaRPr lang="en-US" dirty="0"/>
          </a:p>
        </p:txBody>
      </p:sp>
      <p:sp>
        <p:nvSpPr>
          <p:cNvPr id="4" name="Rectangle 3">
            <a:extLst>
              <a:ext uri="{FF2B5EF4-FFF2-40B4-BE49-F238E27FC236}">
                <a16:creationId xmlns:a16="http://schemas.microsoft.com/office/drawing/2014/main" id="{BC065155-54F8-2932-F99E-26BE282CA1B8}"/>
              </a:ext>
            </a:extLst>
          </p:cNvPr>
          <p:cNvSpPr/>
          <p:nvPr/>
        </p:nvSpPr>
        <p:spPr>
          <a:xfrm>
            <a:off x="3140911" y="3812146"/>
            <a:ext cx="4502699" cy="85434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6936808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Related Lists: Attachments</a:t>
            </a:r>
          </a:p>
        </p:txBody>
      </p:sp>
      <p:sp>
        <p:nvSpPr>
          <p:cNvPr id="3" name="TextBox 2">
            <a:extLst>
              <a:ext uri="{FF2B5EF4-FFF2-40B4-BE49-F238E27FC236}">
                <a16:creationId xmlns:a16="http://schemas.microsoft.com/office/drawing/2014/main" id="{F8264340-48D4-F564-4CFE-D33728819AF1}"/>
              </a:ext>
            </a:extLst>
          </p:cNvPr>
          <p:cNvSpPr txBox="1"/>
          <p:nvPr/>
        </p:nvSpPr>
        <p:spPr>
          <a:xfrm>
            <a:off x="671118" y="1384183"/>
            <a:ext cx="10732445" cy="523220"/>
          </a:xfrm>
          <a:prstGeom prst="rect">
            <a:avLst/>
          </a:prstGeom>
          <a:noFill/>
        </p:spPr>
        <p:txBody>
          <a:bodyPr wrap="square" rtlCol="0">
            <a:spAutoFit/>
          </a:bodyPr>
          <a:lstStyle/>
          <a:p>
            <a:r>
              <a:rPr lang="en-US" dirty="0"/>
              <a:t>Attachments (e.g., Statement of Work, Request for Proposal) may be found here as well as at the top of the demand record</a:t>
            </a:r>
            <a:r>
              <a:rPr lang="en-US"/>
              <a:t> or form used to upload the document</a:t>
            </a:r>
            <a:r>
              <a:rPr lang="en-US" dirty="0"/>
              <a:t>.</a:t>
            </a:r>
          </a:p>
        </p:txBody>
      </p:sp>
      <p:pic>
        <p:nvPicPr>
          <p:cNvPr id="5" name="Picture 4" descr="A screenshot of a computer&#10;&#10;Description automatically generated with medium confidence">
            <a:extLst>
              <a:ext uri="{FF2B5EF4-FFF2-40B4-BE49-F238E27FC236}">
                <a16:creationId xmlns:a16="http://schemas.microsoft.com/office/drawing/2014/main" id="{F6B4925D-E750-430C-F898-9728B802DFF9}"/>
              </a:ext>
            </a:extLst>
          </p:cNvPr>
          <p:cNvPicPr>
            <a:picLocks noChangeAspect="1"/>
          </p:cNvPicPr>
          <p:nvPr/>
        </p:nvPicPr>
        <p:blipFill>
          <a:blip r:embed="rId2"/>
          <a:stretch>
            <a:fillRect/>
          </a:stretch>
        </p:blipFill>
        <p:spPr>
          <a:xfrm>
            <a:off x="1445477" y="2542169"/>
            <a:ext cx="9580004" cy="2349500"/>
          </a:xfrm>
          <a:prstGeom prst="rect">
            <a:avLst/>
          </a:prstGeom>
          <a:ln>
            <a:solidFill>
              <a:schemeClr val="tx1"/>
            </a:solidFill>
          </a:ln>
        </p:spPr>
      </p:pic>
    </p:spTree>
    <p:extLst>
      <p:ext uri="{BB962C8B-B14F-4D97-AF65-F5344CB8AC3E}">
        <p14:creationId xmlns:p14="http://schemas.microsoft.com/office/powerpoint/2010/main" val="636266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6E6ABB52-D5A8-13E6-E456-E374461A773B}"/>
              </a:ext>
            </a:extLst>
          </p:cNvPr>
          <p:cNvPicPr>
            <a:picLocks noChangeAspect="1"/>
          </p:cNvPicPr>
          <p:nvPr/>
        </p:nvPicPr>
        <p:blipFill>
          <a:blip r:embed="rId2"/>
          <a:stretch>
            <a:fillRect/>
          </a:stretch>
        </p:blipFill>
        <p:spPr>
          <a:xfrm>
            <a:off x="583116" y="1973096"/>
            <a:ext cx="9489297" cy="1489240"/>
          </a:xfrm>
          <a:prstGeom prst="rect">
            <a:avLst/>
          </a:prstGeom>
          <a:ln>
            <a:solidFill>
              <a:schemeClr val="tx1"/>
            </a:solidFill>
          </a:ln>
        </p:spPr>
      </p:pic>
      <p:pic>
        <p:nvPicPr>
          <p:cNvPr id="15" name="Picture 14">
            <a:extLst>
              <a:ext uri="{FF2B5EF4-FFF2-40B4-BE49-F238E27FC236}">
                <a16:creationId xmlns:a16="http://schemas.microsoft.com/office/drawing/2014/main" id="{4BEA0B35-2B2B-171D-D8BB-BBA1D10803DD}"/>
              </a:ext>
            </a:extLst>
          </p:cNvPr>
          <p:cNvPicPr>
            <a:picLocks noChangeAspect="1"/>
          </p:cNvPicPr>
          <p:nvPr/>
        </p:nvPicPr>
        <p:blipFill>
          <a:blip r:embed="rId3"/>
          <a:stretch>
            <a:fillRect/>
          </a:stretch>
        </p:blipFill>
        <p:spPr>
          <a:xfrm>
            <a:off x="2721757" y="5507615"/>
            <a:ext cx="7772400" cy="873526"/>
          </a:xfrm>
          <a:prstGeom prst="rect">
            <a:avLst/>
          </a:prstGeom>
          <a:ln>
            <a:solidFill>
              <a:schemeClr val="tx1"/>
            </a:solidFill>
          </a:ln>
        </p:spPr>
      </p:pic>
      <p:pic>
        <p:nvPicPr>
          <p:cNvPr id="13" name="Picture 12" descr="A picture containing text, screenshot&#10;&#10;Description automatically generated">
            <a:extLst>
              <a:ext uri="{FF2B5EF4-FFF2-40B4-BE49-F238E27FC236}">
                <a16:creationId xmlns:a16="http://schemas.microsoft.com/office/drawing/2014/main" id="{64B61287-001F-2BEE-45E1-FC030C946B93}"/>
              </a:ext>
            </a:extLst>
          </p:cNvPr>
          <p:cNvPicPr>
            <a:picLocks noChangeAspect="1"/>
          </p:cNvPicPr>
          <p:nvPr/>
        </p:nvPicPr>
        <p:blipFill>
          <a:blip r:embed="rId4"/>
          <a:stretch>
            <a:fillRect/>
          </a:stretch>
        </p:blipFill>
        <p:spPr>
          <a:xfrm>
            <a:off x="583116" y="3649932"/>
            <a:ext cx="7772400" cy="1758958"/>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365534" y="119094"/>
            <a:ext cx="11460932" cy="715530"/>
          </a:xfrm>
        </p:spPr>
        <p:txBody>
          <a:bodyPr/>
          <a:lstStyle/>
          <a:p>
            <a:r>
              <a:rPr lang="en-US" b="0" dirty="0"/>
              <a:t>Demand Related Lists: Demand Baselines</a:t>
            </a:r>
          </a:p>
        </p:txBody>
      </p:sp>
      <p:sp>
        <p:nvSpPr>
          <p:cNvPr id="3" name="TextBox 2">
            <a:extLst>
              <a:ext uri="{FF2B5EF4-FFF2-40B4-BE49-F238E27FC236}">
                <a16:creationId xmlns:a16="http://schemas.microsoft.com/office/drawing/2014/main" id="{F8264340-48D4-F564-4CFE-D33728819AF1}"/>
              </a:ext>
            </a:extLst>
          </p:cNvPr>
          <p:cNvSpPr txBox="1"/>
          <p:nvPr/>
        </p:nvSpPr>
        <p:spPr>
          <a:xfrm>
            <a:off x="472020" y="828227"/>
            <a:ext cx="10732445" cy="954107"/>
          </a:xfrm>
          <a:prstGeom prst="rect">
            <a:avLst/>
          </a:prstGeom>
          <a:noFill/>
        </p:spPr>
        <p:txBody>
          <a:bodyPr wrap="square" rtlCol="0">
            <a:spAutoFit/>
          </a:bodyPr>
          <a:lstStyle/>
          <a:p>
            <a:r>
              <a:rPr lang="en-US" dirty="0"/>
              <a:t>Baselines are generally not used in the Demand state but are used when the project is created.</a:t>
            </a:r>
          </a:p>
          <a:p>
            <a:pPr marL="342900" indent="-342900">
              <a:buAutoNum type="arabicPeriod"/>
            </a:pPr>
            <a:r>
              <a:rPr lang="en-US" dirty="0"/>
              <a:t>When a completed Demand becomes a Project, a Demand Baseline is automatically created. </a:t>
            </a:r>
          </a:p>
          <a:p>
            <a:pPr marL="342900" indent="-342900">
              <a:buAutoNum type="arabicPeriod"/>
            </a:pPr>
            <a:r>
              <a:rPr lang="en-US" dirty="0"/>
              <a:t>Click on the ‘View Financial Baseline’ Related Link.</a:t>
            </a:r>
          </a:p>
          <a:p>
            <a:pPr marL="342900" indent="-342900">
              <a:buAutoNum type="arabicPeriod"/>
            </a:pPr>
            <a:r>
              <a:rPr lang="en-US" dirty="0"/>
              <a:t>The Financial Baseline shows the current planned cost, variance and the demand baseline.</a:t>
            </a:r>
          </a:p>
        </p:txBody>
      </p:sp>
      <p:sp>
        <p:nvSpPr>
          <p:cNvPr id="6" name="Oval 5">
            <a:extLst>
              <a:ext uri="{FF2B5EF4-FFF2-40B4-BE49-F238E27FC236}">
                <a16:creationId xmlns:a16="http://schemas.microsoft.com/office/drawing/2014/main" id="{0E7CF57C-6067-60D3-7C04-DBA90B11C88E}"/>
              </a:ext>
            </a:extLst>
          </p:cNvPr>
          <p:cNvSpPr/>
          <p:nvPr/>
        </p:nvSpPr>
        <p:spPr>
          <a:xfrm>
            <a:off x="3733655" y="318750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360924" y="514233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2408208" y="583631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6" name="Rectangle 15">
            <a:extLst>
              <a:ext uri="{FF2B5EF4-FFF2-40B4-BE49-F238E27FC236}">
                <a16:creationId xmlns:a16="http://schemas.microsoft.com/office/drawing/2014/main" id="{42F2E5C8-97F1-EAEE-663B-BD4E5DF62E21}"/>
              </a:ext>
            </a:extLst>
          </p:cNvPr>
          <p:cNvSpPr/>
          <p:nvPr/>
        </p:nvSpPr>
        <p:spPr>
          <a:xfrm>
            <a:off x="646142" y="5192762"/>
            <a:ext cx="796082"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17" name="Straight Arrow Connector 16">
            <a:extLst>
              <a:ext uri="{FF2B5EF4-FFF2-40B4-BE49-F238E27FC236}">
                <a16:creationId xmlns:a16="http://schemas.microsoft.com/office/drawing/2014/main" id="{5474EA01-FE11-338D-FA97-CF7DEA56B1C3}"/>
              </a:ext>
            </a:extLst>
          </p:cNvPr>
          <p:cNvCxnSpPr>
            <a:cxnSpLocks/>
          </p:cNvCxnSpPr>
          <p:nvPr/>
        </p:nvCxnSpPr>
        <p:spPr>
          <a:xfrm>
            <a:off x="1505250" y="5358466"/>
            <a:ext cx="1216507" cy="34352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5486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164C57-1414-F48E-2EA9-A5A05CB95DBB}"/>
              </a:ext>
            </a:extLst>
          </p:cNvPr>
          <p:cNvPicPr>
            <a:picLocks noChangeAspect="1"/>
          </p:cNvPicPr>
          <p:nvPr/>
        </p:nvPicPr>
        <p:blipFill>
          <a:blip r:embed="rId2"/>
          <a:stretch>
            <a:fillRect/>
          </a:stretch>
        </p:blipFill>
        <p:spPr>
          <a:xfrm>
            <a:off x="641348" y="1755980"/>
            <a:ext cx="10090191" cy="1113495"/>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Related Lists: Strategic Goals</a:t>
            </a:r>
          </a:p>
        </p:txBody>
      </p:sp>
      <p:sp>
        <p:nvSpPr>
          <p:cNvPr id="3" name="TextBox 2">
            <a:extLst>
              <a:ext uri="{FF2B5EF4-FFF2-40B4-BE49-F238E27FC236}">
                <a16:creationId xmlns:a16="http://schemas.microsoft.com/office/drawing/2014/main" id="{F8264340-48D4-F564-4CFE-D33728819AF1}"/>
              </a:ext>
            </a:extLst>
          </p:cNvPr>
          <p:cNvSpPr txBox="1"/>
          <p:nvPr/>
        </p:nvSpPr>
        <p:spPr>
          <a:xfrm>
            <a:off x="522435" y="1147158"/>
            <a:ext cx="10732445" cy="523220"/>
          </a:xfrm>
          <a:prstGeom prst="rect">
            <a:avLst/>
          </a:prstGeom>
          <a:noFill/>
        </p:spPr>
        <p:txBody>
          <a:bodyPr wrap="square" rtlCol="0">
            <a:spAutoFit/>
          </a:bodyPr>
          <a:lstStyle/>
          <a:p>
            <a:r>
              <a:rPr lang="en-US" dirty="0"/>
              <a:t>If a demand has multiple goals, additional goals may be related to the demand by navigating to the Strategic Goals Related List. Click on the ‘Add’ button to add additional demand goals and/or click on the ‘Remove’ button to remove goals.</a:t>
            </a:r>
          </a:p>
        </p:txBody>
      </p:sp>
      <p:pic>
        <p:nvPicPr>
          <p:cNvPr id="7" name="Picture 6" descr="A screenshot of a computer&#10;&#10;Description automatically generated with medium confidence">
            <a:extLst>
              <a:ext uri="{FF2B5EF4-FFF2-40B4-BE49-F238E27FC236}">
                <a16:creationId xmlns:a16="http://schemas.microsoft.com/office/drawing/2014/main" id="{7B2610B6-6E83-02E4-D15C-B496BDB26A91}"/>
              </a:ext>
            </a:extLst>
          </p:cNvPr>
          <p:cNvPicPr>
            <a:picLocks noChangeAspect="1"/>
          </p:cNvPicPr>
          <p:nvPr/>
        </p:nvPicPr>
        <p:blipFill>
          <a:blip r:embed="rId3"/>
          <a:stretch>
            <a:fillRect/>
          </a:stretch>
        </p:blipFill>
        <p:spPr>
          <a:xfrm>
            <a:off x="3612681" y="4662564"/>
            <a:ext cx="7772400" cy="1508887"/>
          </a:xfrm>
          <a:prstGeom prst="rect">
            <a:avLst/>
          </a:prstGeom>
          <a:ln>
            <a:solidFill>
              <a:schemeClr val="tx1"/>
            </a:solidFill>
          </a:ln>
        </p:spPr>
      </p:pic>
      <p:sp>
        <p:nvSpPr>
          <p:cNvPr id="8" name="Rectangle 7">
            <a:extLst>
              <a:ext uri="{FF2B5EF4-FFF2-40B4-BE49-F238E27FC236}">
                <a16:creationId xmlns:a16="http://schemas.microsoft.com/office/drawing/2014/main" id="{6BCB1071-1EE7-A1C7-5758-FDAB3938A348}"/>
              </a:ext>
            </a:extLst>
          </p:cNvPr>
          <p:cNvSpPr/>
          <p:nvPr/>
        </p:nvSpPr>
        <p:spPr>
          <a:xfrm>
            <a:off x="4073284" y="2067310"/>
            <a:ext cx="773780"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pic>
        <p:nvPicPr>
          <p:cNvPr id="10" name="Picture 9" descr="A screenshot of a search&#10;&#10;Description automatically generated with medium confidence">
            <a:extLst>
              <a:ext uri="{FF2B5EF4-FFF2-40B4-BE49-F238E27FC236}">
                <a16:creationId xmlns:a16="http://schemas.microsoft.com/office/drawing/2014/main" id="{0E57269F-72AF-D58B-3853-FF85EB7A20E4}"/>
              </a:ext>
            </a:extLst>
          </p:cNvPr>
          <p:cNvPicPr>
            <a:picLocks noChangeAspect="1"/>
          </p:cNvPicPr>
          <p:nvPr/>
        </p:nvPicPr>
        <p:blipFill>
          <a:blip r:embed="rId4"/>
          <a:stretch>
            <a:fillRect/>
          </a:stretch>
        </p:blipFill>
        <p:spPr>
          <a:xfrm>
            <a:off x="641349" y="3177865"/>
            <a:ext cx="2832100" cy="3035300"/>
          </a:xfrm>
          <a:prstGeom prst="rect">
            <a:avLst/>
          </a:prstGeom>
          <a:ln>
            <a:solidFill>
              <a:schemeClr val="tx1"/>
            </a:solidFill>
          </a:ln>
        </p:spPr>
      </p:pic>
      <p:sp>
        <p:nvSpPr>
          <p:cNvPr id="16" name="Rectangle 15">
            <a:extLst>
              <a:ext uri="{FF2B5EF4-FFF2-40B4-BE49-F238E27FC236}">
                <a16:creationId xmlns:a16="http://schemas.microsoft.com/office/drawing/2014/main" id="{643B0DFA-A349-8472-2072-0F238CF46194}"/>
              </a:ext>
            </a:extLst>
          </p:cNvPr>
          <p:cNvSpPr/>
          <p:nvPr/>
        </p:nvSpPr>
        <p:spPr>
          <a:xfrm>
            <a:off x="4655477" y="5036764"/>
            <a:ext cx="2280581" cy="2582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17" name="Straight Arrow Connector 16">
            <a:extLst>
              <a:ext uri="{FF2B5EF4-FFF2-40B4-BE49-F238E27FC236}">
                <a16:creationId xmlns:a16="http://schemas.microsoft.com/office/drawing/2014/main" id="{C85BC016-A4B1-633C-BF2D-B828626296EB}"/>
              </a:ext>
            </a:extLst>
          </p:cNvPr>
          <p:cNvCxnSpPr>
            <a:cxnSpLocks/>
          </p:cNvCxnSpPr>
          <p:nvPr/>
        </p:nvCxnSpPr>
        <p:spPr>
          <a:xfrm flipH="1" flipV="1">
            <a:off x="2921930" y="4376962"/>
            <a:ext cx="1733547" cy="788951"/>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0E64934-659F-809D-9127-282D9C6CB16D}"/>
              </a:ext>
            </a:extLst>
          </p:cNvPr>
          <p:cNvSpPr/>
          <p:nvPr/>
        </p:nvSpPr>
        <p:spPr>
          <a:xfrm>
            <a:off x="641349" y="3177865"/>
            <a:ext cx="2280581" cy="3035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3" name="TextBox 22">
            <a:extLst>
              <a:ext uri="{FF2B5EF4-FFF2-40B4-BE49-F238E27FC236}">
                <a16:creationId xmlns:a16="http://schemas.microsoft.com/office/drawing/2014/main" id="{130B8423-E05F-29FE-F75C-3C69F212659D}"/>
              </a:ext>
            </a:extLst>
          </p:cNvPr>
          <p:cNvSpPr txBox="1"/>
          <p:nvPr/>
        </p:nvSpPr>
        <p:spPr>
          <a:xfrm>
            <a:off x="3788703" y="3345709"/>
            <a:ext cx="7596378" cy="954107"/>
          </a:xfrm>
          <a:prstGeom prst="rect">
            <a:avLst/>
          </a:prstGeom>
          <a:noFill/>
        </p:spPr>
        <p:txBody>
          <a:bodyPr wrap="square" rtlCol="0">
            <a:spAutoFit/>
          </a:bodyPr>
          <a:lstStyle/>
          <a:p>
            <a:r>
              <a:rPr lang="en-US" dirty="0"/>
              <a:t>1. Click on the magnifying glass icon to view available goals to associate with the demand.</a:t>
            </a:r>
          </a:p>
          <a:p>
            <a:endParaRPr lang="en-US" dirty="0"/>
          </a:p>
          <a:p>
            <a:r>
              <a:rPr lang="en-US" dirty="0"/>
              <a:t>2. The Primary goal field will automatically be checked if a goal has not been added to the demand. The primary goal may be changed by checking this field for the desired goal. </a:t>
            </a:r>
          </a:p>
        </p:txBody>
      </p:sp>
      <p:sp>
        <p:nvSpPr>
          <p:cNvPr id="24" name="Rectangle 23">
            <a:extLst>
              <a:ext uri="{FF2B5EF4-FFF2-40B4-BE49-F238E27FC236}">
                <a16:creationId xmlns:a16="http://schemas.microsoft.com/office/drawing/2014/main" id="{551BF097-F706-A29C-F4DF-B00683106C6D}"/>
              </a:ext>
            </a:extLst>
          </p:cNvPr>
          <p:cNvSpPr/>
          <p:nvPr/>
        </p:nvSpPr>
        <p:spPr>
          <a:xfrm>
            <a:off x="8857156" y="5295063"/>
            <a:ext cx="773780" cy="1690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4" name="Oval 3">
            <a:extLst>
              <a:ext uri="{FF2B5EF4-FFF2-40B4-BE49-F238E27FC236}">
                <a16:creationId xmlns:a16="http://schemas.microsoft.com/office/drawing/2014/main" id="{2119C2D8-9E37-4D98-4C2A-7AEFFA133C1C}"/>
              </a:ext>
            </a:extLst>
          </p:cNvPr>
          <p:cNvSpPr/>
          <p:nvPr/>
        </p:nvSpPr>
        <p:spPr>
          <a:xfrm>
            <a:off x="6713866" y="473503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6" name="Oval 5">
            <a:extLst>
              <a:ext uri="{FF2B5EF4-FFF2-40B4-BE49-F238E27FC236}">
                <a16:creationId xmlns:a16="http://schemas.microsoft.com/office/drawing/2014/main" id="{88F710E8-F43E-B234-74F1-78DD8CA12CEE}"/>
              </a:ext>
            </a:extLst>
          </p:cNvPr>
          <p:cNvSpPr/>
          <p:nvPr/>
        </p:nvSpPr>
        <p:spPr>
          <a:xfrm>
            <a:off x="8565348" y="527151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37364480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with low confidence">
            <a:extLst>
              <a:ext uri="{FF2B5EF4-FFF2-40B4-BE49-F238E27FC236}">
                <a16:creationId xmlns:a16="http://schemas.microsoft.com/office/drawing/2014/main" id="{1989EBC6-91A3-1A43-120B-A3B0151D1C4B}"/>
              </a:ext>
            </a:extLst>
          </p:cNvPr>
          <p:cNvPicPr>
            <a:picLocks noChangeAspect="1"/>
          </p:cNvPicPr>
          <p:nvPr/>
        </p:nvPicPr>
        <p:blipFill>
          <a:blip r:embed="rId2"/>
          <a:stretch>
            <a:fillRect/>
          </a:stretch>
        </p:blipFill>
        <p:spPr>
          <a:xfrm>
            <a:off x="5568939" y="1370355"/>
            <a:ext cx="6360163" cy="100584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Related Lists: RIDACs</a:t>
            </a:r>
          </a:p>
        </p:txBody>
      </p:sp>
      <p:sp>
        <p:nvSpPr>
          <p:cNvPr id="3" name="TextBox 2">
            <a:extLst>
              <a:ext uri="{FF2B5EF4-FFF2-40B4-BE49-F238E27FC236}">
                <a16:creationId xmlns:a16="http://schemas.microsoft.com/office/drawing/2014/main" id="{F8264340-48D4-F564-4CFE-D33728819AF1}"/>
              </a:ext>
            </a:extLst>
          </p:cNvPr>
          <p:cNvSpPr txBox="1"/>
          <p:nvPr/>
        </p:nvSpPr>
        <p:spPr>
          <a:xfrm>
            <a:off x="522436" y="1336678"/>
            <a:ext cx="4957479" cy="954107"/>
          </a:xfrm>
          <a:prstGeom prst="rect">
            <a:avLst/>
          </a:prstGeom>
          <a:noFill/>
        </p:spPr>
        <p:txBody>
          <a:bodyPr wrap="square" rtlCol="0">
            <a:spAutoFit/>
          </a:bodyPr>
          <a:lstStyle/>
          <a:p>
            <a:r>
              <a:rPr lang="en-US" dirty="0"/>
              <a:t>RIDAC stands for: </a:t>
            </a:r>
            <a:r>
              <a:rPr lang="en-US" b="1" dirty="0"/>
              <a:t>Risks</a:t>
            </a:r>
            <a:r>
              <a:rPr lang="en-US" dirty="0"/>
              <a:t>, </a:t>
            </a:r>
            <a:r>
              <a:rPr lang="en-US" b="1" dirty="0"/>
              <a:t>Issues</a:t>
            </a:r>
            <a:r>
              <a:rPr lang="en-US" dirty="0"/>
              <a:t>, </a:t>
            </a:r>
            <a:r>
              <a:rPr lang="en-US" b="1" dirty="0"/>
              <a:t>Decisions,</a:t>
            </a:r>
            <a:r>
              <a:rPr lang="en-US" dirty="0"/>
              <a:t> </a:t>
            </a:r>
            <a:r>
              <a:rPr lang="en-US" b="1" dirty="0"/>
              <a:t>Actions</a:t>
            </a:r>
            <a:endParaRPr lang="en-US" dirty="0"/>
          </a:p>
          <a:p>
            <a:r>
              <a:rPr lang="en-US" dirty="0"/>
              <a:t> and Request </a:t>
            </a:r>
            <a:r>
              <a:rPr lang="en-US" b="1" dirty="0"/>
              <a:t>Changes</a:t>
            </a:r>
            <a:r>
              <a:rPr lang="en-US" dirty="0"/>
              <a:t>. Each have their own related list. Click on the ‘New’ button to create a record related to the demand.</a:t>
            </a:r>
          </a:p>
        </p:txBody>
      </p:sp>
      <p:sp>
        <p:nvSpPr>
          <p:cNvPr id="8" name="Rectangle 7">
            <a:extLst>
              <a:ext uri="{FF2B5EF4-FFF2-40B4-BE49-F238E27FC236}">
                <a16:creationId xmlns:a16="http://schemas.microsoft.com/office/drawing/2014/main" id="{6BCB1071-1EE7-A1C7-5758-FDAB3938A348}"/>
              </a:ext>
            </a:extLst>
          </p:cNvPr>
          <p:cNvSpPr/>
          <p:nvPr/>
        </p:nvSpPr>
        <p:spPr>
          <a:xfrm>
            <a:off x="7080009" y="1374933"/>
            <a:ext cx="1777147" cy="2679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TextBox 13">
            <a:extLst>
              <a:ext uri="{FF2B5EF4-FFF2-40B4-BE49-F238E27FC236}">
                <a16:creationId xmlns:a16="http://schemas.microsoft.com/office/drawing/2014/main" id="{4E826546-C7AA-8D20-2899-519A7961C268}"/>
              </a:ext>
            </a:extLst>
          </p:cNvPr>
          <p:cNvSpPr txBox="1"/>
          <p:nvPr/>
        </p:nvSpPr>
        <p:spPr>
          <a:xfrm>
            <a:off x="583660" y="2822723"/>
            <a:ext cx="2859931" cy="1169551"/>
          </a:xfrm>
          <a:prstGeom prst="rect">
            <a:avLst/>
          </a:prstGeom>
          <a:noFill/>
        </p:spPr>
        <p:txBody>
          <a:bodyPr wrap="square" rtlCol="0">
            <a:spAutoFit/>
          </a:bodyPr>
          <a:lstStyle/>
          <a:p>
            <a:r>
              <a:rPr lang="en-US" dirty="0"/>
              <a:t>Fill out the form and click on the ‘Save’ button. Once your record is saved, click on the ‘Update’ button to add the record to the demand.</a:t>
            </a:r>
          </a:p>
        </p:txBody>
      </p:sp>
      <p:pic>
        <p:nvPicPr>
          <p:cNvPr id="21" name="Picture 20" descr="A screenshot of a computer&#10;&#10;Description automatically generated with medium confidence">
            <a:extLst>
              <a:ext uri="{FF2B5EF4-FFF2-40B4-BE49-F238E27FC236}">
                <a16:creationId xmlns:a16="http://schemas.microsoft.com/office/drawing/2014/main" id="{C41150B8-F1C3-5B4E-D5CB-D459C09B0170}"/>
              </a:ext>
            </a:extLst>
          </p:cNvPr>
          <p:cNvPicPr>
            <a:picLocks noChangeAspect="1"/>
          </p:cNvPicPr>
          <p:nvPr/>
        </p:nvPicPr>
        <p:blipFill>
          <a:blip r:embed="rId3"/>
          <a:stretch>
            <a:fillRect/>
          </a:stretch>
        </p:blipFill>
        <p:spPr>
          <a:xfrm>
            <a:off x="4143657" y="2822723"/>
            <a:ext cx="7772400" cy="2469917"/>
          </a:xfrm>
          <a:prstGeom prst="rect">
            <a:avLst/>
          </a:prstGeom>
          <a:ln>
            <a:solidFill>
              <a:schemeClr val="tx1"/>
            </a:solidFill>
          </a:ln>
        </p:spPr>
      </p:pic>
      <p:sp>
        <p:nvSpPr>
          <p:cNvPr id="22" name="Rectangle 21">
            <a:extLst>
              <a:ext uri="{FF2B5EF4-FFF2-40B4-BE49-F238E27FC236}">
                <a16:creationId xmlns:a16="http://schemas.microsoft.com/office/drawing/2014/main" id="{3F403AA8-D750-DF6C-F748-D75D286BA604}"/>
              </a:ext>
            </a:extLst>
          </p:cNvPr>
          <p:cNvSpPr/>
          <p:nvPr/>
        </p:nvSpPr>
        <p:spPr>
          <a:xfrm>
            <a:off x="10998740" y="2822723"/>
            <a:ext cx="609600" cy="219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345742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dirty="0"/>
              <a:t>Notifications Management</a:t>
            </a:r>
          </a:p>
        </p:txBody>
      </p:sp>
      <p:sp>
        <p:nvSpPr>
          <p:cNvPr id="10" name="TextBox 9">
            <a:extLst>
              <a:ext uri="{FF2B5EF4-FFF2-40B4-BE49-F238E27FC236}">
                <a16:creationId xmlns:a16="http://schemas.microsoft.com/office/drawing/2014/main" id="{70DC2EB0-C6C8-7399-773B-EF5F5E8E86EF}"/>
              </a:ext>
            </a:extLst>
          </p:cNvPr>
          <p:cNvSpPr txBox="1"/>
          <p:nvPr/>
        </p:nvSpPr>
        <p:spPr>
          <a:xfrm>
            <a:off x="401757" y="1036892"/>
            <a:ext cx="10588736" cy="1384995"/>
          </a:xfrm>
          <a:prstGeom prst="rect">
            <a:avLst/>
          </a:prstGeom>
          <a:noFill/>
        </p:spPr>
        <p:txBody>
          <a:bodyPr wrap="square" rtlCol="0">
            <a:spAutoFit/>
          </a:bodyPr>
          <a:lstStyle/>
          <a:p>
            <a:r>
              <a:rPr lang="en-US" dirty="0"/>
              <a:t>ServiceNow can send a lot of notifications to email. Setting preferences in ServiceNow instead of filtering everything as it comes to your Inbox will ensure you see the emails you need to see. You will not get notifications for events that you trigger.</a:t>
            </a:r>
          </a:p>
          <a:p>
            <a:endParaRPr lang="en-US" dirty="0"/>
          </a:p>
          <a:p>
            <a:pPr marL="342900" indent="-342900">
              <a:buAutoNum type="arabicPeriod"/>
            </a:pPr>
            <a:r>
              <a:rPr lang="en-US" dirty="0"/>
              <a:t>In the upper right, click on the gear icon. System Preferences will open, navigate to the Notification Preferences section.</a:t>
            </a:r>
          </a:p>
          <a:p>
            <a:pPr marL="342900" lvl="8" indent="-342900">
              <a:buFont typeface="+mj-lt"/>
              <a:buAutoNum type="arabicPeriod" startAt="2"/>
            </a:pPr>
            <a:r>
              <a:rPr lang="en-US" dirty="0"/>
              <a:t>Search for ‘demand’ (or other types of records in ServiceNow) and select the notification you want to change.</a:t>
            </a:r>
          </a:p>
          <a:p>
            <a:pPr marL="342900" lvl="8" indent="-342900">
              <a:buFont typeface="+mj-lt"/>
              <a:buAutoNum type="arabicPeriod" startAt="2"/>
            </a:pPr>
            <a:r>
              <a:rPr lang="en-US" dirty="0"/>
              <a:t>Use the slider to toggle messages on or off.</a:t>
            </a:r>
          </a:p>
        </p:txBody>
      </p:sp>
      <p:grpSp>
        <p:nvGrpSpPr>
          <p:cNvPr id="23" name="Group 22">
            <a:extLst>
              <a:ext uri="{FF2B5EF4-FFF2-40B4-BE49-F238E27FC236}">
                <a16:creationId xmlns:a16="http://schemas.microsoft.com/office/drawing/2014/main" id="{207B8BF9-6B92-B5FB-C7F4-E591324350B0}"/>
              </a:ext>
            </a:extLst>
          </p:cNvPr>
          <p:cNvGrpSpPr/>
          <p:nvPr/>
        </p:nvGrpSpPr>
        <p:grpSpPr>
          <a:xfrm>
            <a:off x="486631" y="2716958"/>
            <a:ext cx="2715057" cy="540970"/>
            <a:chOff x="598144" y="3124039"/>
            <a:chExt cx="2715057" cy="540970"/>
          </a:xfrm>
        </p:grpSpPr>
        <p:pic>
          <p:nvPicPr>
            <p:cNvPr id="22" name="Picture 21">
              <a:extLst>
                <a:ext uri="{FF2B5EF4-FFF2-40B4-BE49-F238E27FC236}">
                  <a16:creationId xmlns:a16="http://schemas.microsoft.com/office/drawing/2014/main" id="{0EE017FA-B67F-B558-6E43-AACACD581D92}"/>
                </a:ext>
              </a:extLst>
            </p:cNvPr>
            <p:cNvPicPr>
              <a:picLocks noChangeAspect="1"/>
            </p:cNvPicPr>
            <p:nvPr/>
          </p:nvPicPr>
          <p:blipFill>
            <a:blip r:embed="rId2"/>
            <a:stretch>
              <a:fillRect/>
            </a:stretch>
          </p:blipFill>
          <p:spPr>
            <a:xfrm>
              <a:off x="598144" y="3124039"/>
              <a:ext cx="2715057" cy="540970"/>
            </a:xfrm>
            <a:prstGeom prst="rect">
              <a:avLst/>
            </a:prstGeom>
            <a:ln>
              <a:solidFill>
                <a:schemeClr val="tx1"/>
              </a:solidFill>
            </a:ln>
          </p:spPr>
        </p:pic>
        <p:sp>
          <p:nvSpPr>
            <p:cNvPr id="12" name="Rectangle 11">
              <a:extLst>
                <a:ext uri="{FF2B5EF4-FFF2-40B4-BE49-F238E27FC236}">
                  <a16:creationId xmlns:a16="http://schemas.microsoft.com/office/drawing/2014/main" id="{9D7E617C-07CD-FB79-772B-BD75D329B043}"/>
                </a:ext>
              </a:extLst>
            </p:cNvPr>
            <p:cNvSpPr/>
            <p:nvPr/>
          </p:nvSpPr>
          <p:spPr>
            <a:xfrm>
              <a:off x="2881630" y="3148253"/>
              <a:ext cx="341072" cy="4089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1599ACA2-8992-6B7E-B2CA-91C9822CA336}"/>
                </a:ext>
              </a:extLst>
            </p:cNvPr>
            <p:cNvSpPr/>
            <p:nvPr/>
          </p:nvSpPr>
          <p:spPr>
            <a:xfrm>
              <a:off x="2568939" y="328646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grpSp>
      <p:grpSp>
        <p:nvGrpSpPr>
          <p:cNvPr id="16" name="Group 15">
            <a:extLst>
              <a:ext uri="{FF2B5EF4-FFF2-40B4-BE49-F238E27FC236}">
                <a16:creationId xmlns:a16="http://schemas.microsoft.com/office/drawing/2014/main" id="{076B0BEC-18D8-82EE-C47C-4930B0A5AC33}"/>
              </a:ext>
            </a:extLst>
          </p:cNvPr>
          <p:cNvGrpSpPr/>
          <p:nvPr/>
        </p:nvGrpSpPr>
        <p:grpSpPr>
          <a:xfrm>
            <a:off x="7819074" y="3947357"/>
            <a:ext cx="3473314" cy="1906842"/>
            <a:chOff x="8099240" y="4479048"/>
            <a:chExt cx="3473314" cy="1906842"/>
          </a:xfrm>
        </p:grpSpPr>
        <p:pic>
          <p:nvPicPr>
            <p:cNvPr id="17" name="Picture 16">
              <a:extLst>
                <a:ext uri="{FF2B5EF4-FFF2-40B4-BE49-F238E27FC236}">
                  <a16:creationId xmlns:a16="http://schemas.microsoft.com/office/drawing/2014/main" id="{855F3DC2-CB29-459E-0632-86F0E594C75F}"/>
                </a:ext>
              </a:extLst>
            </p:cNvPr>
            <p:cNvPicPr>
              <a:picLocks noChangeAspect="1"/>
            </p:cNvPicPr>
            <p:nvPr/>
          </p:nvPicPr>
          <p:blipFill>
            <a:blip r:embed="rId3"/>
            <a:stretch>
              <a:fillRect/>
            </a:stretch>
          </p:blipFill>
          <p:spPr>
            <a:xfrm>
              <a:off x="8099240" y="4479048"/>
              <a:ext cx="3473314" cy="1906842"/>
            </a:xfrm>
            <a:prstGeom prst="rect">
              <a:avLst/>
            </a:prstGeom>
            <a:ln>
              <a:solidFill>
                <a:schemeClr val="tx1"/>
              </a:solidFill>
            </a:ln>
            <a:effectLst>
              <a:outerShdw blurRad="292100" dist="139700" dir="13440000" algn="tl" rotWithShape="0">
                <a:schemeClr val="bg1">
                  <a:alpha val="65000"/>
                </a:schemeClr>
              </a:outerShdw>
            </a:effectLst>
          </p:spPr>
        </p:pic>
        <p:sp>
          <p:nvSpPr>
            <p:cNvPr id="15" name="Rectangle 14">
              <a:extLst>
                <a:ext uri="{FF2B5EF4-FFF2-40B4-BE49-F238E27FC236}">
                  <a16:creationId xmlns:a16="http://schemas.microsoft.com/office/drawing/2014/main" id="{28E5E706-C18F-B61A-F0AF-40A41CA8A936}"/>
                </a:ext>
              </a:extLst>
            </p:cNvPr>
            <p:cNvSpPr/>
            <p:nvPr/>
          </p:nvSpPr>
          <p:spPr>
            <a:xfrm>
              <a:off x="9238037" y="5151863"/>
              <a:ext cx="1954069" cy="230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grpSp>
        <p:nvGrpSpPr>
          <p:cNvPr id="20" name="Group 19">
            <a:extLst>
              <a:ext uri="{FF2B5EF4-FFF2-40B4-BE49-F238E27FC236}">
                <a16:creationId xmlns:a16="http://schemas.microsoft.com/office/drawing/2014/main" id="{BAFE8D91-ED72-97AA-7B0D-11D03EF6BE37}"/>
              </a:ext>
            </a:extLst>
          </p:cNvPr>
          <p:cNvGrpSpPr/>
          <p:nvPr/>
        </p:nvGrpSpPr>
        <p:grpSpPr>
          <a:xfrm>
            <a:off x="1988700" y="3344948"/>
            <a:ext cx="5664491" cy="3111660"/>
            <a:chOff x="2648372" y="2881866"/>
            <a:chExt cx="5664491" cy="3111660"/>
          </a:xfrm>
        </p:grpSpPr>
        <p:pic>
          <p:nvPicPr>
            <p:cNvPr id="9" name="Picture 8">
              <a:extLst>
                <a:ext uri="{FF2B5EF4-FFF2-40B4-BE49-F238E27FC236}">
                  <a16:creationId xmlns:a16="http://schemas.microsoft.com/office/drawing/2014/main" id="{7045FFBC-8D41-8AB1-B632-218FC51634ED}"/>
                </a:ext>
              </a:extLst>
            </p:cNvPr>
            <p:cNvPicPr>
              <a:picLocks noChangeAspect="1"/>
            </p:cNvPicPr>
            <p:nvPr/>
          </p:nvPicPr>
          <p:blipFill>
            <a:blip r:embed="rId4"/>
            <a:stretch>
              <a:fillRect/>
            </a:stretch>
          </p:blipFill>
          <p:spPr>
            <a:xfrm>
              <a:off x="2648372" y="2881866"/>
              <a:ext cx="5664491" cy="3111660"/>
            </a:xfrm>
            <a:prstGeom prst="rect">
              <a:avLst/>
            </a:prstGeom>
            <a:ln>
              <a:solidFill>
                <a:schemeClr val="tx1"/>
              </a:solidFill>
            </a:ln>
            <a:effectLst>
              <a:outerShdw blurRad="292100" dist="139700" dir="2700000" algn="tl" rotWithShape="0">
                <a:schemeClr val="bg1">
                  <a:alpha val="65000"/>
                </a:schemeClr>
              </a:outerShdw>
            </a:effectLst>
          </p:spPr>
        </p:pic>
        <p:sp>
          <p:nvSpPr>
            <p:cNvPr id="11" name="Rectangle 10">
              <a:extLst>
                <a:ext uri="{FF2B5EF4-FFF2-40B4-BE49-F238E27FC236}">
                  <a16:creationId xmlns:a16="http://schemas.microsoft.com/office/drawing/2014/main" id="{2C772480-B0CA-771D-EC91-983F190A9B32}"/>
                </a:ext>
              </a:extLst>
            </p:cNvPr>
            <p:cNvSpPr/>
            <p:nvPr/>
          </p:nvSpPr>
          <p:spPr>
            <a:xfrm>
              <a:off x="4550912" y="3222266"/>
              <a:ext cx="883023"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Oval 17">
              <a:extLst>
                <a:ext uri="{FF2B5EF4-FFF2-40B4-BE49-F238E27FC236}">
                  <a16:creationId xmlns:a16="http://schemas.microsoft.com/office/drawing/2014/main" id="{E0F598CE-CE42-8F67-6E1B-24C660A610A4}"/>
                </a:ext>
              </a:extLst>
            </p:cNvPr>
            <p:cNvSpPr/>
            <p:nvPr/>
          </p:nvSpPr>
          <p:spPr>
            <a:xfrm>
              <a:off x="4239308" y="410009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Rectangle 18">
              <a:extLst>
                <a:ext uri="{FF2B5EF4-FFF2-40B4-BE49-F238E27FC236}">
                  <a16:creationId xmlns:a16="http://schemas.microsoft.com/office/drawing/2014/main" id="{71B67B60-29B4-47A1-F0ED-DADA5AB31E11}"/>
                </a:ext>
              </a:extLst>
            </p:cNvPr>
            <p:cNvSpPr/>
            <p:nvPr/>
          </p:nvSpPr>
          <p:spPr>
            <a:xfrm>
              <a:off x="4550912" y="3933282"/>
              <a:ext cx="1859413" cy="5044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grpSp>
      <p:sp>
        <p:nvSpPr>
          <p:cNvPr id="24" name="Oval 23">
            <a:extLst>
              <a:ext uri="{FF2B5EF4-FFF2-40B4-BE49-F238E27FC236}">
                <a16:creationId xmlns:a16="http://schemas.microsoft.com/office/drawing/2014/main" id="{9AF90A89-A4E4-F779-4404-78030A72D3E0}"/>
              </a:ext>
            </a:extLst>
          </p:cNvPr>
          <p:cNvSpPr/>
          <p:nvPr/>
        </p:nvSpPr>
        <p:spPr>
          <a:xfrm>
            <a:off x="8652738" y="462556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317482026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dirty="0"/>
              <a:t>Personalize Your List View</a:t>
            </a:r>
          </a:p>
        </p:txBody>
      </p:sp>
      <p:pic>
        <p:nvPicPr>
          <p:cNvPr id="7" name="Picture 6" descr="A screenshot of a computer&#10;&#10;Description automatically generated with medium confidence">
            <a:extLst>
              <a:ext uri="{FF2B5EF4-FFF2-40B4-BE49-F238E27FC236}">
                <a16:creationId xmlns:a16="http://schemas.microsoft.com/office/drawing/2014/main" id="{F927B683-D542-7F35-74F9-5CA0F2CD38B2}"/>
              </a:ext>
            </a:extLst>
          </p:cNvPr>
          <p:cNvPicPr>
            <a:picLocks noChangeAspect="1"/>
          </p:cNvPicPr>
          <p:nvPr/>
        </p:nvPicPr>
        <p:blipFill>
          <a:blip r:embed="rId2"/>
          <a:stretch>
            <a:fillRect/>
          </a:stretch>
        </p:blipFill>
        <p:spPr>
          <a:xfrm>
            <a:off x="526677" y="2887545"/>
            <a:ext cx="10652083" cy="2812774"/>
          </a:xfrm>
          <a:prstGeom prst="rect">
            <a:avLst/>
          </a:prstGeom>
          <a:ln>
            <a:solidFill>
              <a:schemeClr val="tx1"/>
            </a:solidFill>
          </a:ln>
        </p:spPr>
      </p:pic>
      <p:sp>
        <p:nvSpPr>
          <p:cNvPr id="10" name="TextBox 9">
            <a:extLst>
              <a:ext uri="{FF2B5EF4-FFF2-40B4-BE49-F238E27FC236}">
                <a16:creationId xmlns:a16="http://schemas.microsoft.com/office/drawing/2014/main" id="{70DC2EB0-C6C8-7399-773B-EF5F5E8E86EF}"/>
              </a:ext>
            </a:extLst>
          </p:cNvPr>
          <p:cNvSpPr txBox="1"/>
          <p:nvPr/>
        </p:nvSpPr>
        <p:spPr>
          <a:xfrm>
            <a:off x="401757" y="1036892"/>
            <a:ext cx="10588736" cy="1815882"/>
          </a:xfrm>
          <a:prstGeom prst="rect">
            <a:avLst/>
          </a:prstGeom>
          <a:noFill/>
        </p:spPr>
        <p:txBody>
          <a:bodyPr wrap="square" rtlCol="0">
            <a:spAutoFit/>
          </a:bodyPr>
          <a:lstStyle/>
          <a:p>
            <a:r>
              <a:rPr lang="en-US" dirty="0"/>
              <a:t>List View shows the data from a specific table in ServiceNow. In the example below, each column is a data field on the record. </a:t>
            </a:r>
          </a:p>
          <a:p>
            <a:endParaRPr lang="en-US" dirty="0"/>
          </a:p>
          <a:p>
            <a:pPr marL="342900" indent="-342900">
              <a:buAutoNum type="arabicPeriod"/>
            </a:pPr>
            <a:r>
              <a:rPr lang="en-US" dirty="0"/>
              <a:t>The gear icon allows you to personalize the list view to move columns left or right, as well as add or remove columns. </a:t>
            </a:r>
          </a:p>
          <a:p>
            <a:pPr marL="342900" lvl="5" indent="-342900">
              <a:buFont typeface="Arial" panose="020B0604020202020204" pitchFamily="34" charset="0"/>
              <a:buChar char="•"/>
            </a:pPr>
            <a:r>
              <a:rPr lang="en-US" dirty="0"/>
              <a:t>Find the field you want to display, move it from ‘Available’ to ‘Selected’ by clicking on the arrow. You may also move fields under  ‘Selected’ by selecting the field and moving it to ‘Available’.</a:t>
            </a:r>
          </a:p>
          <a:p>
            <a:pPr marL="342900" lvl="8" indent="-342900">
              <a:buFont typeface="Arial" panose="020B0604020202020204" pitchFamily="34" charset="0"/>
              <a:buChar char="•"/>
            </a:pPr>
            <a:r>
              <a:rPr lang="en-US" dirty="0"/>
              <a:t>To personalize the list view from left to right, in the ‘Selected’ column, move fields to the top in the order you wish to view them from left to right.</a:t>
            </a:r>
          </a:p>
          <a:p>
            <a:pPr marL="342900" lvl="8" indent="-342900">
              <a:buFont typeface="Arial" panose="020B0604020202020204" pitchFamily="34" charset="0"/>
              <a:buChar char="•"/>
            </a:pPr>
            <a:r>
              <a:rPr lang="en-US" dirty="0"/>
              <a:t>Click the ‘OK’ button. </a:t>
            </a:r>
          </a:p>
        </p:txBody>
      </p:sp>
      <p:sp>
        <p:nvSpPr>
          <p:cNvPr id="11" name="Rectangle 10">
            <a:extLst>
              <a:ext uri="{FF2B5EF4-FFF2-40B4-BE49-F238E27FC236}">
                <a16:creationId xmlns:a16="http://schemas.microsoft.com/office/drawing/2014/main" id="{2C772480-B0CA-771D-EC91-983F190A9B32}"/>
              </a:ext>
            </a:extLst>
          </p:cNvPr>
          <p:cNvSpPr/>
          <p:nvPr/>
        </p:nvSpPr>
        <p:spPr>
          <a:xfrm>
            <a:off x="526677" y="3409373"/>
            <a:ext cx="253499" cy="2161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1599ACA2-8992-6B7E-B2CA-91C9822CA336}"/>
              </a:ext>
            </a:extLst>
          </p:cNvPr>
          <p:cNvSpPr/>
          <p:nvPr/>
        </p:nvSpPr>
        <p:spPr>
          <a:xfrm>
            <a:off x="219712" y="342900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3" name="Picture 2" descr="A screenshot of a computer&#10;&#10;Description automatically generated with medium confidence">
            <a:extLst>
              <a:ext uri="{FF2B5EF4-FFF2-40B4-BE49-F238E27FC236}">
                <a16:creationId xmlns:a16="http://schemas.microsoft.com/office/drawing/2014/main" id="{FE43D714-AB90-987D-CBB5-A75EC6A4A736}"/>
              </a:ext>
            </a:extLst>
          </p:cNvPr>
          <p:cNvPicPr>
            <a:picLocks noChangeAspect="1"/>
          </p:cNvPicPr>
          <p:nvPr/>
        </p:nvPicPr>
        <p:blipFill>
          <a:blip r:embed="rId3"/>
          <a:stretch>
            <a:fillRect/>
          </a:stretch>
        </p:blipFill>
        <p:spPr>
          <a:xfrm>
            <a:off x="2118918" y="3243261"/>
            <a:ext cx="3733800" cy="332740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3EB57DDC-B618-711B-F2D2-608B58145505}"/>
              </a:ext>
            </a:extLst>
          </p:cNvPr>
          <p:cNvCxnSpPr>
            <a:cxnSpLocks/>
          </p:cNvCxnSpPr>
          <p:nvPr/>
        </p:nvCxnSpPr>
        <p:spPr>
          <a:xfrm>
            <a:off x="887565" y="3576330"/>
            <a:ext cx="1318740" cy="99567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7E617C-07CD-FB79-772B-BD75D329B043}"/>
              </a:ext>
            </a:extLst>
          </p:cNvPr>
          <p:cNvSpPr/>
          <p:nvPr/>
        </p:nvSpPr>
        <p:spPr>
          <a:xfrm>
            <a:off x="2314930" y="4882393"/>
            <a:ext cx="788997" cy="1326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3" name="Rectangle 12">
            <a:extLst>
              <a:ext uri="{FF2B5EF4-FFF2-40B4-BE49-F238E27FC236}">
                <a16:creationId xmlns:a16="http://schemas.microsoft.com/office/drawing/2014/main" id="{7E965DE6-ECFE-4B55-26B4-CAFCE77334A0}"/>
              </a:ext>
            </a:extLst>
          </p:cNvPr>
          <p:cNvSpPr/>
          <p:nvPr/>
        </p:nvSpPr>
        <p:spPr>
          <a:xfrm>
            <a:off x="3674377" y="4439573"/>
            <a:ext cx="276838" cy="5099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5" name="Rectangle 14">
            <a:extLst>
              <a:ext uri="{FF2B5EF4-FFF2-40B4-BE49-F238E27FC236}">
                <a16:creationId xmlns:a16="http://schemas.microsoft.com/office/drawing/2014/main" id="{28E5E706-C18F-B61A-F0AF-40A41CA8A936}"/>
              </a:ext>
            </a:extLst>
          </p:cNvPr>
          <p:cNvSpPr/>
          <p:nvPr/>
        </p:nvSpPr>
        <p:spPr>
          <a:xfrm>
            <a:off x="5481560" y="4439573"/>
            <a:ext cx="214565" cy="5099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64265536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4BCD-58C5-774B-F3E6-968C4DC63582}"/>
              </a:ext>
            </a:extLst>
          </p:cNvPr>
          <p:cNvSpPr>
            <a:spLocks noGrp="1"/>
          </p:cNvSpPr>
          <p:nvPr>
            <p:ph type="title"/>
          </p:nvPr>
        </p:nvSpPr>
        <p:spPr/>
        <p:txBody>
          <a:bodyPr/>
          <a:lstStyle/>
          <a:p>
            <a:r>
              <a:rPr lang="en-US" dirty="0"/>
              <a:t>User Interface Buttons</a:t>
            </a:r>
          </a:p>
        </p:txBody>
      </p:sp>
      <p:sp>
        <p:nvSpPr>
          <p:cNvPr id="3" name="Text Placeholder 2">
            <a:extLst>
              <a:ext uri="{FF2B5EF4-FFF2-40B4-BE49-F238E27FC236}">
                <a16:creationId xmlns:a16="http://schemas.microsoft.com/office/drawing/2014/main" id="{4E7FC709-86BB-6ADB-E134-E8080BC59CAF}"/>
              </a:ext>
            </a:extLst>
          </p:cNvPr>
          <p:cNvSpPr>
            <a:spLocks noGrp="1"/>
          </p:cNvSpPr>
          <p:nvPr>
            <p:ph type="body" idx="1"/>
          </p:nvPr>
        </p:nvSpPr>
        <p:spPr>
          <a:xfrm>
            <a:off x="323902" y="1339333"/>
            <a:ext cx="11175895" cy="4446033"/>
          </a:xfrm>
        </p:spPr>
        <p:txBody>
          <a:bodyPr/>
          <a:lstStyle/>
          <a:p>
            <a:pPr marL="88900" indent="0">
              <a:buClr>
                <a:schemeClr val="tx1"/>
              </a:buClr>
              <a:buNone/>
            </a:pPr>
            <a:r>
              <a:rPr lang="en-US" dirty="0">
                <a:latin typeface="Arial" panose="020B0604020202020204" pitchFamily="34" charset="0"/>
                <a:cs typeface="Arial" panose="020B0604020202020204" pitchFamily="34" charset="0"/>
              </a:rPr>
              <a:t>ServiceNow uses User Interface (UI) buttons at the top of their forms in all their applications.</a:t>
            </a:r>
          </a:p>
          <a:p>
            <a:pPr marL="88900" indent="0">
              <a:buClr>
                <a:schemeClr val="tx1"/>
              </a:buClr>
              <a:buNone/>
            </a:pPr>
            <a:endParaRPr lang="en-US" dirty="0">
              <a:latin typeface="Arial" panose="020B0604020202020204" pitchFamily="34" charset="0"/>
              <a:cs typeface="Arial" panose="020B0604020202020204" pitchFamily="34" charset="0"/>
            </a:endParaRPr>
          </a:p>
          <a:p>
            <a:pPr marL="88900" indent="0">
              <a:buClr>
                <a:schemeClr val="tx1"/>
              </a:buClr>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Save</a:t>
            </a:r>
            <a:r>
              <a:rPr lang="en-US" dirty="0">
                <a:latin typeface="Arial" panose="020B0604020202020204" pitchFamily="34" charset="0"/>
                <a:cs typeface="Arial" panose="020B0604020202020204" pitchFamily="34" charset="0"/>
              </a:rPr>
              <a:t> – saves the record and stays on the record.</a:t>
            </a:r>
          </a:p>
          <a:p>
            <a:pPr marL="88900" indent="0">
              <a:buClr>
                <a:schemeClr val="tx1"/>
              </a:buClr>
              <a:buNone/>
            </a:pPr>
            <a:endParaRPr lang="en-US" dirty="0">
              <a:latin typeface="Arial" panose="020B0604020202020204" pitchFamily="34" charset="0"/>
              <a:cs typeface="Arial" panose="020B0604020202020204" pitchFamily="34" charset="0"/>
            </a:endParaRPr>
          </a:p>
          <a:p>
            <a:pPr marL="88900" indent="0">
              <a:buClr>
                <a:schemeClr val="tx1"/>
              </a:buClr>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Insert &amp; Stay</a:t>
            </a:r>
            <a:r>
              <a:rPr lang="en-US" dirty="0">
                <a:latin typeface="Arial" panose="020B0604020202020204" pitchFamily="34" charset="0"/>
                <a:cs typeface="Arial" panose="020B0604020202020204" pitchFamily="34" charset="0"/>
              </a:rPr>
              <a:t> – creates a copy of the current record with any modified values, and redirect to the new record.</a:t>
            </a:r>
            <a:endParaRPr lang="en-US" b="1" dirty="0">
              <a:latin typeface="Arial" panose="020B0604020202020204" pitchFamily="34" charset="0"/>
              <a:cs typeface="Arial" panose="020B0604020202020204" pitchFamily="34" charset="0"/>
            </a:endParaRPr>
          </a:p>
          <a:p>
            <a:pPr marL="88900" indent="0">
              <a:buClr>
                <a:schemeClr val="tx1"/>
              </a:buClr>
              <a:buNone/>
            </a:pPr>
            <a:endParaRPr lang="en-US" dirty="0">
              <a:latin typeface="Arial" panose="020B0604020202020204" pitchFamily="34" charset="0"/>
              <a:cs typeface="Arial" panose="020B0604020202020204" pitchFamily="34" charset="0"/>
            </a:endParaRPr>
          </a:p>
          <a:p>
            <a:pPr marL="88900" indent="0">
              <a:buClr>
                <a:schemeClr val="tx1"/>
              </a:buClr>
              <a:buNone/>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Update</a:t>
            </a:r>
            <a:r>
              <a:rPr lang="en-US" dirty="0">
                <a:latin typeface="Arial" panose="020B0604020202020204" pitchFamily="34" charset="0"/>
                <a:cs typeface="Arial" panose="020B0604020202020204" pitchFamily="34" charset="0"/>
              </a:rPr>
              <a:t> - saves the record and closes it.</a:t>
            </a:r>
            <a:endParaRPr lang="en-US" b="1" dirty="0">
              <a:latin typeface="Arial" panose="020B0604020202020204" pitchFamily="34" charset="0"/>
              <a:cs typeface="Arial" panose="020B0604020202020204" pitchFamily="34" charset="0"/>
            </a:endParaRPr>
          </a:p>
          <a:p>
            <a:pPr marL="88900" indent="0">
              <a:buClr>
                <a:schemeClr val="tx1"/>
              </a:buClr>
              <a:buNone/>
            </a:pPr>
            <a:endParaRPr lang="en-US" b="1" dirty="0"/>
          </a:p>
        </p:txBody>
      </p:sp>
      <p:pic>
        <p:nvPicPr>
          <p:cNvPr id="5" name="Picture 4">
            <a:extLst>
              <a:ext uri="{FF2B5EF4-FFF2-40B4-BE49-F238E27FC236}">
                <a16:creationId xmlns:a16="http://schemas.microsoft.com/office/drawing/2014/main" id="{F7133189-0355-9782-A0EF-569B8A0020EE}"/>
              </a:ext>
            </a:extLst>
          </p:cNvPr>
          <p:cNvPicPr>
            <a:picLocks noChangeAspect="1"/>
          </p:cNvPicPr>
          <p:nvPr/>
        </p:nvPicPr>
        <p:blipFill>
          <a:blip r:embed="rId2"/>
          <a:stretch>
            <a:fillRect/>
          </a:stretch>
        </p:blipFill>
        <p:spPr>
          <a:xfrm>
            <a:off x="508053" y="2523065"/>
            <a:ext cx="572910" cy="414866"/>
          </a:xfrm>
          <a:prstGeom prst="rect">
            <a:avLst/>
          </a:prstGeom>
          <a:ln>
            <a:solidFill>
              <a:schemeClr val="tx1"/>
            </a:solidFill>
          </a:ln>
        </p:spPr>
      </p:pic>
      <p:pic>
        <p:nvPicPr>
          <p:cNvPr id="7" name="Picture 6">
            <a:extLst>
              <a:ext uri="{FF2B5EF4-FFF2-40B4-BE49-F238E27FC236}">
                <a16:creationId xmlns:a16="http://schemas.microsoft.com/office/drawing/2014/main" id="{07A3D027-996B-F5A8-7078-7EF966B99BDC}"/>
              </a:ext>
            </a:extLst>
          </p:cNvPr>
          <p:cNvPicPr>
            <a:picLocks noChangeAspect="1"/>
          </p:cNvPicPr>
          <p:nvPr/>
        </p:nvPicPr>
        <p:blipFill>
          <a:blip r:embed="rId3"/>
          <a:stretch>
            <a:fillRect/>
          </a:stretch>
        </p:blipFill>
        <p:spPr>
          <a:xfrm>
            <a:off x="508053" y="4464863"/>
            <a:ext cx="812024" cy="371211"/>
          </a:xfrm>
          <a:prstGeom prst="rect">
            <a:avLst/>
          </a:prstGeom>
          <a:ln>
            <a:solidFill>
              <a:schemeClr val="tx1"/>
            </a:solidFill>
          </a:ln>
        </p:spPr>
      </p:pic>
      <p:pic>
        <p:nvPicPr>
          <p:cNvPr id="9" name="Picture 8">
            <a:extLst>
              <a:ext uri="{FF2B5EF4-FFF2-40B4-BE49-F238E27FC236}">
                <a16:creationId xmlns:a16="http://schemas.microsoft.com/office/drawing/2014/main" id="{F05953A2-5A86-35F9-C72A-F2593DED5344}"/>
              </a:ext>
            </a:extLst>
          </p:cNvPr>
          <p:cNvPicPr>
            <a:picLocks noChangeAspect="1"/>
          </p:cNvPicPr>
          <p:nvPr/>
        </p:nvPicPr>
        <p:blipFill>
          <a:blip r:embed="rId4"/>
          <a:stretch>
            <a:fillRect/>
          </a:stretch>
        </p:blipFill>
        <p:spPr>
          <a:xfrm>
            <a:off x="508053" y="3323171"/>
            <a:ext cx="1015948" cy="371212"/>
          </a:xfrm>
          <a:prstGeom prst="rect">
            <a:avLst/>
          </a:prstGeom>
          <a:ln>
            <a:solidFill>
              <a:schemeClr val="tx1"/>
            </a:solidFill>
          </a:ln>
        </p:spPr>
      </p:pic>
    </p:spTree>
    <p:extLst>
      <p:ext uri="{BB962C8B-B14F-4D97-AF65-F5344CB8AC3E}">
        <p14:creationId xmlns:p14="http://schemas.microsoft.com/office/powerpoint/2010/main" val="247599252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Demand Management Overview</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2" name="Rectangle 1">
            <a:extLst>
              <a:ext uri="{FF2B5EF4-FFF2-40B4-BE49-F238E27FC236}">
                <a16:creationId xmlns:a16="http://schemas.microsoft.com/office/drawing/2014/main" id="{1CE98BED-8819-0E05-36B7-58573F4C63AD}"/>
              </a:ext>
            </a:extLst>
          </p:cNvPr>
          <p:cNvSpPr/>
          <p:nvPr/>
        </p:nvSpPr>
        <p:spPr>
          <a:xfrm>
            <a:off x="110359" y="1458310"/>
            <a:ext cx="11989675" cy="4114800"/>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Google Shape;390;p7"/>
          <p:cNvSpPr txBox="1">
            <a:spLocks noGrp="1"/>
          </p:cNvSpPr>
          <p:nvPr>
            <p:ph type="title"/>
          </p:nvPr>
        </p:nvSpPr>
        <p:spPr>
          <a:xfrm>
            <a:off x="635000" y="365124"/>
            <a:ext cx="10972800" cy="1246800"/>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buFont typeface="Helvetica Neue Light"/>
            </a:pPr>
            <a:r>
              <a:rPr lang="en-US" dirty="0"/>
              <a:t>IT Demand Request to Project</a:t>
            </a:r>
          </a:p>
        </p:txBody>
      </p:sp>
      <p:sp>
        <p:nvSpPr>
          <p:cNvPr id="392" name="Google Shape;392;p7"/>
          <p:cNvSpPr txBox="1">
            <a:spLocks noGrp="1"/>
          </p:cNvSpPr>
          <p:nvPr>
            <p:ph type="sldNum" idx="12"/>
          </p:nvPr>
        </p:nvSpPr>
        <p:spPr>
          <a:xfrm>
            <a:off x="11352849" y="6415725"/>
            <a:ext cx="59933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17</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
        <p:nvSpPr>
          <p:cNvPr id="6" name="TextBox 5">
            <a:extLst>
              <a:ext uri="{FF2B5EF4-FFF2-40B4-BE49-F238E27FC236}">
                <a16:creationId xmlns:a16="http://schemas.microsoft.com/office/drawing/2014/main" id="{6F9278A1-DAF1-5B62-019F-73DB82F01A3B}"/>
              </a:ext>
            </a:extLst>
          </p:cNvPr>
          <p:cNvSpPr txBox="1"/>
          <p:nvPr/>
        </p:nvSpPr>
        <p:spPr>
          <a:xfrm>
            <a:off x="456469" y="3173500"/>
            <a:ext cx="1692165" cy="954107"/>
          </a:xfrm>
          <a:prstGeom prst="rect">
            <a:avLst/>
          </a:prstGeom>
          <a:noFill/>
          <a:ln w="50800">
            <a:solidFill>
              <a:schemeClr val="tx1"/>
            </a:solidFill>
          </a:ln>
        </p:spPr>
        <p:txBody>
          <a:bodyPr wrap="square" rtlCol="0">
            <a:spAutoFit/>
          </a:bodyPr>
          <a:lstStyle/>
          <a:p>
            <a:pPr algn="ctr"/>
            <a:r>
              <a:rPr lang="en-US" sz="2800" b="1" dirty="0"/>
              <a:t>IT Demand</a:t>
            </a:r>
          </a:p>
        </p:txBody>
      </p:sp>
      <p:sp>
        <p:nvSpPr>
          <p:cNvPr id="7" name="TextBox 6">
            <a:extLst>
              <a:ext uri="{FF2B5EF4-FFF2-40B4-BE49-F238E27FC236}">
                <a16:creationId xmlns:a16="http://schemas.microsoft.com/office/drawing/2014/main" id="{5D0CC018-FBA9-1C62-71E7-92860D69BC8B}"/>
              </a:ext>
            </a:extLst>
          </p:cNvPr>
          <p:cNvSpPr txBox="1"/>
          <p:nvPr/>
        </p:nvSpPr>
        <p:spPr>
          <a:xfrm>
            <a:off x="3489667" y="2250170"/>
            <a:ext cx="4024381" cy="2800767"/>
          </a:xfrm>
          <a:prstGeom prst="rect">
            <a:avLst/>
          </a:prstGeom>
          <a:noFill/>
          <a:ln w="63500">
            <a:solidFill>
              <a:srgbClr val="C00000"/>
            </a:solidFill>
          </a:ln>
        </p:spPr>
        <p:txBody>
          <a:bodyPr wrap="square" rtlCol="0">
            <a:spAutoFit/>
          </a:bodyPr>
          <a:lstStyle/>
          <a:p>
            <a:pPr algn="ctr"/>
            <a:r>
              <a:rPr lang="en-US" sz="2800" b="1" dirty="0"/>
              <a:t>Demand</a:t>
            </a:r>
          </a:p>
          <a:p>
            <a:pPr algn="ctr"/>
            <a:endParaRPr lang="en-US" sz="2800" b="1" dirty="0"/>
          </a:p>
          <a:p>
            <a:pPr algn="ctr"/>
            <a:r>
              <a:rPr lang="en-US" sz="2400" b="1" dirty="0"/>
              <a:t>Stakeholders</a:t>
            </a:r>
          </a:p>
          <a:p>
            <a:pPr algn="ctr"/>
            <a:r>
              <a:rPr lang="en-US" sz="2400" b="1" dirty="0"/>
              <a:t>Assessments / Approvals</a:t>
            </a:r>
          </a:p>
          <a:p>
            <a:pPr algn="ctr"/>
            <a:r>
              <a:rPr lang="en-US" sz="2400" b="1" dirty="0"/>
              <a:t>Benefit / Cost Plans</a:t>
            </a:r>
          </a:p>
          <a:p>
            <a:pPr algn="ctr"/>
            <a:r>
              <a:rPr lang="en-US" sz="2400" b="1" dirty="0"/>
              <a:t>Funding Sources</a:t>
            </a:r>
          </a:p>
          <a:p>
            <a:pPr algn="ctr"/>
            <a:r>
              <a:rPr lang="en-US" sz="2400" b="1" dirty="0"/>
              <a:t>Tasks / Requirements</a:t>
            </a:r>
          </a:p>
        </p:txBody>
      </p:sp>
      <p:sp>
        <p:nvSpPr>
          <p:cNvPr id="8" name="TextBox 7">
            <a:extLst>
              <a:ext uri="{FF2B5EF4-FFF2-40B4-BE49-F238E27FC236}">
                <a16:creationId xmlns:a16="http://schemas.microsoft.com/office/drawing/2014/main" id="{0E39DABD-CD10-20F5-8650-9FA71F6FE125}"/>
              </a:ext>
            </a:extLst>
          </p:cNvPr>
          <p:cNvSpPr txBox="1"/>
          <p:nvPr/>
        </p:nvSpPr>
        <p:spPr>
          <a:xfrm>
            <a:off x="8702334" y="2357892"/>
            <a:ext cx="3067420" cy="2585323"/>
          </a:xfrm>
          <a:prstGeom prst="rect">
            <a:avLst/>
          </a:prstGeom>
          <a:noFill/>
          <a:ln w="50800">
            <a:solidFill>
              <a:schemeClr val="tx1"/>
            </a:solidFill>
          </a:ln>
        </p:spPr>
        <p:txBody>
          <a:bodyPr wrap="square" rtlCol="0">
            <a:spAutoFit/>
          </a:bodyPr>
          <a:lstStyle/>
          <a:p>
            <a:pPr algn="ctr"/>
            <a:r>
              <a:rPr lang="en-US" sz="2800" b="1" dirty="0"/>
              <a:t>Project</a:t>
            </a:r>
          </a:p>
          <a:p>
            <a:pPr algn="ctr"/>
            <a:endParaRPr lang="en-US" dirty="0"/>
          </a:p>
          <a:p>
            <a:pPr algn="ctr"/>
            <a:r>
              <a:rPr lang="en-US" sz="2400" b="1" dirty="0"/>
              <a:t>Planning / Tracking</a:t>
            </a:r>
          </a:p>
          <a:p>
            <a:pPr algn="ctr"/>
            <a:r>
              <a:rPr lang="en-US" sz="2400" b="1" dirty="0"/>
              <a:t>Status Reports</a:t>
            </a:r>
          </a:p>
          <a:p>
            <a:pPr algn="ctr"/>
            <a:r>
              <a:rPr lang="en-US" sz="2400" b="1" dirty="0"/>
              <a:t>Approvals</a:t>
            </a:r>
          </a:p>
          <a:p>
            <a:pPr algn="ctr"/>
            <a:r>
              <a:rPr lang="en-US" sz="2400" b="1" dirty="0"/>
              <a:t>Benefit / Cost Plans</a:t>
            </a:r>
          </a:p>
          <a:p>
            <a:pPr algn="ctr"/>
            <a:r>
              <a:rPr lang="en-US" sz="2400" b="1" dirty="0"/>
              <a:t>Tasks</a:t>
            </a:r>
          </a:p>
        </p:txBody>
      </p:sp>
      <p:cxnSp>
        <p:nvCxnSpPr>
          <p:cNvPr id="10" name="Straight Arrow Connector 9">
            <a:extLst>
              <a:ext uri="{FF2B5EF4-FFF2-40B4-BE49-F238E27FC236}">
                <a16:creationId xmlns:a16="http://schemas.microsoft.com/office/drawing/2014/main" id="{52CDC531-766C-7389-95FA-BDDDB01269FB}"/>
              </a:ext>
            </a:extLst>
          </p:cNvPr>
          <p:cNvCxnSpPr>
            <a:cxnSpLocks/>
            <a:stCxn id="6" idx="3"/>
            <a:endCxn id="7" idx="1"/>
          </p:cNvCxnSpPr>
          <p:nvPr/>
        </p:nvCxnSpPr>
        <p:spPr>
          <a:xfrm>
            <a:off x="2148634" y="3650554"/>
            <a:ext cx="13410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F2F9FF7-C67A-719E-FC3B-2632CC600870}"/>
              </a:ext>
            </a:extLst>
          </p:cNvPr>
          <p:cNvCxnSpPr>
            <a:cxnSpLocks/>
            <a:stCxn id="7" idx="3"/>
            <a:endCxn id="8" idx="1"/>
          </p:cNvCxnSpPr>
          <p:nvPr/>
        </p:nvCxnSpPr>
        <p:spPr>
          <a:xfrm>
            <a:off x="7514048" y="3650554"/>
            <a:ext cx="118828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683347D-1D29-7EBF-0150-009B90B3BB68}"/>
              </a:ext>
            </a:extLst>
          </p:cNvPr>
          <p:cNvSpPr txBox="1"/>
          <p:nvPr/>
        </p:nvSpPr>
        <p:spPr>
          <a:xfrm>
            <a:off x="2322085" y="3827002"/>
            <a:ext cx="959364" cy="523220"/>
          </a:xfrm>
          <a:prstGeom prst="rect">
            <a:avLst/>
          </a:prstGeom>
          <a:noFill/>
        </p:spPr>
        <p:txBody>
          <a:bodyPr wrap="square" rtlCol="0">
            <a:spAutoFit/>
          </a:bodyPr>
          <a:lstStyle/>
          <a:p>
            <a:pPr algn="ctr"/>
            <a:r>
              <a:rPr lang="en-US" dirty="0"/>
              <a:t>Demand </a:t>
            </a:r>
          </a:p>
          <a:p>
            <a:pPr algn="ctr"/>
            <a:r>
              <a:rPr lang="en-US" dirty="0"/>
              <a:t>Intake</a:t>
            </a:r>
          </a:p>
        </p:txBody>
      </p:sp>
      <p:sp>
        <p:nvSpPr>
          <p:cNvPr id="16" name="TextBox 15">
            <a:extLst>
              <a:ext uri="{FF2B5EF4-FFF2-40B4-BE49-F238E27FC236}">
                <a16:creationId xmlns:a16="http://schemas.microsoft.com/office/drawing/2014/main" id="{B64963F6-D330-AABB-81C8-0B98371B8763}"/>
              </a:ext>
            </a:extLst>
          </p:cNvPr>
          <p:cNvSpPr txBox="1"/>
          <p:nvPr/>
        </p:nvSpPr>
        <p:spPr>
          <a:xfrm>
            <a:off x="612215" y="4287304"/>
            <a:ext cx="1208015" cy="523220"/>
          </a:xfrm>
          <a:prstGeom prst="rect">
            <a:avLst/>
          </a:prstGeom>
          <a:noFill/>
        </p:spPr>
        <p:txBody>
          <a:bodyPr wrap="square" rtlCol="0">
            <a:spAutoFit/>
          </a:bodyPr>
          <a:lstStyle/>
          <a:p>
            <a:pPr algn="ctr"/>
            <a:r>
              <a:rPr lang="en-US" dirty="0"/>
              <a:t>Service Portal</a:t>
            </a:r>
          </a:p>
        </p:txBody>
      </p:sp>
      <p:sp>
        <p:nvSpPr>
          <p:cNvPr id="17" name="TextBox 16">
            <a:extLst>
              <a:ext uri="{FF2B5EF4-FFF2-40B4-BE49-F238E27FC236}">
                <a16:creationId xmlns:a16="http://schemas.microsoft.com/office/drawing/2014/main" id="{4BAD9ABF-BEB4-D4FC-3525-14B522ECD4AA}"/>
              </a:ext>
            </a:extLst>
          </p:cNvPr>
          <p:cNvSpPr txBox="1"/>
          <p:nvPr/>
        </p:nvSpPr>
        <p:spPr>
          <a:xfrm>
            <a:off x="7613240" y="3865997"/>
            <a:ext cx="989901" cy="523220"/>
          </a:xfrm>
          <a:prstGeom prst="rect">
            <a:avLst/>
          </a:prstGeom>
          <a:noFill/>
        </p:spPr>
        <p:txBody>
          <a:bodyPr wrap="square" rtlCol="0">
            <a:spAutoFit/>
          </a:bodyPr>
          <a:lstStyle/>
          <a:p>
            <a:pPr algn="ctr"/>
            <a:r>
              <a:rPr lang="en-US" dirty="0"/>
              <a:t>Approved </a:t>
            </a:r>
          </a:p>
          <a:p>
            <a:pPr algn="ctr"/>
            <a:r>
              <a:rPr lang="en-US" dirty="0"/>
              <a:t>Demand</a:t>
            </a:r>
          </a:p>
        </p:txBody>
      </p:sp>
    </p:spTree>
    <p:extLst>
      <p:ext uri="{BB962C8B-B14F-4D97-AF65-F5344CB8AC3E}">
        <p14:creationId xmlns:p14="http://schemas.microsoft.com/office/powerpoint/2010/main" val="3087000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523076" y="2736697"/>
            <a:ext cx="1726943" cy="3352928"/>
          </a:xfrm>
          <a:prstGeom prst="rect">
            <a:avLst/>
          </a:prstGeom>
          <a:solidFill>
            <a:srgbClr val="E4F2EE">
              <a:alpha val="43922"/>
            </a:srgbClr>
          </a:solidFill>
          <a:ln>
            <a:no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2337965" y="2698722"/>
            <a:ext cx="1748639" cy="338637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014531" y="2694194"/>
            <a:ext cx="1746900"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7835748" y="2694194"/>
            <a:ext cx="1746901"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5" name="Rectangle 44">
            <a:extLst>
              <a:ext uri="{FF2B5EF4-FFF2-40B4-BE49-F238E27FC236}">
                <a16:creationId xmlns:a16="http://schemas.microsoft.com/office/drawing/2014/main" id="{DCF4B7C4-1DE1-4F49-84E4-23FBFA174D5E}"/>
              </a:ext>
            </a:extLst>
          </p:cNvPr>
          <p:cNvSpPr/>
          <p:nvPr/>
        </p:nvSpPr>
        <p:spPr>
          <a:xfrm>
            <a:off x="9656967" y="2694192"/>
            <a:ext cx="1812783"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4172249" y="2736697"/>
            <a:ext cx="1746900" cy="3348397"/>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b="0" dirty="0"/>
              <a:t>Demand End-to-End Process Flow</a:t>
            </a:r>
          </a:p>
        </p:txBody>
      </p:sp>
      <p:grpSp>
        <p:nvGrpSpPr>
          <p:cNvPr id="3" name="Group 2"/>
          <p:cNvGrpSpPr/>
          <p:nvPr/>
        </p:nvGrpSpPr>
        <p:grpSpPr>
          <a:xfrm>
            <a:off x="455028" y="1669904"/>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Draft</a:t>
              </a:r>
            </a:p>
          </p:txBody>
        </p:sp>
      </p:grpSp>
      <p:grpSp>
        <p:nvGrpSpPr>
          <p:cNvPr id="29" name="Group 28"/>
          <p:cNvGrpSpPr/>
          <p:nvPr/>
        </p:nvGrpSpPr>
        <p:grpSpPr>
          <a:xfrm>
            <a:off x="2300397" y="1669904"/>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Submitted</a:t>
              </a:r>
            </a:p>
          </p:txBody>
        </p:sp>
      </p:grpSp>
      <p:grpSp>
        <p:nvGrpSpPr>
          <p:cNvPr id="32" name="Group 31"/>
          <p:cNvGrpSpPr/>
          <p:nvPr/>
        </p:nvGrpSpPr>
        <p:grpSpPr>
          <a:xfrm>
            <a:off x="4145817" y="1669904"/>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Screening</a:t>
              </a:r>
            </a:p>
          </p:txBody>
        </p:sp>
      </p:grpSp>
      <p:grpSp>
        <p:nvGrpSpPr>
          <p:cNvPr id="51" name="Group 50"/>
          <p:cNvGrpSpPr/>
          <p:nvPr/>
        </p:nvGrpSpPr>
        <p:grpSpPr>
          <a:xfrm>
            <a:off x="5991237" y="1669904"/>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Qualified</a:t>
              </a:r>
            </a:p>
          </p:txBody>
        </p:sp>
      </p:grpSp>
      <p:grpSp>
        <p:nvGrpSpPr>
          <p:cNvPr id="54" name="Group 53"/>
          <p:cNvGrpSpPr/>
          <p:nvPr/>
        </p:nvGrpSpPr>
        <p:grpSpPr>
          <a:xfrm>
            <a:off x="7841402" y="1669904"/>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Approved</a:t>
              </a:r>
            </a:p>
          </p:txBody>
        </p:sp>
      </p:grpSp>
      <p:grpSp>
        <p:nvGrpSpPr>
          <p:cNvPr id="57" name="Group 56"/>
          <p:cNvGrpSpPr/>
          <p:nvPr/>
        </p:nvGrpSpPr>
        <p:grpSpPr>
          <a:xfrm>
            <a:off x="9691251" y="1669904"/>
            <a:ext cx="2286000" cy="1111123"/>
            <a:chOff x="2586867" y="1646483"/>
            <a:chExt cx="2286000" cy="1111123"/>
          </a:xfrm>
        </p:grpSpPr>
        <p:sp>
          <p:nvSpPr>
            <p:cNvPr id="58" name="Chevron 57"/>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9"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Completed</a:t>
              </a:r>
            </a:p>
          </p:txBody>
        </p:sp>
      </p:grpSp>
      <p:cxnSp>
        <p:nvCxnSpPr>
          <p:cNvPr id="7" name="Elbow Connector 6"/>
          <p:cNvCxnSpPr>
            <a:cxnSpLocks/>
            <a:stCxn id="31" idx="0"/>
            <a:endCxn id="52" idx="0"/>
          </p:cNvCxnSpPr>
          <p:nvPr/>
        </p:nvCxnSpPr>
        <p:spPr>
          <a:xfrm rot="16200000" flipH="1">
            <a:off x="5205934" y="-1194"/>
            <a:ext cx="1" cy="3342196"/>
          </a:xfrm>
          <a:prstGeom prst="bentConnector3">
            <a:avLst>
              <a:gd name="adj1" fmla="val -2286000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hevron 61"/>
          <p:cNvSpPr>
            <a:spLocks noChangeAspect="1"/>
          </p:cNvSpPr>
          <p:nvPr/>
        </p:nvSpPr>
        <p:spPr>
          <a:xfrm flipH="1">
            <a:off x="2260915" y="2799254"/>
            <a:ext cx="5580487" cy="310301"/>
          </a:xfrm>
          <a:prstGeom prst="chevron">
            <a:avLst/>
          </a:prstGeom>
          <a:solidFill>
            <a:schemeClr val="accent3">
              <a:lumMod val="50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Rejected Approval </a:t>
            </a:r>
          </a:p>
        </p:txBody>
      </p:sp>
      <p:cxnSp>
        <p:nvCxnSpPr>
          <p:cNvPr id="64" name="Elbow Connector 63"/>
          <p:cNvCxnSpPr>
            <a:stCxn id="62" idx="2"/>
            <a:endCxn id="23" idx="2"/>
          </p:cNvCxnSpPr>
          <p:nvPr/>
        </p:nvCxnSpPr>
        <p:spPr>
          <a:xfrm rot="5400000" flipH="1">
            <a:off x="3029362" y="1010184"/>
            <a:ext cx="410833" cy="3787910"/>
          </a:xfrm>
          <a:prstGeom prst="bentConnector3">
            <a:avLst>
              <a:gd name="adj1" fmla="val -55643"/>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hevron 34"/>
          <p:cNvSpPr>
            <a:spLocks noChangeAspect="1"/>
          </p:cNvSpPr>
          <p:nvPr/>
        </p:nvSpPr>
        <p:spPr>
          <a:xfrm>
            <a:off x="9033400" y="2781027"/>
            <a:ext cx="2731918" cy="328528"/>
          </a:xfrm>
          <a:prstGeom prst="chevron">
            <a:avLst/>
          </a:prstGeom>
          <a:solidFill>
            <a:schemeClr val="accent2"/>
          </a:solidFill>
          <a:ln>
            <a:solidFill>
              <a:schemeClr val="accent2">
                <a:lumMod val="75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p:txBody>
      </p:sp>
      <p:cxnSp>
        <p:nvCxnSpPr>
          <p:cNvPr id="36" name="Elbow Connector 35"/>
          <p:cNvCxnSpPr>
            <a:cxnSpLocks/>
          </p:cNvCxnSpPr>
          <p:nvPr/>
        </p:nvCxnSpPr>
        <p:spPr>
          <a:xfrm>
            <a:off x="8365932" y="2715756"/>
            <a:ext cx="775229" cy="238648"/>
          </a:xfrm>
          <a:prstGeom prst="bentConnector3">
            <a:avLst>
              <a:gd name="adj1" fmla="val 644"/>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2AC2C5-97CB-4F70-B7E7-88CF2E477DF9}"/>
              </a:ext>
            </a:extLst>
          </p:cNvPr>
          <p:cNvSpPr txBox="1"/>
          <p:nvPr/>
        </p:nvSpPr>
        <p:spPr>
          <a:xfrm>
            <a:off x="487800" y="3646542"/>
            <a:ext cx="176831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 Demand draft may be created on the service portal or by the Demand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The Demand Manager updates the demand details and submits when ready.</a:t>
            </a:r>
          </a:p>
        </p:txBody>
      </p:sp>
      <p:sp>
        <p:nvSpPr>
          <p:cNvPr id="65" name="TextBox 64">
            <a:extLst>
              <a:ext uri="{FF2B5EF4-FFF2-40B4-BE49-F238E27FC236}">
                <a16:creationId xmlns:a16="http://schemas.microsoft.com/office/drawing/2014/main" id="{61A9EFE7-4054-4664-A5C5-64A5EFAD0342}"/>
              </a:ext>
            </a:extLst>
          </p:cNvPr>
          <p:cNvSpPr txBox="1"/>
          <p:nvPr/>
        </p:nvSpPr>
        <p:spPr>
          <a:xfrm>
            <a:off x="2344065" y="3623375"/>
            <a:ext cx="1858426"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Demand Manager completes Kansas IT Business Risk Assessment</a:t>
            </a:r>
            <a:r>
              <a:rPr lang="en-US" sz="1200" kern="1200" dirty="0">
                <a:solidFill>
                  <a:srgbClr val="343534"/>
                </a:solidFill>
                <a:latin typeface="Century Gothic" panose="020F0302020204030204"/>
                <a:ea typeface="+mn-ea"/>
                <a:cs typeface="+mn-cs"/>
              </a:rPr>
              <a: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343534"/>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Cost plans, benefit plans, funding sources are created.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Financial information on cost of ownership and length of commitment defined.</a:t>
            </a:r>
            <a:endPar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4159104" y="3429000"/>
            <a:ext cx="1822247"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The Demand Manager completes Demand Tasks for  SOW/RFP, IV&amp;V and Feasibility Study documentation (if required).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Compliance Acknowledgement completed.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Executive Authority approval.</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013906" y="3627391"/>
            <a:ext cx="174690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KITO completeness review.</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JCIT advise and consult.</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CITO approval.</a:t>
            </a:r>
          </a:p>
        </p:txBody>
      </p:sp>
      <p:sp>
        <p:nvSpPr>
          <p:cNvPr id="68" name="TextBox 67">
            <a:extLst>
              <a:ext uri="{FF2B5EF4-FFF2-40B4-BE49-F238E27FC236}">
                <a16:creationId xmlns:a16="http://schemas.microsoft.com/office/drawing/2014/main" id="{6CE7127C-53EB-46F0-A6CE-35B6F7CC01B6}"/>
              </a:ext>
            </a:extLst>
          </p:cNvPr>
          <p:cNvSpPr txBox="1"/>
          <p:nvPr/>
        </p:nvSpPr>
        <p:spPr>
          <a:xfrm>
            <a:off x="7833931" y="3646542"/>
            <a:ext cx="175053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If CITO approves demand, Approved state is automatically completed.</a:t>
            </a:r>
            <a:endParaRPr lang="en-US" sz="1200" dirty="0">
              <a:solidFill>
                <a:srgbClr val="343534"/>
              </a:solidFill>
              <a:latin typeface="Century Gothic" panose="020B0502020202020204" pitchFamily="34" charset="0"/>
            </a:endParaRPr>
          </a:p>
        </p:txBody>
      </p:sp>
      <p:sp>
        <p:nvSpPr>
          <p:cNvPr id="69" name="TextBox 68">
            <a:extLst>
              <a:ext uri="{FF2B5EF4-FFF2-40B4-BE49-F238E27FC236}">
                <a16:creationId xmlns:a16="http://schemas.microsoft.com/office/drawing/2014/main" id="{2AF038CC-DADB-487F-9001-0C1538B58EFD}"/>
              </a:ext>
            </a:extLst>
          </p:cNvPr>
          <p:cNvSpPr txBox="1"/>
          <p:nvPr/>
        </p:nvSpPr>
        <p:spPr>
          <a:xfrm>
            <a:off x="9656967" y="3627391"/>
            <a:ext cx="1812783"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rgbClr val="343534"/>
                </a:solidFill>
                <a:latin typeface="Century Gothic" panose="020F0302020204030204"/>
              </a:rPr>
              <a:t>If CITO approves the demand, the demand is automatically set to Completed and the Project record is automatically created. </a:t>
            </a: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Agency is authorized to begin procurement.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5" name="Chevron 4">
            <a:extLst>
              <a:ext uri="{FF2B5EF4-FFF2-40B4-BE49-F238E27FC236}">
                <a16:creationId xmlns:a16="http://schemas.microsoft.com/office/drawing/2014/main" id="{5AC56AC9-34B9-1078-C65B-CCC3997D45A3}"/>
              </a:ext>
            </a:extLst>
          </p:cNvPr>
          <p:cNvSpPr>
            <a:spLocks noChangeAspect="1"/>
          </p:cNvSpPr>
          <p:nvPr/>
        </p:nvSpPr>
        <p:spPr>
          <a:xfrm>
            <a:off x="3626811" y="1259070"/>
            <a:ext cx="3158246" cy="328528"/>
          </a:xfrm>
          <a:prstGeom prst="chevron">
            <a:avLst/>
          </a:prstGeom>
          <a:solidFill>
            <a:schemeClr val="accent1">
              <a:lumMod val="75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Correction After Rejection</a:t>
            </a:r>
          </a:p>
        </p:txBody>
      </p:sp>
    </p:spTree>
    <p:extLst>
      <p:ext uri="{BB962C8B-B14F-4D97-AF65-F5344CB8AC3E}">
        <p14:creationId xmlns:p14="http://schemas.microsoft.com/office/powerpoint/2010/main" val="4255615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p:nvPr>
        </p:nvSpPr>
        <p:spPr>
          <a:xfrm>
            <a:off x="635000" y="365124"/>
            <a:ext cx="10972800" cy="1246800"/>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buFont typeface="Helvetica Neue Light"/>
            </a:pPr>
            <a:r>
              <a:rPr lang="en-US" dirty="0"/>
              <a:t>Process Objectives</a:t>
            </a:r>
          </a:p>
          <a:p>
            <a:pPr marL="0" lvl="0" indent="0" algn="l" rtl="0">
              <a:lnSpc>
                <a:spcPct val="90000"/>
              </a:lnSpc>
              <a:spcBef>
                <a:spcPts val="0"/>
              </a:spcBef>
              <a:spcAft>
                <a:spcPts val="0"/>
              </a:spcAft>
              <a:buClr>
                <a:schemeClr val="lt2"/>
              </a:buClr>
              <a:buSzPts val="4000"/>
              <a:buFont typeface="Helvetica Neue Light"/>
              <a:buNone/>
            </a:pPr>
            <a:r>
              <a:rPr lang="en-US" sz="3000" dirty="0">
                <a:latin typeface="+mn-lt"/>
                <a:ea typeface="Helvetica Neue"/>
                <a:cs typeface="Helvetica Neue"/>
                <a:sym typeface="Helvetica Neue"/>
              </a:rPr>
              <a:t>Demand Management</a:t>
            </a:r>
            <a:endParaRPr sz="3000" dirty="0">
              <a:latin typeface="+mn-lt"/>
              <a:ea typeface="Helvetica Neue"/>
              <a:cs typeface="Helvetica Neue"/>
              <a:sym typeface="Helvetica Neue"/>
            </a:endParaRPr>
          </a:p>
        </p:txBody>
      </p:sp>
      <p:sp>
        <p:nvSpPr>
          <p:cNvPr id="392" name="Google Shape;392;p7"/>
          <p:cNvSpPr txBox="1">
            <a:spLocks noGrp="1"/>
          </p:cNvSpPr>
          <p:nvPr>
            <p:ph type="sldNum" idx="12"/>
          </p:nvPr>
        </p:nvSpPr>
        <p:spPr>
          <a:xfrm>
            <a:off x="11352849" y="6415725"/>
            <a:ext cx="59933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19</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
        <p:nvSpPr>
          <p:cNvPr id="393" name="Google Shape;393;p7"/>
          <p:cNvSpPr txBox="1"/>
          <p:nvPr/>
        </p:nvSpPr>
        <p:spPr>
          <a:xfrm>
            <a:off x="715375" y="1713687"/>
            <a:ext cx="10892425" cy="406262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dirty="0">
                <a:latin typeface="Century Gothic" panose="020B0502020202020204" pitchFamily="34" charset="0"/>
                <a:ea typeface="Helvetica Neue"/>
                <a:cs typeface="Helvetica Neue"/>
                <a:sym typeface="Helvetica Neue"/>
              </a:rPr>
              <a:t>Process Goal:</a:t>
            </a: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Century Gothic" panose="020B0502020202020204" pitchFamily="34" charset="0"/>
                <a:ea typeface="Helvetica Neue"/>
                <a:cs typeface="Helvetica Neue"/>
                <a:sym typeface="Helvetica Neue"/>
              </a:rPr>
              <a:t>Capture relevant data and justification in demand records for purposes of evaluation, comparison, prioritization, and approval for IT projects that are KITO Reportable.</a:t>
            </a:r>
          </a:p>
          <a:p>
            <a:pPr marL="0" marR="0" lvl="0" indent="0" algn="l" rtl="0">
              <a:lnSpc>
                <a:spcPct val="100000"/>
              </a:lnSpc>
              <a:spcBef>
                <a:spcPts val="0"/>
              </a:spcBef>
              <a:spcAft>
                <a:spcPts val="0"/>
              </a:spcAft>
              <a:buClr>
                <a:srgbClr val="000000"/>
              </a:buClr>
              <a:buSzPts val="1800"/>
              <a:buFont typeface="Arial"/>
              <a:buNone/>
            </a:pPr>
            <a:endParaRPr lang="en-US" sz="1800" dirty="0">
              <a:latin typeface="Century Gothic" panose="020B0502020202020204" pitchFamily="34"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Century Gothic" panose="020B0502020202020204" pitchFamily="34" charset="0"/>
                <a:ea typeface="Helvetica Neue"/>
                <a:cs typeface="Helvetica Neue"/>
                <a:sym typeface="Helvetica Neue"/>
              </a:rPr>
              <a:t>Process Objectives:</a:t>
            </a:r>
            <a:endParaRPr sz="1800"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1800" dirty="0">
                <a:latin typeface="Century Gothic" panose="020B0502020202020204" pitchFamily="34" charset="0"/>
                <a:ea typeface="Helvetica Neue"/>
                <a:sym typeface="Helvetica Neue"/>
              </a:rPr>
              <a:t>Provide a single-entry point for demands</a:t>
            </a:r>
            <a:endParaRPr lang="en-US" u="none" strike="noStrike" cap="none" dirty="0">
              <a:solidFill>
                <a:srgbClr val="000000"/>
              </a:solidFill>
              <a:latin typeface="Century Gothic" panose="020B0502020202020204" pitchFamily="34" charset="0"/>
              <a:ea typeface="Helvetica Neue"/>
            </a:endParaRPr>
          </a:p>
          <a:p>
            <a:pPr marL="457200" indent="-342900">
              <a:buSzPts val="1800"/>
              <a:buFont typeface="Helvetica Neue"/>
              <a:buChar char="●"/>
            </a:pPr>
            <a:r>
              <a:rPr lang="en-US" sz="1800" dirty="0">
                <a:latin typeface="Century Gothic" panose="020B0502020202020204" pitchFamily="34" charset="0"/>
                <a:ea typeface="Helvetica Neue"/>
              </a:rPr>
              <a:t>Capture, centralize and assess demands</a:t>
            </a:r>
          </a:p>
          <a:p>
            <a:pPr marL="457200" indent="-342900">
              <a:buSzPts val="1800"/>
              <a:buFont typeface="Helvetica Neue"/>
              <a:buChar char="●"/>
            </a:pPr>
            <a:r>
              <a:rPr lang="en-US" sz="1800" dirty="0">
                <a:latin typeface="Century Gothic" panose="020B0502020202020204" pitchFamily="34" charset="0"/>
                <a:ea typeface="Helvetica Neue"/>
              </a:rPr>
              <a:t>Real-time visibility into prioritized, categorized and justified demands to ensure that the KITO qualified and non-KITO qualified demands have oversight for agencies across the State</a:t>
            </a:r>
          </a:p>
          <a:p>
            <a:pPr marL="457200" indent="-342900">
              <a:buSzPts val="1800"/>
              <a:buFont typeface="Helvetica Neue"/>
              <a:buChar char="●"/>
            </a:pPr>
            <a:r>
              <a:rPr lang="en-US" sz="1800" dirty="0">
                <a:latin typeface="Century Gothic" panose="020B0502020202020204" pitchFamily="34" charset="0"/>
                <a:ea typeface="Helvetica Neue"/>
              </a:rPr>
              <a:t>Improve visibility and communication with key IT stakeholders and project managers</a:t>
            </a:r>
          </a:p>
          <a:p>
            <a:pPr marL="457200" indent="-342900">
              <a:buSzPts val="1800"/>
              <a:buFont typeface="Helvetica Neue"/>
              <a:buChar char="●"/>
            </a:pPr>
            <a:endParaRPr lang="en-US" sz="1800" dirty="0">
              <a:latin typeface="Century Gothic" panose="020B0502020202020204" pitchFamily="34" charset="0"/>
              <a:ea typeface="Helvetica Neue"/>
              <a:cs typeface="Helvetica Neue"/>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Century Gothic" panose="020B0502020202020204" pitchFamily="34" charset="0"/>
                <a:ea typeface="Helvetica Neue"/>
                <a:cs typeface="Helvetica Neue"/>
                <a:sym typeface="Helvetica Neue"/>
              </a:rPr>
              <a:t>Process Relationships:</a:t>
            </a:r>
            <a:endParaRPr sz="1800"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1800" dirty="0">
                <a:latin typeface="Century Gothic" panose="020B0502020202020204" pitchFamily="34" charset="0"/>
                <a:ea typeface="Helvetica Neue"/>
                <a:sym typeface="Helvetica Neue"/>
              </a:rPr>
              <a:t>When Demands are Approved, they will become Projects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Cost Plans, Benefit Plans and RIDACs can be generated from Demand</a:t>
            </a:r>
            <a:endParaRPr lang="en-US" sz="1800" dirty="0">
              <a:latin typeface="Century Gothic" panose="020B0502020202020204" pitchFamily="34" charset="0"/>
              <a:ea typeface="Helvetica Neue"/>
            </a:endParaRPr>
          </a:p>
        </p:txBody>
      </p:sp>
    </p:spTree>
    <p:extLst>
      <p:ext uri="{BB962C8B-B14F-4D97-AF65-F5344CB8AC3E}">
        <p14:creationId xmlns:p14="http://schemas.microsoft.com/office/powerpoint/2010/main" val="18658591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5"/>
        <p:cNvGrpSpPr/>
        <p:nvPr/>
      </p:nvGrpSpPr>
      <p:grpSpPr>
        <a:xfrm>
          <a:off x="0" y="0"/>
          <a:ext cx="0" cy="0"/>
          <a:chOff x="0" y="0"/>
          <a:chExt cx="0" cy="0"/>
        </a:xfrm>
      </p:grpSpPr>
      <p:sp>
        <p:nvSpPr>
          <p:cNvPr id="536" name="Google Shape;536;p5"/>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Demand Management</a:t>
            </a:r>
            <a:endParaRPr dirty="0"/>
          </a:p>
        </p:txBody>
      </p:sp>
    </p:spTree>
    <p:extLst>
      <p:ext uri="{BB962C8B-B14F-4D97-AF65-F5344CB8AC3E}">
        <p14:creationId xmlns:p14="http://schemas.microsoft.com/office/powerpoint/2010/main" val="1998099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p:nvPr>
        </p:nvSpPr>
        <p:spPr>
          <a:xfrm>
            <a:off x="838200" y="365126"/>
            <a:ext cx="10515600" cy="1136504"/>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buFont typeface="Helvetica Neue Light"/>
            </a:pPr>
            <a:r>
              <a:rPr lang="en-US" sz="4000" dirty="0">
                <a:latin typeface="Century Gothic" panose="020B0502020202020204" pitchFamily="34" charset="0"/>
              </a:rPr>
              <a:t>Process Roles</a:t>
            </a:r>
          </a:p>
        </p:txBody>
      </p:sp>
      <p:sp>
        <p:nvSpPr>
          <p:cNvPr id="2" name="Content Placeholder 1">
            <a:extLst>
              <a:ext uri="{FF2B5EF4-FFF2-40B4-BE49-F238E27FC236}">
                <a16:creationId xmlns:a16="http://schemas.microsoft.com/office/drawing/2014/main" id="{FAAAA863-C35D-5807-475F-A23DC71A3D17}"/>
              </a:ext>
            </a:extLst>
          </p:cNvPr>
          <p:cNvSpPr>
            <a:spLocks noGrp="1"/>
          </p:cNvSpPr>
          <p:nvPr>
            <p:ph sz="half" idx="1"/>
          </p:nvPr>
        </p:nvSpPr>
        <p:spPr>
          <a:xfrm>
            <a:off x="838200" y="1631965"/>
            <a:ext cx="5181600" cy="448627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a:normAutofit fontScale="55000" lnSpcReduction="20000"/>
          </a:bodyPr>
          <a:lstStyle/>
          <a:p>
            <a:pPr marL="0" marR="0" lvl="0" indent="0" algn="l" rtl="0">
              <a:lnSpc>
                <a:spcPct val="100000"/>
              </a:lnSpc>
              <a:spcBef>
                <a:spcPts val="0"/>
              </a:spcBef>
              <a:spcAft>
                <a:spcPts val="0"/>
              </a:spcAft>
              <a:buClr>
                <a:srgbClr val="000000"/>
              </a:buClr>
              <a:buSzPts val="1800"/>
              <a:buFont typeface="Arial"/>
              <a:buNone/>
            </a:pPr>
            <a:r>
              <a:rPr lang="en-US" sz="2800" b="1" dirty="0">
                <a:latin typeface="Century Gothic" panose="020B0502020202020204" pitchFamily="34" charset="0"/>
                <a:ea typeface="Helvetica Neue"/>
                <a:cs typeface="Helvetica Neue"/>
                <a:sym typeface="Helvetica Neue"/>
              </a:rPr>
              <a:t>Demand Manager </a:t>
            </a:r>
            <a:r>
              <a:rPr lang="en-US" sz="2800" dirty="0">
                <a:latin typeface="Century Gothic" panose="020B0502020202020204" pitchFamily="34" charset="0"/>
                <a:ea typeface="Helvetica Neue"/>
                <a:cs typeface="Helvetica Neue"/>
                <a:sym typeface="Helvetica Neue"/>
              </a:rPr>
              <a:t>for KITO Projects:</a:t>
            </a:r>
          </a:p>
          <a:p>
            <a:pPr marL="0" marR="0" lvl="0" indent="0" algn="l" rtl="0">
              <a:lnSpc>
                <a:spcPct val="100000"/>
              </a:lnSpc>
              <a:spcBef>
                <a:spcPts val="0"/>
              </a:spcBef>
              <a:spcAft>
                <a:spcPts val="0"/>
              </a:spcAft>
              <a:buClr>
                <a:srgbClr val="000000"/>
              </a:buClr>
              <a:buSzPts val="1800"/>
              <a:buFont typeface="Arial"/>
              <a:buNone/>
            </a:pPr>
            <a:r>
              <a:rPr lang="en-US" sz="2800" dirty="0">
                <a:latin typeface="Century Gothic" panose="020B0502020202020204" pitchFamily="34" charset="0"/>
                <a:ea typeface="Helvetica Neue"/>
                <a:cs typeface="Helvetica Neue"/>
                <a:sym typeface="Helvetica Neue"/>
              </a:rPr>
              <a:t>Manage the day-to-day activities of the demand management process</a:t>
            </a:r>
            <a:r>
              <a:rPr lang="en-US" sz="2800" u="none" strike="noStrike" cap="none" dirty="0">
                <a:solidFill>
                  <a:srgbClr val="000000"/>
                </a:solidFill>
                <a:latin typeface="Century Gothic" panose="020B0502020202020204" pitchFamily="34" charset="0"/>
                <a:ea typeface="Helvetica Neue"/>
                <a:cs typeface="Helvetica Neue"/>
                <a:sym typeface="Helvetica Neue"/>
              </a:rPr>
              <a:t>.</a:t>
            </a:r>
          </a:p>
          <a:p>
            <a:pPr marL="0" marR="0" lvl="0" indent="0" algn="l" rtl="0">
              <a:lnSpc>
                <a:spcPct val="100000"/>
              </a:lnSpc>
              <a:spcBef>
                <a:spcPts val="0"/>
              </a:spcBef>
              <a:spcAft>
                <a:spcPts val="0"/>
              </a:spcAft>
              <a:buClr>
                <a:srgbClr val="000000"/>
              </a:buClr>
              <a:buSzPts val="1800"/>
              <a:buFont typeface="Arial"/>
              <a:buNone/>
            </a:pPr>
            <a:endParaRPr lang="en-US" sz="2800" u="none" strike="noStrike" cap="none" dirty="0">
              <a:solidFill>
                <a:srgbClr val="000000"/>
              </a:solidFill>
              <a:latin typeface="Century Gothic" panose="020B0502020202020204" pitchFamily="34" charset="0"/>
              <a:ea typeface="Helvetica Neue"/>
              <a:cs typeface="Helvetica Neue"/>
              <a:sym typeface="Helvetica Neue"/>
            </a:endParaRPr>
          </a:p>
          <a:p>
            <a:pPr marL="0" indent="0">
              <a:buSzPts val="1800"/>
              <a:buNone/>
            </a:pPr>
            <a:r>
              <a:rPr lang="en-US" sz="2800" dirty="0">
                <a:latin typeface="Century Gothic" panose="020B0502020202020204" pitchFamily="34" charset="0"/>
                <a:ea typeface="Helvetica Neue"/>
                <a:sym typeface="Helvetica Neue"/>
              </a:rPr>
              <a:t>Activities</a:t>
            </a:r>
            <a:endParaRPr lang="en-US" u="none" strike="noStrike" cap="none" dirty="0">
              <a:solidFill>
                <a:srgbClr val="000000"/>
              </a:solidFill>
              <a:latin typeface="Century Gothic" panose="020B0502020202020204" pitchFamily="34" charset="0"/>
              <a:ea typeface="Helvetica Neue"/>
            </a:endParaRPr>
          </a:p>
          <a:p>
            <a:pPr marL="457200" indent="-342900">
              <a:buSzPts val="1800"/>
              <a:buFont typeface="Wingdings" pitchFamily="2" charset="2"/>
              <a:buChar char="Ø"/>
            </a:pPr>
            <a:r>
              <a:rPr lang="en-US" sz="2800" dirty="0">
                <a:latin typeface="Century Gothic" panose="020B0502020202020204" pitchFamily="34" charset="0"/>
                <a:ea typeface="Helvetica Neue"/>
              </a:rPr>
              <a:t>Enter detailed Demand information</a:t>
            </a:r>
          </a:p>
          <a:p>
            <a:pPr marL="457200" indent="-342900">
              <a:buSzPts val="1800"/>
              <a:buFont typeface="Wingdings" pitchFamily="2" charset="2"/>
              <a:buChar char="Ø"/>
            </a:pPr>
            <a:r>
              <a:rPr lang="en-US" sz="2800" dirty="0">
                <a:latin typeface="Century Gothic" panose="020B0502020202020204" pitchFamily="34" charset="0"/>
                <a:ea typeface="Helvetica Neue"/>
              </a:rPr>
              <a:t>Populate and manage Stakeholder list and attributes</a:t>
            </a:r>
          </a:p>
          <a:p>
            <a:pPr marL="457200" indent="-342900">
              <a:buSzPts val="1800"/>
              <a:buFont typeface="Wingdings" pitchFamily="2" charset="2"/>
              <a:buChar char="Ø"/>
            </a:pPr>
            <a:r>
              <a:rPr lang="en-US" sz="2800" dirty="0">
                <a:latin typeface="Century Gothic" panose="020B0502020202020204" pitchFamily="34" charset="0"/>
                <a:ea typeface="Helvetica Neue"/>
              </a:rPr>
              <a:t>Communicate with stakeholders and collaborators to create the Business Case</a:t>
            </a:r>
          </a:p>
          <a:p>
            <a:pPr marL="457200" indent="-342900">
              <a:buSzPts val="1800"/>
              <a:buFont typeface="Wingdings" pitchFamily="2" charset="2"/>
              <a:buChar char="Ø"/>
            </a:pPr>
            <a:r>
              <a:rPr lang="en-US" sz="2800" dirty="0">
                <a:latin typeface="Century Gothic" panose="020B0502020202020204" pitchFamily="34" charset="0"/>
                <a:ea typeface="Helvetica Neue"/>
              </a:rPr>
              <a:t>Complete the business risk assessment and evaluation surveys</a:t>
            </a:r>
          </a:p>
          <a:p>
            <a:pPr marL="457200" indent="-342900">
              <a:buSzPts val="1800"/>
              <a:buFont typeface="Wingdings" pitchFamily="2" charset="2"/>
              <a:buChar char="Ø"/>
            </a:pPr>
            <a:r>
              <a:rPr lang="en-US" sz="2800" dirty="0">
                <a:latin typeface="Century Gothic" panose="020B0502020202020204" pitchFamily="34" charset="0"/>
                <a:ea typeface="Helvetica Neue"/>
              </a:rPr>
              <a:t>Create Benefit Plans / Cost Plans / Funding Sources</a:t>
            </a:r>
          </a:p>
          <a:p>
            <a:pPr marL="457200" indent="-342900">
              <a:buSzPts val="1800"/>
              <a:buFont typeface="Wingdings" pitchFamily="2" charset="2"/>
              <a:buChar char="Ø"/>
            </a:pPr>
            <a:r>
              <a:rPr lang="en-US" sz="2800" dirty="0">
                <a:latin typeface="Century Gothic" panose="020B0502020202020204" pitchFamily="34" charset="0"/>
                <a:ea typeface="Helvetica Neue"/>
              </a:rPr>
              <a:t>Enter Risks / Issues / Decisions / Actions / Changes (RIDAC) when applicable</a:t>
            </a:r>
          </a:p>
          <a:p>
            <a:pPr marL="457200" indent="-342900">
              <a:buSzPts val="1800"/>
              <a:buFont typeface="Wingdings" pitchFamily="2" charset="2"/>
              <a:buChar char="Ø"/>
            </a:pPr>
            <a:r>
              <a:rPr lang="en-US" sz="2800" dirty="0">
                <a:latin typeface="Century Gothic" panose="020B0502020202020204" pitchFamily="34" charset="0"/>
                <a:ea typeface="Helvetica Neue"/>
              </a:rPr>
              <a:t>Monitor the approval processes</a:t>
            </a:r>
          </a:p>
          <a:p>
            <a:endParaRPr lang="en-US" dirty="0"/>
          </a:p>
        </p:txBody>
      </p:sp>
      <p:sp>
        <p:nvSpPr>
          <p:cNvPr id="3" name="Content Placeholder 2">
            <a:extLst>
              <a:ext uri="{FF2B5EF4-FFF2-40B4-BE49-F238E27FC236}">
                <a16:creationId xmlns:a16="http://schemas.microsoft.com/office/drawing/2014/main" id="{732C27EB-7F05-CD5A-97AD-7BAF8B43037C}"/>
              </a:ext>
            </a:extLst>
          </p:cNvPr>
          <p:cNvSpPr>
            <a:spLocks noGrp="1"/>
          </p:cNvSpPr>
          <p:nvPr>
            <p:ph sz="half" idx="2"/>
          </p:nvPr>
        </p:nvSpPr>
        <p:spPr>
          <a:xfrm>
            <a:off x="6172202" y="1631965"/>
            <a:ext cx="5181600" cy="448627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a:normAutofit fontScale="55000" lnSpcReduction="20000"/>
          </a:bodyPr>
          <a:lstStyle/>
          <a:p>
            <a:pPr marL="0" marR="0" lvl="0" indent="0" algn="l" rtl="0">
              <a:lnSpc>
                <a:spcPct val="100000"/>
              </a:lnSpc>
              <a:spcBef>
                <a:spcPts val="0"/>
              </a:spcBef>
              <a:spcAft>
                <a:spcPts val="0"/>
              </a:spcAft>
              <a:buClr>
                <a:srgbClr val="000000"/>
              </a:buClr>
              <a:buSzPts val="1800"/>
              <a:buFont typeface="Arial"/>
              <a:buNone/>
            </a:pPr>
            <a:r>
              <a:rPr lang="en-US" sz="2800" b="1" u="none" strike="noStrike" cap="none" dirty="0">
                <a:solidFill>
                  <a:srgbClr val="000000"/>
                </a:solidFill>
                <a:latin typeface="Century Gothic" panose="020B0502020202020204" pitchFamily="34" charset="0"/>
                <a:ea typeface="Helvetica Neue"/>
                <a:cs typeface="Helvetica Neue"/>
                <a:sym typeface="Helvetica Neue"/>
              </a:rPr>
              <a:t>Stakeholders</a:t>
            </a:r>
            <a:r>
              <a:rPr lang="en-US" sz="2800" u="none" strike="noStrike" cap="none" dirty="0">
                <a:solidFill>
                  <a:srgbClr val="000000"/>
                </a:solidFill>
                <a:latin typeface="Century Gothic" panose="020B0502020202020204" pitchFamily="34" charset="0"/>
                <a:ea typeface="Helvetica Neue"/>
                <a:cs typeface="Helvetica Neue"/>
                <a:sym typeface="Helvetica Neue"/>
              </a:rPr>
              <a:t>:</a:t>
            </a:r>
          </a:p>
          <a:p>
            <a:pPr marL="0" marR="0" lvl="0" indent="0" algn="l" rtl="0">
              <a:lnSpc>
                <a:spcPct val="100000"/>
              </a:lnSpc>
              <a:spcBef>
                <a:spcPts val="0"/>
              </a:spcBef>
              <a:spcAft>
                <a:spcPts val="0"/>
              </a:spcAft>
              <a:buClr>
                <a:srgbClr val="000000"/>
              </a:buClr>
              <a:buSzPts val="1800"/>
              <a:buFont typeface="Arial"/>
              <a:buNone/>
            </a:pPr>
            <a:r>
              <a:rPr lang="en-US" sz="2800" dirty="0">
                <a:latin typeface="Century Gothic" panose="020B0502020202020204" pitchFamily="34" charset="0"/>
                <a:ea typeface="Helvetica Neue"/>
                <a:cs typeface="Helvetica Neue"/>
                <a:sym typeface="Helvetica Neue"/>
              </a:rPr>
              <a:t>These stakeholders have been identified as approvers or key contributors. The available stakeholders are populated by user records in ServiceNow. Additional stakeholders may be requested to be added.</a:t>
            </a:r>
            <a:endParaRPr lang="en-US" sz="2800"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2800" dirty="0">
                <a:latin typeface="Century Gothic" panose="020B0502020202020204" pitchFamily="34" charset="0"/>
                <a:ea typeface="Helvetica Neue"/>
                <a:sym typeface="Helvetica Neue"/>
              </a:rPr>
              <a:t>Sponsor / Business Owner</a:t>
            </a:r>
          </a:p>
          <a:p>
            <a:pPr marL="457200" indent="-342900">
              <a:buSzPts val="1800"/>
              <a:buFont typeface="Helvetica Neue"/>
              <a:buChar char="●"/>
            </a:pPr>
            <a:r>
              <a:rPr lang="en-US" sz="2800" dirty="0">
                <a:latin typeface="Century Gothic" panose="020B0502020202020204" pitchFamily="34" charset="0"/>
                <a:ea typeface="Helvetica Neue"/>
                <a:sym typeface="Helvetica Neue"/>
              </a:rPr>
              <a:t>PMO Director</a:t>
            </a:r>
          </a:p>
          <a:p>
            <a:pPr marL="457200" indent="-342900">
              <a:buSzPts val="1800"/>
              <a:buFont typeface="Helvetica Neue"/>
              <a:buChar char="●"/>
            </a:pPr>
            <a:r>
              <a:rPr lang="en-US" sz="2800" dirty="0">
                <a:latin typeface="Century Gothic" panose="020B0502020202020204" pitchFamily="34" charset="0"/>
                <a:ea typeface="Helvetica Neue"/>
                <a:sym typeface="Helvetica Neue"/>
              </a:rPr>
              <a:t>Finance Director / CFO</a:t>
            </a:r>
          </a:p>
          <a:p>
            <a:pPr marL="457200" indent="-342900">
              <a:buSzPts val="1800"/>
              <a:buFont typeface="Helvetica Neue"/>
              <a:buChar char="●"/>
            </a:pPr>
            <a:r>
              <a:rPr lang="en-US" sz="2800" dirty="0">
                <a:latin typeface="Century Gothic" panose="020B0502020202020204" pitchFamily="34" charset="0"/>
                <a:ea typeface="Helvetica Neue"/>
                <a:sym typeface="Helvetica Neue"/>
              </a:rPr>
              <a:t>IT Director / CIO</a:t>
            </a:r>
          </a:p>
          <a:p>
            <a:pPr marL="457200" indent="-342900">
              <a:buSzPts val="1800"/>
              <a:buFont typeface="Helvetica Neue"/>
              <a:buChar char="●"/>
            </a:pPr>
            <a:r>
              <a:rPr lang="en-US" sz="2800" dirty="0">
                <a:latin typeface="Century Gothic" panose="020B0502020202020204" pitchFamily="34" charset="0"/>
                <a:ea typeface="Helvetica Neue"/>
                <a:sym typeface="Helvetica Neue"/>
              </a:rPr>
              <a:t>Executive Authority</a:t>
            </a:r>
          </a:p>
          <a:p>
            <a:pPr marL="457200" indent="-342900">
              <a:buSzPts val="1800"/>
              <a:buFont typeface="Helvetica Neue"/>
              <a:buChar char="●"/>
            </a:pPr>
            <a:endParaRPr lang="en-US" sz="2800" dirty="0">
              <a:latin typeface="Century Gothic" panose="020B0502020202020204" pitchFamily="34" charset="0"/>
              <a:ea typeface="Helvetica Neue"/>
              <a:sym typeface="Helvetica Neue"/>
            </a:endParaRPr>
          </a:p>
          <a:p>
            <a:pPr marL="0" indent="0">
              <a:buSzPts val="1800"/>
              <a:buNone/>
            </a:pPr>
            <a:r>
              <a:rPr lang="en-US" sz="2800" dirty="0">
                <a:latin typeface="Century Gothic" panose="020B0502020202020204" pitchFamily="34" charset="0"/>
                <a:ea typeface="Helvetica Neue"/>
                <a:sym typeface="Helvetica Neue"/>
              </a:rPr>
              <a:t>Activities</a:t>
            </a:r>
            <a:endParaRPr lang="en-US" sz="2800" u="none" strike="noStrike" cap="none" dirty="0">
              <a:solidFill>
                <a:srgbClr val="000000"/>
              </a:solidFill>
              <a:latin typeface="Century Gothic" panose="020B0502020202020204" pitchFamily="34" charset="0"/>
              <a:ea typeface="Helvetica Neue"/>
            </a:endParaRPr>
          </a:p>
          <a:p>
            <a:pPr marL="457200" indent="-342900">
              <a:buSzPts val="1800"/>
              <a:buFont typeface="Wingdings" pitchFamily="2" charset="2"/>
              <a:buChar char="Ø"/>
            </a:pPr>
            <a:r>
              <a:rPr lang="en-US" sz="2800" dirty="0">
                <a:latin typeface="Century Gothic" panose="020B0502020202020204" pitchFamily="34" charset="0"/>
                <a:ea typeface="Helvetica Neue"/>
              </a:rPr>
              <a:t>Enter detailed Demand information</a:t>
            </a:r>
          </a:p>
          <a:p>
            <a:endParaRPr lang="en-US" dirty="0"/>
          </a:p>
        </p:txBody>
      </p:sp>
      <p:sp>
        <p:nvSpPr>
          <p:cNvPr id="392" name="Google Shape;392;p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20</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Tree>
    <p:extLst>
      <p:ext uri="{BB962C8B-B14F-4D97-AF65-F5344CB8AC3E}">
        <p14:creationId xmlns:p14="http://schemas.microsoft.com/office/powerpoint/2010/main" val="220390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171B7CA-E467-B232-C6EF-489B43577969}"/>
              </a:ext>
            </a:extLst>
          </p:cNvPr>
          <p:cNvSpPr>
            <a:spLocks noGrp="1"/>
          </p:cNvSpPr>
          <p:nvPr>
            <p:ph type="title"/>
          </p:nvPr>
        </p:nvSpPr>
        <p:spPr/>
        <p:txBody>
          <a:bodyPr/>
          <a:lstStyle/>
          <a:p>
            <a:r>
              <a:rPr lang="en-US" dirty="0"/>
              <a:t>Demand Management States</a:t>
            </a:r>
          </a:p>
        </p:txBody>
      </p:sp>
      <p:graphicFrame>
        <p:nvGraphicFramePr>
          <p:cNvPr id="12" name="Table 12">
            <a:extLst>
              <a:ext uri="{FF2B5EF4-FFF2-40B4-BE49-F238E27FC236}">
                <a16:creationId xmlns:a16="http://schemas.microsoft.com/office/drawing/2014/main" id="{0777A194-50C3-7375-9545-58A593D29800}"/>
              </a:ext>
            </a:extLst>
          </p:cNvPr>
          <p:cNvGraphicFramePr>
            <a:graphicFrameLocks noGrp="1"/>
          </p:cNvGraphicFramePr>
          <p:nvPr>
            <p:extLst>
              <p:ext uri="{D42A27DB-BD31-4B8C-83A1-F6EECF244321}">
                <p14:modId xmlns:p14="http://schemas.microsoft.com/office/powerpoint/2010/main" val="2376799106"/>
              </p:ext>
            </p:extLst>
          </p:nvPr>
        </p:nvGraphicFramePr>
        <p:xfrm>
          <a:off x="467139" y="1113183"/>
          <a:ext cx="11092070" cy="4760843"/>
        </p:xfrm>
        <a:graphic>
          <a:graphicData uri="http://schemas.openxmlformats.org/drawingml/2006/table">
            <a:tbl>
              <a:tblPr firstRow="1" bandRow="1">
                <a:tableStyleId>{AFDFE30C-8151-4819-91DA-61F5042F964A}</a:tableStyleId>
              </a:tblPr>
              <a:tblGrid>
                <a:gridCol w="2218414">
                  <a:extLst>
                    <a:ext uri="{9D8B030D-6E8A-4147-A177-3AD203B41FA5}">
                      <a16:colId xmlns:a16="http://schemas.microsoft.com/office/drawing/2014/main" val="1865433764"/>
                    </a:ext>
                  </a:extLst>
                </a:gridCol>
                <a:gridCol w="2218414">
                  <a:extLst>
                    <a:ext uri="{9D8B030D-6E8A-4147-A177-3AD203B41FA5}">
                      <a16:colId xmlns:a16="http://schemas.microsoft.com/office/drawing/2014/main" val="3073056758"/>
                    </a:ext>
                  </a:extLst>
                </a:gridCol>
                <a:gridCol w="2218414">
                  <a:extLst>
                    <a:ext uri="{9D8B030D-6E8A-4147-A177-3AD203B41FA5}">
                      <a16:colId xmlns:a16="http://schemas.microsoft.com/office/drawing/2014/main" val="4072755855"/>
                    </a:ext>
                  </a:extLst>
                </a:gridCol>
                <a:gridCol w="2218414">
                  <a:extLst>
                    <a:ext uri="{9D8B030D-6E8A-4147-A177-3AD203B41FA5}">
                      <a16:colId xmlns:a16="http://schemas.microsoft.com/office/drawing/2014/main" val="1209134368"/>
                    </a:ext>
                  </a:extLst>
                </a:gridCol>
                <a:gridCol w="2218414">
                  <a:extLst>
                    <a:ext uri="{9D8B030D-6E8A-4147-A177-3AD203B41FA5}">
                      <a16:colId xmlns:a16="http://schemas.microsoft.com/office/drawing/2014/main" val="2718212591"/>
                    </a:ext>
                  </a:extLst>
                </a:gridCol>
              </a:tblGrid>
              <a:tr h="1104305">
                <a:tc>
                  <a:txBody>
                    <a:bodyPr/>
                    <a:lstStyle/>
                    <a:p>
                      <a:pPr algn="ctr"/>
                      <a:r>
                        <a:rPr lang="en-US" sz="2000" dirty="0">
                          <a:solidFill>
                            <a:schemeClr val="bg1"/>
                          </a:solidFill>
                        </a:rPr>
                        <a:t>Draft</a:t>
                      </a:r>
                    </a:p>
                  </a:txBody>
                  <a:tcPr anchor="ctr">
                    <a:solidFill>
                      <a:schemeClr val="accent1"/>
                    </a:solidFill>
                  </a:tcPr>
                </a:tc>
                <a:tc>
                  <a:txBody>
                    <a:bodyPr/>
                    <a:lstStyle/>
                    <a:p>
                      <a:pPr algn="ctr"/>
                      <a:r>
                        <a:rPr lang="en-US" sz="2000" dirty="0">
                          <a:solidFill>
                            <a:schemeClr val="bg1"/>
                          </a:solidFill>
                        </a:rPr>
                        <a:t>Submitted</a:t>
                      </a:r>
                    </a:p>
                  </a:txBody>
                  <a:tcPr anchor="ctr">
                    <a:solidFill>
                      <a:schemeClr val="accent1"/>
                    </a:solidFill>
                  </a:tcPr>
                </a:tc>
                <a:tc>
                  <a:txBody>
                    <a:bodyPr/>
                    <a:lstStyle/>
                    <a:p>
                      <a:pPr algn="ctr"/>
                      <a:r>
                        <a:rPr lang="en-US" sz="2000" dirty="0">
                          <a:solidFill>
                            <a:schemeClr val="bg1"/>
                          </a:solidFill>
                        </a:rPr>
                        <a:t>Screening</a:t>
                      </a:r>
                      <a:endParaRPr lang="en-US" sz="2000" dirty="0"/>
                    </a:p>
                  </a:txBody>
                  <a:tcPr anchor="ctr">
                    <a:solidFill>
                      <a:schemeClr val="accent1"/>
                    </a:solidFill>
                  </a:tcPr>
                </a:tc>
                <a:tc>
                  <a:txBody>
                    <a:bodyPr/>
                    <a:lstStyle/>
                    <a:p>
                      <a:pPr algn="ctr"/>
                      <a:r>
                        <a:rPr lang="en-US" sz="2000" dirty="0">
                          <a:solidFill>
                            <a:schemeClr val="bg1"/>
                          </a:solidFill>
                        </a:rPr>
                        <a:t>Qualified</a:t>
                      </a:r>
                      <a:endParaRPr lang="en-US" sz="2000" dirty="0"/>
                    </a:p>
                  </a:txBody>
                  <a:tcPr anchor="ctr">
                    <a:solidFill>
                      <a:schemeClr val="accent1"/>
                    </a:solidFill>
                  </a:tcPr>
                </a:tc>
                <a:tc>
                  <a:txBody>
                    <a:bodyPr/>
                    <a:lstStyle/>
                    <a:p>
                      <a:pPr algn="ctr"/>
                      <a:r>
                        <a:rPr lang="en-US" sz="1800" dirty="0">
                          <a:solidFill>
                            <a:schemeClr val="bg1"/>
                          </a:solidFill>
                        </a:rPr>
                        <a:t>Approved/</a:t>
                      </a:r>
                    </a:p>
                    <a:p>
                      <a:pPr algn="ctr"/>
                      <a:r>
                        <a:rPr lang="en-US" sz="1800" dirty="0">
                          <a:solidFill>
                            <a:schemeClr val="bg1"/>
                          </a:solidFill>
                        </a:rPr>
                        <a:t>Completed/</a:t>
                      </a:r>
                    </a:p>
                    <a:p>
                      <a:pPr algn="ctr"/>
                      <a:r>
                        <a:rPr lang="en-US" sz="1800" dirty="0">
                          <a:solidFill>
                            <a:schemeClr val="bg1"/>
                          </a:solidFill>
                        </a:rPr>
                        <a:t>Deferred</a:t>
                      </a:r>
                      <a:endParaRPr lang="en-US" sz="1800" dirty="0"/>
                    </a:p>
                  </a:txBody>
                  <a:tcPr anchor="ctr">
                    <a:solidFill>
                      <a:schemeClr val="accent1"/>
                    </a:solidFill>
                  </a:tcPr>
                </a:tc>
                <a:extLst>
                  <a:ext uri="{0D108BD9-81ED-4DB2-BD59-A6C34878D82A}">
                    <a16:rowId xmlns:a16="http://schemas.microsoft.com/office/drawing/2014/main" val="3122074278"/>
                  </a:ext>
                </a:extLst>
              </a:tr>
              <a:tr h="3656538">
                <a:tc>
                  <a:txBody>
                    <a:bodyPr/>
                    <a:lstStyle/>
                    <a:p>
                      <a:pPr marL="285750" indent="-285750">
                        <a:buFont typeface="Arial" panose="020B0604020202020204" pitchFamily="34" charset="0"/>
                        <a:buChar char="•"/>
                      </a:pPr>
                      <a:r>
                        <a:rPr lang="en-US" dirty="0"/>
                        <a:t>Either created from the Employee Center portal or directly as a Demand</a:t>
                      </a:r>
                    </a:p>
                  </a:txBody>
                  <a:tcPr>
                    <a:solidFill>
                      <a:schemeClr val="bg1">
                        <a:lumMod val="75000"/>
                      </a:schemeClr>
                    </a:solidFill>
                  </a:tcPr>
                </a:tc>
                <a:tc>
                  <a:txBody>
                    <a:bodyPr/>
                    <a:lstStyle/>
                    <a:p>
                      <a:pPr marL="285750" indent="-285750">
                        <a:buFont typeface="Arial" panose="020B0604020202020204" pitchFamily="34" charset="0"/>
                        <a:buChar char="•"/>
                      </a:pPr>
                      <a:r>
                        <a:rPr lang="en-US" dirty="0"/>
                        <a:t>Assign Demand Manager</a:t>
                      </a:r>
                    </a:p>
                    <a:p>
                      <a:pPr marL="285750" indent="-285750">
                        <a:buFont typeface="Arial" panose="020B0604020202020204" pitchFamily="34" charset="0"/>
                        <a:buChar char="•"/>
                      </a:pPr>
                      <a:r>
                        <a:rPr lang="en-US" dirty="0"/>
                        <a:t>Demand Manager collects information (e.g., benefit plans, cost plans, funding sources)</a:t>
                      </a:r>
                    </a:p>
                    <a:p>
                      <a:pPr marL="285750" indent="-285750">
                        <a:buFont typeface="Arial" panose="020B0604020202020204" pitchFamily="34" charset="0"/>
                        <a:buChar char="•"/>
                      </a:pPr>
                      <a:r>
                        <a:rPr lang="en-US" dirty="0"/>
                        <a:t>Demand Manager completes business risk assessments</a:t>
                      </a:r>
                    </a:p>
                    <a:p>
                      <a:pPr marL="285750" indent="-285750">
                        <a:buFont typeface="Arial" panose="020B0604020202020204" pitchFamily="34" charset="0"/>
                        <a:buChar char="•"/>
                      </a:pPr>
                      <a:r>
                        <a:rPr lang="en-US" dirty="0"/>
                        <a:t>Demand Manager works with stakeholders to build the business case</a:t>
                      </a:r>
                    </a:p>
                  </a:txBody>
                  <a:tcPr>
                    <a:solidFill>
                      <a:schemeClr val="bg1">
                        <a:lumMod val="75000"/>
                      </a:schemeClr>
                    </a:solidFill>
                  </a:tcPr>
                </a:tc>
                <a:tc>
                  <a:txBody>
                    <a:bodyPr/>
                    <a:lstStyle/>
                    <a:p>
                      <a:pPr marL="285750" indent="-285750">
                        <a:buFont typeface="Arial" panose="020B0604020202020204" pitchFamily="34" charset="0"/>
                        <a:buChar char="•"/>
                      </a:pPr>
                      <a:r>
                        <a:rPr lang="en-US" dirty="0"/>
                        <a:t>Demand Tasks are completed</a:t>
                      </a:r>
                    </a:p>
                    <a:p>
                      <a:pPr marL="285750" indent="-285750">
                        <a:buFont typeface="Arial" panose="020B0604020202020204" pitchFamily="34" charset="0"/>
                        <a:buChar char="•"/>
                      </a:pPr>
                      <a:r>
                        <a:rPr lang="en-US" dirty="0"/>
                        <a:t>Demand Manager works with stakeholders to enhance the demand to prepare for Executive Authority review</a:t>
                      </a:r>
                    </a:p>
                    <a:p>
                      <a:pPr marL="285750" indent="-285750">
                        <a:buFont typeface="Arial" panose="020B0604020202020204" pitchFamily="34" charset="0"/>
                        <a:buChar char="•"/>
                      </a:pPr>
                      <a:r>
                        <a:rPr lang="en-US" dirty="0"/>
                        <a:t>Executive Authority approval allows Demand Manager to move demand to Qualified state</a:t>
                      </a:r>
                    </a:p>
                  </a:txBody>
                  <a:tcPr>
                    <a:solidFill>
                      <a:schemeClr val="bg1">
                        <a:lumMod val="75000"/>
                      </a:schemeClr>
                    </a:solidFill>
                  </a:tcPr>
                </a:tc>
                <a:tc>
                  <a:txBody>
                    <a:bodyPr/>
                    <a:lstStyle/>
                    <a:p>
                      <a:pPr marL="285750" indent="-285750">
                        <a:buFont typeface="Arial" panose="020B0604020202020204" pitchFamily="34" charset="0"/>
                        <a:buChar char="•"/>
                      </a:pPr>
                      <a:r>
                        <a:rPr lang="en-US" dirty="0"/>
                        <a:t>KITO Completeness Review and JCIT Advise and Consult</a:t>
                      </a:r>
                    </a:p>
                    <a:p>
                      <a:pPr marL="285750" indent="-285750">
                        <a:buFont typeface="Arial" panose="020B0604020202020204" pitchFamily="34" charset="0"/>
                        <a:buChar char="•"/>
                      </a:pPr>
                      <a:r>
                        <a:rPr lang="en-US" dirty="0"/>
                        <a:t>CITO approvals</a:t>
                      </a:r>
                    </a:p>
                    <a:p>
                      <a:pPr marL="285750" indent="-285750">
                        <a:buFont typeface="Arial" panose="020B0604020202020204" pitchFamily="34" charset="0"/>
                        <a:buChar char="•"/>
                      </a:pPr>
                      <a:r>
                        <a:rPr lang="en-US" dirty="0"/>
                        <a:t>Approve, defer or send the demand back for further evaluation</a:t>
                      </a:r>
                    </a:p>
                    <a:p>
                      <a:pPr marL="285750" indent="-285750">
                        <a:buFont typeface="Arial" panose="020B0604020202020204" pitchFamily="34" charset="0"/>
                        <a:buChar char="•"/>
                      </a:pPr>
                      <a:r>
                        <a:rPr lang="en-US" dirty="0"/>
                        <a:t>CITO approval of IT demand automatically creates a project</a:t>
                      </a:r>
                    </a:p>
                  </a:txBody>
                  <a:tcPr>
                    <a:solidFill>
                      <a:schemeClr val="bg1">
                        <a:lumMod val="75000"/>
                      </a:schemeClr>
                    </a:solidFill>
                  </a:tcPr>
                </a:tc>
                <a:tc>
                  <a:txBody>
                    <a:bodyPr/>
                    <a:lstStyle/>
                    <a:p>
                      <a:pPr marL="285750" indent="-285750">
                        <a:buFont typeface="Arial" panose="020B0604020202020204" pitchFamily="34" charset="0"/>
                        <a:buChar char="•"/>
                      </a:pPr>
                      <a:r>
                        <a:rPr lang="en-US" dirty="0"/>
                        <a:t>For approved Demands, project is automatically created</a:t>
                      </a:r>
                    </a:p>
                    <a:p>
                      <a:pPr marL="285750" indent="-285750">
                        <a:buFont typeface="Arial" panose="020B0604020202020204" pitchFamily="34" charset="0"/>
                        <a:buChar char="•"/>
                      </a:pPr>
                      <a:r>
                        <a:rPr lang="en-US" dirty="0"/>
                        <a:t>Deferred Demands(Rejected Approvals) will remain in the system and can be reset to draft if circumstances change the value or risk propositions</a:t>
                      </a:r>
                    </a:p>
                  </a:txBody>
                  <a:tcPr>
                    <a:solidFill>
                      <a:schemeClr val="bg1">
                        <a:lumMod val="75000"/>
                      </a:schemeClr>
                    </a:solidFill>
                  </a:tcPr>
                </a:tc>
                <a:extLst>
                  <a:ext uri="{0D108BD9-81ED-4DB2-BD59-A6C34878D82A}">
                    <a16:rowId xmlns:a16="http://schemas.microsoft.com/office/drawing/2014/main" val="541554976"/>
                  </a:ext>
                </a:extLst>
              </a:tr>
            </a:tbl>
          </a:graphicData>
        </a:graphic>
      </p:graphicFrame>
    </p:spTree>
    <p:extLst>
      <p:ext uri="{BB962C8B-B14F-4D97-AF65-F5344CB8AC3E}">
        <p14:creationId xmlns:p14="http://schemas.microsoft.com/office/powerpoint/2010/main" val="99067724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Demand Intake </a:t>
            </a:r>
            <a:endParaRPr dirty="0"/>
          </a:p>
        </p:txBody>
      </p:sp>
    </p:spTree>
    <p:extLst>
      <p:ext uri="{BB962C8B-B14F-4D97-AF65-F5344CB8AC3E}">
        <p14:creationId xmlns:p14="http://schemas.microsoft.com/office/powerpoint/2010/main" val="2624734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523076" y="2736697"/>
            <a:ext cx="1726943" cy="3352928"/>
          </a:xfrm>
          <a:prstGeom prst="rect">
            <a:avLst/>
          </a:prstGeom>
          <a:solidFill>
            <a:srgbClr val="E4F2EE">
              <a:alpha val="43922"/>
            </a:srgbClr>
          </a:solidFill>
          <a:ln>
            <a:no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2337965" y="2698722"/>
            <a:ext cx="1748639" cy="338637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014531" y="2694194"/>
            <a:ext cx="1746900"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7835748" y="2694194"/>
            <a:ext cx="1746901"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5" name="Rectangle 44">
            <a:extLst>
              <a:ext uri="{FF2B5EF4-FFF2-40B4-BE49-F238E27FC236}">
                <a16:creationId xmlns:a16="http://schemas.microsoft.com/office/drawing/2014/main" id="{DCF4B7C4-1DE1-4F49-84E4-23FBFA174D5E}"/>
              </a:ext>
            </a:extLst>
          </p:cNvPr>
          <p:cNvSpPr/>
          <p:nvPr/>
        </p:nvSpPr>
        <p:spPr>
          <a:xfrm>
            <a:off x="9656967" y="2694192"/>
            <a:ext cx="1812783"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4172249" y="2736697"/>
            <a:ext cx="1746900" cy="3348397"/>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b="0" dirty="0"/>
              <a:t>Demand End-to-End Process Flow</a:t>
            </a:r>
          </a:p>
        </p:txBody>
      </p:sp>
      <p:grpSp>
        <p:nvGrpSpPr>
          <p:cNvPr id="3" name="Group 2"/>
          <p:cNvGrpSpPr/>
          <p:nvPr/>
        </p:nvGrpSpPr>
        <p:grpSpPr>
          <a:xfrm>
            <a:off x="455028" y="1669904"/>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Draft</a:t>
              </a:r>
            </a:p>
          </p:txBody>
        </p:sp>
      </p:grpSp>
      <p:grpSp>
        <p:nvGrpSpPr>
          <p:cNvPr id="29" name="Group 28"/>
          <p:cNvGrpSpPr/>
          <p:nvPr/>
        </p:nvGrpSpPr>
        <p:grpSpPr>
          <a:xfrm>
            <a:off x="2300397" y="1669904"/>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Submitted</a:t>
              </a:r>
            </a:p>
          </p:txBody>
        </p:sp>
      </p:grpSp>
      <p:grpSp>
        <p:nvGrpSpPr>
          <p:cNvPr id="32" name="Group 31"/>
          <p:cNvGrpSpPr/>
          <p:nvPr/>
        </p:nvGrpSpPr>
        <p:grpSpPr>
          <a:xfrm>
            <a:off x="4145817" y="1669904"/>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Screening</a:t>
              </a:r>
            </a:p>
          </p:txBody>
        </p:sp>
      </p:grpSp>
      <p:grpSp>
        <p:nvGrpSpPr>
          <p:cNvPr id="51" name="Group 50"/>
          <p:cNvGrpSpPr/>
          <p:nvPr/>
        </p:nvGrpSpPr>
        <p:grpSpPr>
          <a:xfrm>
            <a:off x="5991237" y="1669904"/>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Qualified</a:t>
              </a:r>
            </a:p>
          </p:txBody>
        </p:sp>
      </p:grpSp>
      <p:grpSp>
        <p:nvGrpSpPr>
          <p:cNvPr id="54" name="Group 53"/>
          <p:cNvGrpSpPr/>
          <p:nvPr/>
        </p:nvGrpSpPr>
        <p:grpSpPr>
          <a:xfrm>
            <a:off x="7841402" y="1669904"/>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Approved</a:t>
              </a:r>
            </a:p>
          </p:txBody>
        </p:sp>
      </p:grpSp>
      <p:grpSp>
        <p:nvGrpSpPr>
          <p:cNvPr id="57" name="Group 56"/>
          <p:cNvGrpSpPr/>
          <p:nvPr/>
        </p:nvGrpSpPr>
        <p:grpSpPr>
          <a:xfrm>
            <a:off x="9691251" y="1669904"/>
            <a:ext cx="2286000" cy="1111123"/>
            <a:chOff x="2586867" y="1646483"/>
            <a:chExt cx="2286000" cy="1111123"/>
          </a:xfrm>
        </p:grpSpPr>
        <p:sp>
          <p:nvSpPr>
            <p:cNvPr id="58" name="Chevron 57"/>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9"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Completed</a:t>
              </a:r>
            </a:p>
          </p:txBody>
        </p:sp>
      </p:grpSp>
      <p:cxnSp>
        <p:nvCxnSpPr>
          <p:cNvPr id="7" name="Elbow Connector 6"/>
          <p:cNvCxnSpPr>
            <a:cxnSpLocks/>
            <a:stCxn id="31" idx="0"/>
            <a:endCxn id="52" idx="0"/>
          </p:cNvCxnSpPr>
          <p:nvPr/>
        </p:nvCxnSpPr>
        <p:spPr>
          <a:xfrm rot="16200000" flipH="1">
            <a:off x="5205934" y="-1194"/>
            <a:ext cx="1" cy="3342196"/>
          </a:xfrm>
          <a:prstGeom prst="bentConnector3">
            <a:avLst>
              <a:gd name="adj1" fmla="val -2286000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hevron 61"/>
          <p:cNvSpPr>
            <a:spLocks noChangeAspect="1"/>
          </p:cNvSpPr>
          <p:nvPr/>
        </p:nvSpPr>
        <p:spPr>
          <a:xfrm flipH="1">
            <a:off x="2260915" y="2799254"/>
            <a:ext cx="5580487" cy="310301"/>
          </a:xfrm>
          <a:prstGeom prst="chevron">
            <a:avLst/>
          </a:prstGeom>
          <a:solidFill>
            <a:schemeClr val="accent3">
              <a:lumMod val="50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Rejected Approval </a:t>
            </a:r>
          </a:p>
        </p:txBody>
      </p:sp>
      <p:cxnSp>
        <p:nvCxnSpPr>
          <p:cNvPr id="64" name="Elbow Connector 63"/>
          <p:cNvCxnSpPr>
            <a:stCxn id="62" idx="2"/>
            <a:endCxn id="23" idx="2"/>
          </p:cNvCxnSpPr>
          <p:nvPr/>
        </p:nvCxnSpPr>
        <p:spPr>
          <a:xfrm rot="5400000" flipH="1">
            <a:off x="3029362" y="1010184"/>
            <a:ext cx="410833" cy="3787910"/>
          </a:xfrm>
          <a:prstGeom prst="bentConnector3">
            <a:avLst>
              <a:gd name="adj1" fmla="val -55643"/>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hevron 34"/>
          <p:cNvSpPr>
            <a:spLocks noChangeAspect="1"/>
          </p:cNvSpPr>
          <p:nvPr/>
        </p:nvSpPr>
        <p:spPr>
          <a:xfrm>
            <a:off x="9033400" y="2781027"/>
            <a:ext cx="2731918" cy="328528"/>
          </a:xfrm>
          <a:prstGeom prst="chevron">
            <a:avLst/>
          </a:prstGeom>
          <a:solidFill>
            <a:schemeClr val="accent2"/>
          </a:solidFill>
          <a:ln>
            <a:solidFill>
              <a:schemeClr val="accent2">
                <a:lumMod val="75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p:txBody>
      </p:sp>
      <p:cxnSp>
        <p:nvCxnSpPr>
          <p:cNvPr id="36" name="Elbow Connector 35"/>
          <p:cNvCxnSpPr>
            <a:cxnSpLocks/>
          </p:cNvCxnSpPr>
          <p:nvPr/>
        </p:nvCxnSpPr>
        <p:spPr>
          <a:xfrm>
            <a:off x="8365932" y="2715756"/>
            <a:ext cx="775229" cy="238648"/>
          </a:xfrm>
          <a:prstGeom prst="bentConnector3">
            <a:avLst>
              <a:gd name="adj1" fmla="val 644"/>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2AC2C5-97CB-4F70-B7E7-88CF2E477DF9}"/>
              </a:ext>
            </a:extLst>
          </p:cNvPr>
          <p:cNvSpPr txBox="1"/>
          <p:nvPr/>
        </p:nvSpPr>
        <p:spPr>
          <a:xfrm>
            <a:off x="487800" y="3646542"/>
            <a:ext cx="176831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 Demand draft may be created on the service portal or by the Demand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The Demand Manager updates the demand details and submits when ready.</a:t>
            </a:r>
          </a:p>
        </p:txBody>
      </p:sp>
      <p:sp>
        <p:nvSpPr>
          <p:cNvPr id="65" name="TextBox 64">
            <a:extLst>
              <a:ext uri="{FF2B5EF4-FFF2-40B4-BE49-F238E27FC236}">
                <a16:creationId xmlns:a16="http://schemas.microsoft.com/office/drawing/2014/main" id="{61A9EFE7-4054-4664-A5C5-64A5EFAD0342}"/>
              </a:ext>
            </a:extLst>
          </p:cNvPr>
          <p:cNvSpPr txBox="1"/>
          <p:nvPr/>
        </p:nvSpPr>
        <p:spPr>
          <a:xfrm>
            <a:off x="2344065" y="3623375"/>
            <a:ext cx="1858426"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Demand Manager completes Kansas IT Business Risk Assessment</a:t>
            </a:r>
            <a:r>
              <a:rPr lang="en-US" sz="1200" kern="1200" dirty="0">
                <a:solidFill>
                  <a:srgbClr val="343534"/>
                </a:solidFill>
                <a:latin typeface="Century Gothic" panose="020F0302020204030204"/>
                <a:ea typeface="+mn-ea"/>
                <a:cs typeface="+mn-cs"/>
              </a:rPr>
              <a: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343534"/>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Cost plans, benefit plans, funding sources are created.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Financial information on cost of ownership and length of commitment defined.</a:t>
            </a:r>
            <a:endPar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4159104" y="3429000"/>
            <a:ext cx="1822247"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The Demand Manager completes Demand Tasks for  SOW/RFP, IV&amp;V and Feasibility Study documentation (if required).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Compliance Acknowledgement completed.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Executive Authority approval.</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013906" y="3627391"/>
            <a:ext cx="174690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KITO completeness review.</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JCIT advise and consult.</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CITO approval.</a:t>
            </a:r>
          </a:p>
        </p:txBody>
      </p:sp>
      <p:sp>
        <p:nvSpPr>
          <p:cNvPr id="68" name="TextBox 67">
            <a:extLst>
              <a:ext uri="{FF2B5EF4-FFF2-40B4-BE49-F238E27FC236}">
                <a16:creationId xmlns:a16="http://schemas.microsoft.com/office/drawing/2014/main" id="{6CE7127C-53EB-46F0-A6CE-35B6F7CC01B6}"/>
              </a:ext>
            </a:extLst>
          </p:cNvPr>
          <p:cNvSpPr txBox="1"/>
          <p:nvPr/>
        </p:nvSpPr>
        <p:spPr>
          <a:xfrm>
            <a:off x="7833931" y="3646542"/>
            <a:ext cx="175053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If CITO approves demand, Approved state is automatically completed.</a:t>
            </a:r>
            <a:endParaRPr lang="en-US" sz="1200" dirty="0">
              <a:solidFill>
                <a:srgbClr val="343534"/>
              </a:solidFill>
              <a:latin typeface="Century Gothic" panose="020B0502020202020204" pitchFamily="34" charset="0"/>
            </a:endParaRPr>
          </a:p>
        </p:txBody>
      </p:sp>
      <p:sp>
        <p:nvSpPr>
          <p:cNvPr id="69" name="TextBox 68">
            <a:extLst>
              <a:ext uri="{FF2B5EF4-FFF2-40B4-BE49-F238E27FC236}">
                <a16:creationId xmlns:a16="http://schemas.microsoft.com/office/drawing/2014/main" id="{2AF038CC-DADB-487F-9001-0C1538B58EFD}"/>
              </a:ext>
            </a:extLst>
          </p:cNvPr>
          <p:cNvSpPr txBox="1"/>
          <p:nvPr/>
        </p:nvSpPr>
        <p:spPr>
          <a:xfrm>
            <a:off x="9656967" y="3627391"/>
            <a:ext cx="1812783"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rgbClr val="343534"/>
                </a:solidFill>
                <a:latin typeface="Century Gothic" panose="020F0302020204030204"/>
              </a:rPr>
              <a:t>If CITO approves the demand, the demand is automatically set to Completed and the Project record is automatically created. </a:t>
            </a: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Agency is authorized to begin procurement.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5" name="Chevron 4">
            <a:extLst>
              <a:ext uri="{FF2B5EF4-FFF2-40B4-BE49-F238E27FC236}">
                <a16:creationId xmlns:a16="http://schemas.microsoft.com/office/drawing/2014/main" id="{5AC56AC9-34B9-1078-C65B-CCC3997D45A3}"/>
              </a:ext>
            </a:extLst>
          </p:cNvPr>
          <p:cNvSpPr>
            <a:spLocks noChangeAspect="1"/>
          </p:cNvSpPr>
          <p:nvPr/>
        </p:nvSpPr>
        <p:spPr>
          <a:xfrm>
            <a:off x="3626811" y="1259070"/>
            <a:ext cx="3158246" cy="328528"/>
          </a:xfrm>
          <a:prstGeom prst="chevron">
            <a:avLst/>
          </a:prstGeom>
          <a:solidFill>
            <a:schemeClr val="accent1">
              <a:lumMod val="75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Correction After Rejection</a:t>
            </a:r>
          </a:p>
        </p:txBody>
      </p:sp>
      <p:sp>
        <p:nvSpPr>
          <p:cNvPr id="4" name="Rectangle 3">
            <a:extLst>
              <a:ext uri="{FF2B5EF4-FFF2-40B4-BE49-F238E27FC236}">
                <a16:creationId xmlns:a16="http://schemas.microsoft.com/office/drawing/2014/main" id="{99069A7B-E043-6A0C-455F-686185C26DCB}"/>
              </a:ext>
            </a:extLst>
          </p:cNvPr>
          <p:cNvSpPr/>
          <p:nvPr/>
        </p:nvSpPr>
        <p:spPr>
          <a:xfrm>
            <a:off x="392418" y="3564237"/>
            <a:ext cx="1849438" cy="11111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643350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Intake: Employee Center</a:t>
            </a:r>
          </a:p>
        </p:txBody>
      </p:sp>
      <p:sp>
        <p:nvSpPr>
          <p:cNvPr id="3" name="TextBox 2">
            <a:extLst>
              <a:ext uri="{FF2B5EF4-FFF2-40B4-BE49-F238E27FC236}">
                <a16:creationId xmlns:a16="http://schemas.microsoft.com/office/drawing/2014/main" id="{F8264340-48D4-F564-4CFE-D33728819AF1}"/>
              </a:ext>
            </a:extLst>
          </p:cNvPr>
          <p:cNvSpPr txBox="1"/>
          <p:nvPr/>
        </p:nvSpPr>
        <p:spPr>
          <a:xfrm>
            <a:off x="574162" y="1126997"/>
            <a:ext cx="10732445" cy="1600438"/>
          </a:xfrm>
          <a:prstGeom prst="rect">
            <a:avLst/>
          </a:prstGeom>
          <a:noFill/>
        </p:spPr>
        <p:txBody>
          <a:bodyPr wrap="square" rtlCol="0">
            <a:spAutoFit/>
          </a:bodyPr>
          <a:lstStyle/>
          <a:p>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For training, use this link: </a:t>
            </a: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hlinkClick r:id="rId3"/>
              </a:rPr>
              <a:t>https://ksgovtest.servicenowservices.com/oits</a:t>
            </a: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 or </a:t>
            </a:r>
            <a:r>
              <a:rPr lang="en-US" dirty="0">
                <a:hlinkClick r:id="rId4"/>
              </a:rPr>
              <a:t>https://ksgovtest.servicenowservices.com/csm</a:t>
            </a:r>
            <a:r>
              <a:rPr lang="en-US" dirty="0"/>
              <a:t>. Do not create records in production to familiarize yourself with this new process</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 </a:t>
            </a: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Navigate to the OITS Portal (OITS users) </a:t>
            </a:r>
            <a:r>
              <a:rPr lang="en-US" u="sng"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https://ksgov.servicenowservices.com/</a:t>
            </a:r>
            <a:r>
              <a:rPr lang="en-US" u="sng"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oits</a:t>
            </a:r>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 or CSM Portal (non-OITS users) </a:t>
            </a:r>
            <a:r>
              <a:rPr lang="en-US" u="sng"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https://ksgov.servicenowservices.com/</a:t>
            </a:r>
            <a:r>
              <a:rPr lang="en-US" u="sng"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csm</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Click on ‘Submit Project Demand’.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After the demand is created, you will continue the demand workflow on the ServiceNow platform.</a:t>
            </a:r>
            <a:endParaRPr lang="en-US" dirty="0"/>
          </a:p>
        </p:txBody>
      </p:sp>
      <p:pic>
        <p:nvPicPr>
          <p:cNvPr id="8" name="Picture 7" descr="A screenshot of a web page&#10;&#10;Description automatically generated with medium confidence">
            <a:extLst>
              <a:ext uri="{FF2B5EF4-FFF2-40B4-BE49-F238E27FC236}">
                <a16:creationId xmlns:a16="http://schemas.microsoft.com/office/drawing/2014/main" id="{6977B1E1-B0C7-CD10-E45F-7B32EEFA312E}"/>
              </a:ext>
            </a:extLst>
          </p:cNvPr>
          <p:cNvPicPr>
            <a:picLocks noChangeAspect="1"/>
          </p:cNvPicPr>
          <p:nvPr/>
        </p:nvPicPr>
        <p:blipFill>
          <a:blip r:embed="rId6"/>
          <a:stretch>
            <a:fillRect/>
          </a:stretch>
        </p:blipFill>
        <p:spPr>
          <a:xfrm>
            <a:off x="2558621" y="2721845"/>
            <a:ext cx="6741021" cy="3847567"/>
          </a:xfrm>
          <a:prstGeom prst="rect">
            <a:avLst/>
          </a:prstGeom>
          <a:ln>
            <a:solidFill>
              <a:schemeClr val="tx1"/>
            </a:solidFill>
          </a:ln>
        </p:spPr>
      </p:pic>
      <p:sp>
        <p:nvSpPr>
          <p:cNvPr id="9" name="Rectangle 8">
            <a:extLst>
              <a:ext uri="{FF2B5EF4-FFF2-40B4-BE49-F238E27FC236}">
                <a16:creationId xmlns:a16="http://schemas.microsoft.com/office/drawing/2014/main" id="{90D25D39-7B2C-AD69-E6EE-3E59288C3CD5}"/>
              </a:ext>
            </a:extLst>
          </p:cNvPr>
          <p:cNvSpPr/>
          <p:nvPr/>
        </p:nvSpPr>
        <p:spPr>
          <a:xfrm>
            <a:off x="3009089" y="6033057"/>
            <a:ext cx="2127906" cy="471505"/>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414818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screenshot of a computer&#10;&#10;Description automatically generated">
            <a:extLst>
              <a:ext uri="{FF2B5EF4-FFF2-40B4-BE49-F238E27FC236}">
                <a16:creationId xmlns:a16="http://schemas.microsoft.com/office/drawing/2014/main" id="{09272D66-A57D-020B-BC5B-1B4B02EF9F05}"/>
              </a:ext>
            </a:extLst>
          </p:cNvPr>
          <p:cNvPicPr>
            <a:picLocks noChangeAspect="1"/>
          </p:cNvPicPr>
          <p:nvPr/>
        </p:nvPicPr>
        <p:blipFill>
          <a:blip r:embed="rId2"/>
          <a:stretch>
            <a:fillRect/>
          </a:stretch>
        </p:blipFill>
        <p:spPr>
          <a:xfrm>
            <a:off x="4815578" y="1267610"/>
            <a:ext cx="7200822" cy="5279887"/>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Intake: Demand Intake Form</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72916"/>
            <a:ext cx="4002729" cy="3108543"/>
          </a:xfrm>
          <a:prstGeom prst="rect">
            <a:avLst/>
          </a:prstGeom>
          <a:noFill/>
        </p:spPr>
        <p:txBody>
          <a:bodyPr wrap="square" rtlCol="0">
            <a:spAutoFit/>
          </a:bodyPr>
          <a:lstStyle/>
          <a:p>
            <a:pPr marL="342900" indent="-342900">
              <a:buFont typeface="Arial"/>
              <a:buAutoNum type="arabicPeriod"/>
            </a:pPr>
            <a:r>
              <a:rPr lang="en-US" dirty="0"/>
              <a:t>All field names with an asterisk (*) are required fields. Under the ‘Submit’ button, there is a list of Required Information.</a:t>
            </a:r>
          </a:p>
          <a:p>
            <a:pPr marL="342900" indent="-342900">
              <a:buAutoNum type="arabicPeriod"/>
            </a:pPr>
            <a:endParaRPr lang="en-US" dirty="0"/>
          </a:p>
          <a:p>
            <a:pPr marL="342900" indent="-342900">
              <a:buAutoNum type="arabicPeriod"/>
            </a:pPr>
            <a:r>
              <a:rPr lang="en-US" dirty="0"/>
              <a:t>When describing the Business Case, include: </a:t>
            </a:r>
          </a:p>
          <a:p>
            <a:pPr marL="342900" indent="-342900">
              <a:buFont typeface="Arial" panose="020B0604020202020204" pitchFamily="34" charset="0"/>
              <a:buChar char="•"/>
            </a:pPr>
            <a:r>
              <a:rPr lang="en-US" dirty="0"/>
              <a:t>Business Program Background and Context</a:t>
            </a:r>
          </a:p>
          <a:p>
            <a:pPr marL="342900" indent="-342900">
              <a:buFont typeface="Arial" panose="020B0604020202020204" pitchFamily="34" charset="0"/>
              <a:buChar char="•"/>
            </a:pPr>
            <a:r>
              <a:rPr lang="en-US" dirty="0"/>
              <a:t>Statement of Intent and Business Objectives</a:t>
            </a:r>
          </a:p>
          <a:p>
            <a:pPr marL="342900" indent="-342900">
              <a:buFont typeface="Arial" panose="020B0604020202020204" pitchFamily="34" charset="0"/>
              <a:buChar char="•"/>
            </a:pPr>
            <a:r>
              <a:rPr lang="en-US" dirty="0"/>
              <a:t>Business Need</a:t>
            </a:r>
          </a:p>
          <a:p>
            <a:endParaRPr lang="en-US" dirty="0"/>
          </a:p>
          <a:p>
            <a:r>
              <a:rPr lang="en-US" dirty="0"/>
              <a:t>NOTE: The In scope and Out of Scope fields are required and must be filled out to submit the demand request.</a:t>
            </a:r>
          </a:p>
        </p:txBody>
      </p:sp>
      <p:sp>
        <p:nvSpPr>
          <p:cNvPr id="6" name="Oval 5">
            <a:extLst>
              <a:ext uri="{FF2B5EF4-FFF2-40B4-BE49-F238E27FC236}">
                <a16:creationId xmlns:a16="http://schemas.microsoft.com/office/drawing/2014/main" id="{0E7CF57C-6067-60D3-7C04-DBA90B11C88E}"/>
              </a:ext>
            </a:extLst>
          </p:cNvPr>
          <p:cNvSpPr/>
          <p:nvPr/>
        </p:nvSpPr>
        <p:spPr>
          <a:xfrm>
            <a:off x="4815578" y="267476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5" name="Rectangle 4">
            <a:extLst>
              <a:ext uri="{FF2B5EF4-FFF2-40B4-BE49-F238E27FC236}">
                <a16:creationId xmlns:a16="http://schemas.microsoft.com/office/drawing/2014/main" id="{00DBC32B-B29E-2D5A-CDDE-E769FA57A279}"/>
              </a:ext>
            </a:extLst>
          </p:cNvPr>
          <p:cNvSpPr/>
          <p:nvPr/>
        </p:nvSpPr>
        <p:spPr>
          <a:xfrm>
            <a:off x="5037770" y="4609291"/>
            <a:ext cx="1800059" cy="7507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BC46D3-4929-CCC0-12E6-1D1040BD450B}"/>
              </a:ext>
            </a:extLst>
          </p:cNvPr>
          <p:cNvSpPr/>
          <p:nvPr/>
        </p:nvSpPr>
        <p:spPr>
          <a:xfrm>
            <a:off x="9720884" y="1722620"/>
            <a:ext cx="2199872" cy="127123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3783472-09EE-2999-9AB3-0C673A0B0DB3}"/>
              </a:ext>
            </a:extLst>
          </p:cNvPr>
          <p:cNvCxnSpPr>
            <a:cxnSpLocks/>
          </p:cNvCxnSpPr>
          <p:nvPr/>
        </p:nvCxnSpPr>
        <p:spPr>
          <a:xfrm flipV="1">
            <a:off x="5765043" y="2674763"/>
            <a:ext cx="3860197" cy="524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B869A30-757D-017C-3F66-7937ECFF57C9}"/>
              </a:ext>
            </a:extLst>
          </p:cNvPr>
          <p:cNvSpPr/>
          <p:nvPr/>
        </p:nvSpPr>
        <p:spPr>
          <a:xfrm>
            <a:off x="4792034" y="487659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3810369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Intake: Cost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671118" y="1384183"/>
            <a:ext cx="4997107" cy="2246769"/>
          </a:xfrm>
          <a:prstGeom prst="rect">
            <a:avLst/>
          </a:prstGeom>
          <a:noFill/>
        </p:spPr>
        <p:txBody>
          <a:bodyPr wrap="square" rtlCol="0">
            <a:spAutoFit/>
          </a:bodyPr>
          <a:lstStyle/>
          <a:p>
            <a:r>
              <a:rPr lang="en-US" dirty="0"/>
              <a:t>If capital or operational expenses are known, they may be entered under ‘Budget Information’. This information will be added to the Cost Plans Related List on the Demand record. </a:t>
            </a:r>
          </a:p>
          <a:p>
            <a:endParaRPr lang="en-US" dirty="0"/>
          </a:p>
          <a:p>
            <a:pPr marL="342900" indent="-342900">
              <a:buAutoNum type="arabicPeriod"/>
            </a:pPr>
            <a:r>
              <a:rPr lang="en-US" dirty="0"/>
              <a:t>Click on the ‘Add’ button. </a:t>
            </a:r>
          </a:p>
          <a:p>
            <a:pPr marL="342900" indent="-342900">
              <a:buAutoNum type="arabicPeriod"/>
            </a:pPr>
            <a:r>
              <a:rPr lang="en-US" dirty="0"/>
              <a:t>Name the cost plan, select a Cost Type and provide the Dollar Value. Click on the ‘Add’ button.</a:t>
            </a:r>
          </a:p>
          <a:p>
            <a:pPr marL="342900" indent="-342900">
              <a:buAutoNum type="arabicPeriod"/>
            </a:pPr>
            <a:r>
              <a:rPr lang="en-US" dirty="0"/>
              <a:t>Budget information will be shown when this is completed.</a:t>
            </a:r>
          </a:p>
          <a:p>
            <a:pPr marL="342900" indent="-342900">
              <a:buAutoNum type="arabicPeriod"/>
            </a:pPr>
            <a:endParaRPr lang="en-US" dirty="0"/>
          </a:p>
        </p:txBody>
      </p:sp>
      <p:sp>
        <p:nvSpPr>
          <p:cNvPr id="6" name="Oval 5">
            <a:extLst>
              <a:ext uri="{FF2B5EF4-FFF2-40B4-BE49-F238E27FC236}">
                <a16:creationId xmlns:a16="http://schemas.microsoft.com/office/drawing/2014/main" id="{0E7CF57C-6067-60D3-7C04-DBA90B11C88E}"/>
              </a:ext>
            </a:extLst>
          </p:cNvPr>
          <p:cNvSpPr/>
          <p:nvPr/>
        </p:nvSpPr>
        <p:spPr>
          <a:xfrm>
            <a:off x="6096000" y="186850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03A283A8-5F9E-0A23-BCB5-A39135BC146C}"/>
              </a:ext>
            </a:extLst>
          </p:cNvPr>
          <p:cNvSpPr/>
          <p:nvPr/>
        </p:nvSpPr>
        <p:spPr>
          <a:xfrm>
            <a:off x="6096000" y="374430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8" name="Oval 7">
            <a:extLst>
              <a:ext uri="{FF2B5EF4-FFF2-40B4-BE49-F238E27FC236}">
                <a16:creationId xmlns:a16="http://schemas.microsoft.com/office/drawing/2014/main" id="{ECDD6B2D-852C-E36B-B7C9-5D2630F6A2A5}"/>
              </a:ext>
            </a:extLst>
          </p:cNvPr>
          <p:cNvSpPr/>
          <p:nvPr/>
        </p:nvSpPr>
        <p:spPr>
          <a:xfrm>
            <a:off x="6096000" y="583594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5" name="Picture 4" descr="A screenshot of a computer&#10;&#10;Description automatically generated with low confidence">
            <a:extLst>
              <a:ext uri="{FF2B5EF4-FFF2-40B4-BE49-F238E27FC236}">
                <a16:creationId xmlns:a16="http://schemas.microsoft.com/office/drawing/2014/main" id="{BD35C2EE-D0B4-CEDA-897F-B6B0C7205B1D}"/>
              </a:ext>
            </a:extLst>
          </p:cNvPr>
          <p:cNvPicPr>
            <a:picLocks noChangeAspect="1"/>
          </p:cNvPicPr>
          <p:nvPr/>
        </p:nvPicPr>
        <p:blipFill>
          <a:blip r:embed="rId3"/>
          <a:stretch>
            <a:fillRect/>
          </a:stretch>
        </p:blipFill>
        <p:spPr>
          <a:xfrm>
            <a:off x="6420506" y="1259239"/>
            <a:ext cx="5435600" cy="1384300"/>
          </a:xfrm>
          <a:prstGeom prst="rect">
            <a:avLst/>
          </a:prstGeom>
          <a:ln>
            <a:solidFill>
              <a:schemeClr val="tx1"/>
            </a:solidFill>
          </a:ln>
        </p:spPr>
      </p:pic>
      <p:pic>
        <p:nvPicPr>
          <p:cNvPr id="10" name="Picture 9" descr="A picture containing text, screenshot, line, number&#10;&#10;Description automatically generated">
            <a:extLst>
              <a:ext uri="{FF2B5EF4-FFF2-40B4-BE49-F238E27FC236}">
                <a16:creationId xmlns:a16="http://schemas.microsoft.com/office/drawing/2014/main" id="{616F3E75-DB40-2B52-C383-34002AD6170B}"/>
              </a:ext>
            </a:extLst>
          </p:cNvPr>
          <p:cNvPicPr>
            <a:picLocks noChangeAspect="1"/>
          </p:cNvPicPr>
          <p:nvPr/>
        </p:nvPicPr>
        <p:blipFill>
          <a:blip r:embed="rId4"/>
          <a:stretch>
            <a:fillRect/>
          </a:stretch>
        </p:blipFill>
        <p:spPr>
          <a:xfrm>
            <a:off x="6420506" y="2756548"/>
            <a:ext cx="5435600" cy="2205927"/>
          </a:xfrm>
          <a:prstGeom prst="rect">
            <a:avLst/>
          </a:prstGeom>
          <a:ln>
            <a:solidFill>
              <a:schemeClr val="tx1"/>
            </a:solidFill>
          </a:ln>
        </p:spPr>
      </p:pic>
      <p:pic>
        <p:nvPicPr>
          <p:cNvPr id="15" name="Picture 14" descr="A screenshot of a computer&#10;&#10;Description automatically generated with low confidence">
            <a:extLst>
              <a:ext uri="{FF2B5EF4-FFF2-40B4-BE49-F238E27FC236}">
                <a16:creationId xmlns:a16="http://schemas.microsoft.com/office/drawing/2014/main" id="{1C125490-B898-06D6-1B30-DDEC4D459920}"/>
              </a:ext>
            </a:extLst>
          </p:cNvPr>
          <p:cNvPicPr>
            <a:picLocks noChangeAspect="1"/>
          </p:cNvPicPr>
          <p:nvPr/>
        </p:nvPicPr>
        <p:blipFill>
          <a:blip r:embed="rId5"/>
          <a:stretch>
            <a:fillRect/>
          </a:stretch>
        </p:blipFill>
        <p:spPr>
          <a:xfrm>
            <a:off x="6420506" y="5124749"/>
            <a:ext cx="5435600" cy="1422400"/>
          </a:xfrm>
          <a:prstGeom prst="rect">
            <a:avLst/>
          </a:prstGeom>
          <a:ln>
            <a:solidFill>
              <a:schemeClr val="tx1"/>
            </a:solidFill>
          </a:ln>
        </p:spPr>
      </p:pic>
    </p:spTree>
    <p:extLst>
      <p:ext uri="{BB962C8B-B14F-4D97-AF65-F5344CB8AC3E}">
        <p14:creationId xmlns:p14="http://schemas.microsoft.com/office/powerpoint/2010/main" val="1548512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7A5EFF0E-C12B-6C0F-0222-7117BE9DCA48}"/>
              </a:ext>
            </a:extLst>
          </p:cNvPr>
          <p:cNvPicPr>
            <a:picLocks noChangeAspect="1"/>
          </p:cNvPicPr>
          <p:nvPr/>
        </p:nvPicPr>
        <p:blipFill>
          <a:blip r:embed="rId3"/>
          <a:stretch>
            <a:fillRect/>
          </a:stretch>
        </p:blipFill>
        <p:spPr>
          <a:xfrm>
            <a:off x="6190290" y="1273935"/>
            <a:ext cx="5776337" cy="5261077"/>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Intake: Adding Stakeholders</a:t>
            </a:r>
          </a:p>
        </p:txBody>
      </p:sp>
      <p:sp>
        <p:nvSpPr>
          <p:cNvPr id="3" name="TextBox 2">
            <a:extLst>
              <a:ext uri="{FF2B5EF4-FFF2-40B4-BE49-F238E27FC236}">
                <a16:creationId xmlns:a16="http://schemas.microsoft.com/office/drawing/2014/main" id="{F8264340-48D4-F564-4CFE-D33728819AF1}"/>
              </a:ext>
            </a:extLst>
          </p:cNvPr>
          <p:cNvSpPr txBox="1"/>
          <p:nvPr/>
        </p:nvSpPr>
        <p:spPr>
          <a:xfrm>
            <a:off x="671118" y="1384183"/>
            <a:ext cx="4997107" cy="4185761"/>
          </a:xfrm>
          <a:prstGeom prst="rect">
            <a:avLst/>
          </a:prstGeom>
          <a:noFill/>
        </p:spPr>
        <p:txBody>
          <a:bodyPr wrap="square" rtlCol="0">
            <a:spAutoFit/>
          </a:bodyPr>
          <a:lstStyle/>
          <a:p>
            <a:r>
              <a:rPr lang="en-US" dirty="0"/>
              <a:t>The following stakeholder types must be added to the request:</a:t>
            </a:r>
          </a:p>
          <a:p>
            <a:pPr marL="285750" indent="-285750">
              <a:buFont typeface="Arial" panose="020B0604020202020204" pitchFamily="34" charset="0"/>
              <a:buChar char="•"/>
            </a:pPr>
            <a:r>
              <a:rPr lang="en-US" dirty="0"/>
              <a:t>Sponsor / Business Owner</a:t>
            </a:r>
          </a:p>
          <a:p>
            <a:pPr marL="285750" indent="-285750">
              <a:buFont typeface="Arial" panose="020B0604020202020204" pitchFamily="34" charset="0"/>
              <a:buChar char="•"/>
            </a:pPr>
            <a:r>
              <a:rPr lang="en-US" dirty="0"/>
              <a:t>PMO Director</a:t>
            </a:r>
          </a:p>
          <a:p>
            <a:pPr marL="285750" indent="-285750">
              <a:buFont typeface="Arial" panose="020B0604020202020204" pitchFamily="34" charset="0"/>
              <a:buChar char="•"/>
            </a:pPr>
            <a:r>
              <a:rPr lang="en-US" dirty="0"/>
              <a:t>Finance Director / CFO</a:t>
            </a:r>
          </a:p>
          <a:p>
            <a:pPr marL="285750" indent="-285750">
              <a:buFont typeface="Arial" panose="020B0604020202020204" pitchFamily="34" charset="0"/>
              <a:buChar char="•"/>
            </a:pPr>
            <a:r>
              <a:rPr lang="en-US" dirty="0"/>
              <a:t>IT Director / CIO</a:t>
            </a:r>
          </a:p>
          <a:p>
            <a:pPr marL="285750" indent="-285750">
              <a:buFont typeface="Arial" panose="020B0604020202020204" pitchFamily="34" charset="0"/>
              <a:buChar char="•"/>
            </a:pPr>
            <a:r>
              <a:rPr lang="en-US" dirty="0"/>
              <a:t>Executive Authority</a:t>
            </a:r>
          </a:p>
          <a:p>
            <a:endParaRPr lang="en-US" dirty="0"/>
          </a:p>
          <a:p>
            <a:pPr marL="342900" indent="-342900">
              <a:buAutoNum type="arabicPeriod"/>
            </a:pPr>
            <a:r>
              <a:rPr lang="en-US" dirty="0"/>
              <a:t>If the stakeholder is not listed, click on the checkbox beneath each stakeholder field. Then make a selection from the ‘Select a new [stakeholder type]’ field.</a:t>
            </a:r>
          </a:p>
          <a:p>
            <a:pPr marL="342900" indent="-342900">
              <a:buAutoNum type="arabicPeriod"/>
            </a:pPr>
            <a:r>
              <a:rPr lang="en-US" dirty="0"/>
              <a:t>If the stakeholder desired is not listed, click on the checkbox ‘[stakeholder type] is not an available option’.</a:t>
            </a:r>
          </a:p>
          <a:p>
            <a:pPr marL="342900" indent="-342900">
              <a:buAutoNum type="arabicPeriod"/>
            </a:pPr>
            <a:r>
              <a:rPr lang="en-US" dirty="0"/>
              <a:t>The ‘Add a new [stakeholder type] fields appear to provide their name and additional details to consider the request.</a:t>
            </a:r>
          </a:p>
          <a:p>
            <a:pPr marL="342900" indent="-342900">
              <a:buFont typeface="Arial" panose="020B0604020202020204" pitchFamily="34" charset="0"/>
              <a:buChar char="•"/>
            </a:pPr>
            <a:r>
              <a:rPr lang="en-US" dirty="0"/>
              <a:t>A KITO staff member will review the request and determine if the stakeholder should be added to ServiceNow.</a:t>
            </a:r>
          </a:p>
        </p:txBody>
      </p:sp>
      <p:sp>
        <p:nvSpPr>
          <p:cNvPr id="6" name="Oval 5">
            <a:extLst>
              <a:ext uri="{FF2B5EF4-FFF2-40B4-BE49-F238E27FC236}">
                <a16:creationId xmlns:a16="http://schemas.microsoft.com/office/drawing/2014/main" id="{0E7CF57C-6067-60D3-7C04-DBA90B11C88E}"/>
              </a:ext>
            </a:extLst>
          </p:cNvPr>
          <p:cNvSpPr/>
          <p:nvPr/>
        </p:nvSpPr>
        <p:spPr>
          <a:xfrm>
            <a:off x="8856266" y="200034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5" name="Rectangle 4">
            <a:extLst>
              <a:ext uri="{FF2B5EF4-FFF2-40B4-BE49-F238E27FC236}">
                <a16:creationId xmlns:a16="http://schemas.microsoft.com/office/drawing/2014/main" id="{00DBC32B-B29E-2D5A-CDDE-E769FA57A279}"/>
              </a:ext>
            </a:extLst>
          </p:cNvPr>
          <p:cNvSpPr/>
          <p:nvPr/>
        </p:nvSpPr>
        <p:spPr>
          <a:xfrm>
            <a:off x="9137515" y="1989786"/>
            <a:ext cx="1569396" cy="22668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F6239A-7F21-7EC2-FB13-2A0A6582667C}"/>
              </a:ext>
            </a:extLst>
          </p:cNvPr>
          <p:cNvSpPr/>
          <p:nvPr/>
        </p:nvSpPr>
        <p:spPr>
          <a:xfrm>
            <a:off x="9137515" y="2757632"/>
            <a:ext cx="2068749" cy="2266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6E81C3-FCBE-5869-0A3D-C936292F0D1D}"/>
              </a:ext>
            </a:extLst>
          </p:cNvPr>
          <p:cNvSpPr/>
          <p:nvPr/>
        </p:nvSpPr>
        <p:spPr>
          <a:xfrm>
            <a:off x="6246253" y="3767070"/>
            <a:ext cx="5674503" cy="27180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B26108-C5B9-15AB-819B-4F1EEEBFA83C}"/>
              </a:ext>
            </a:extLst>
          </p:cNvPr>
          <p:cNvSpPr/>
          <p:nvPr/>
        </p:nvSpPr>
        <p:spPr>
          <a:xfrm>
            <a:off x="8851005" y="278870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1" name="Oval 10">
            <a:extLst>
              <a:ext uri="{FF2B5EF4-FFF2-40B4-BE49-F238E27FC236}">
                <a16:creationId xmlns:a16="http://schemas.microsoft.com/office/drawing/2014/main" id="{12719BE8-3FF1-7582-1E87-1A8782EF8555}"/>
              </a:ext>
            </a:extLst>
          </p:cNvPr>
          <p:cNvSpPr/>
          <p:nvPr/>
        </p:nvSpPr>
        <p:spPr>
          <a:xfrm>
            <a:off x="5873808" y="499658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65780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ABE08C3-61F4-8A42-7096-75D2D4406B52}"/>
              </a:ext>
            </a:extLst>
          </p:cNvPr>
          <p:cNvSpPr/>
          <p:nvPr/>
        </p:nvSpPr>
        <p:spPr>
          <a:xfrm>
            <a:off x="6789906" y="1147864"/>
            <a:ext cx="4656307" cy="5298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1941" y="277919"/>
            <a:ext cx="11460932" cy="715530"/>
          </a:xfrm>
        </p:spPr>
        <p:txBody>
          <a:bodyPr/>
          <a:lstStyle/>
          <a:p>
            <a:r>
              <a:rPr lang="en-US" b="0" dirty="0"/>
              <a:t>Demand Intake: New Stakeholders Workflow</a:t>
            </a:r>
          </a:p>
        </p:txBody>
      </p:sp>
      <p:sp>
        <p:nvSpPr>
          <p:cNvPr id="3" name="TextBox 2">
            <a:extLst>
              <a:ext uri="{FF2B5EF4-FFF2-40B4-BE49-F238E27FC236}">
                <a16:creationId xmlns:a16="http://schemas.microsoft.com/office/drawing/2014/main" id="{F8264340-48D4-F564-4CFE-D33728819AF1}"/>
              </a:ext>
            </a:extLst>
          </p:cNvPr>
          <p:cNvSpPr txBox="1"/>
          <p:nvPr/>
        </p:nvSpPr>
        <p:spPr>
          <a:xfrm>
            <a:off x="564890" y="1133413"/>
            <a:ext cx="4997107" cy="5047536"/>
          </a:xfrm>
          <a:prstGeom prst="rect">
            <a:avLst/>
          </a:prstGeom>
          <a:noFill/>
        </p:spPr>
        <p:txBody>
          <a:bodyPr wrap="square" rtlCol="0">
            <a:spAutoFit/>
          </a:bodyPr>
          <a:lstStyle/>
          <a:p>
            <a:pPr marL="342900" indent="-342900">
              <a:buFont typeface="+mj-lt"/>
              <a:buAutoNum type="arabicPeriod"/>
            </a:pPr>
            <a:r>
              <a:rPr lang="en-US" dirty="0"/>
              <a:t>If the stakeholder is not listed, the Submitter (Demand Manager) clicks on the checkbox beneath the stakeholder field to create a Request for a new user in ServiceNow.</a:t>
            </a:r>
          </a:p>
          <a:p>
            <a:pPr marL="342900" indent="-342900">
              <a:buFont typeface="+mj-lt"/>
              <a:buAutoNum type="arabicPeriod"/>
            </a:pPr>
            <a:endParaRPr lang="en-US" dirty="0"/>
          </a:p>
          <a:p>
            <a:pPr marL="342900" indent="-342900">
              <a:buAutoNum type="arabicPeriod"/>
            </a:pPr>
            <a:r>
              <a:rPr lang="en-US" dirty="0"/>
              <a:t>KITO reviews the request and if it is approved, it is routed to the OITS ServiceNow Admin team.</a:t>
            </a:r>
          </a:p>
          <a:p>
            <a:pPr marL="342900" indent="-342900">
              <a:buAutoNum type="arabicPeriod"/>
            </a:pPr>
            <a:endParaRPr lang="en-US" dirty="0"/>
          </a:p>
          <a:p>
            <a:pPr marL="342900" indent="-342900">
              <a:buAutoNum type="arabicPeriod"/>
            </a:pPr>
            <a:r>
              <a:rPr lang="en-US" dirty="0"/>
              <a:t>ServiceNow admins create a new user in ServiceNow.</a:t>
            </a:r>
          </a:p>
          <a:p>
            <a:pPr marL="342900" indent="-342900">
              <a:buAutoNum type="arabicPeriod"/>
            </a:pPr>
            <a:endParaRPr lang="en-US" dirty="0"/>
          </a:p>
          <a:p>
            <a:pPr marL="342900" indent="-342900">
              <a:buFont typeface="Arial"/>
              <a:buAutoNum type="arabicPeriod"/>
            </a:pPr>
            <a:r>
              <a:rPr lang="en-US" dirty="0"/>
              <a:t>ServiceNow admins will include a note to the Demand Manager to advise them to associate the new user to the demand.</a:t>
            </a:r>
          </a:p>
          <a:p>
            <a:pPr marL="342900" indent="-342900">
              <a:buAutoNum type="arabicPeriod"/>
            </a:pPr>
            <a:endParaRPr lang="en-US" dirty="0"/>
          </a:p>
          <a:p>
            <a:pPr marL="342900" indent="-342900">
              <a:buAutoNum type="arabicPeriod"/>
            </a:pPr>
            <a:r>
              <a:rPr lang="en-US" dirty="0"/>
              <a:t>The Demand Manager receives a notification that the requested stakeholder is available in ServiceNow.</a:t>
            </a:r>
          </a:p>
          <a:p>
            <a:pPr marL="342900" indent="-342900">
              <a:buAutoNum type="arabicPeriod"/>
            </a:pPr>
            <a:endParaRPr lang="en-US" dirty="0"/>
          </a:p>
          <a:p>
            <a:pPr marL="342900" indent="-342900">
              <a:buAutoNum type="arabicPeriod"/>
            </a:pPr>
            <a:r>
              <a:rPr lang="en-US" dirty="0"/>
              <a:t>The Demand Manager creates a Stakeholder record and associates them to the demand.</a:t>
            </a:r>
          </a:p>
          <a:p>
            <a:pPr marL="342900" indent="-342900">
              <a:buAutoNum type="arabicPeriod"/>
            </a:pPr>
            <a:endParaRPr lang="en-US" dirty="0"/>
          </a:p>
          <a:p>
            <a:r>
              <a:rPr lang="en-US" dirty="0"/>
              <a:t>NOTE: For details on creating stakeholder register records, refer to the Stakeholder Related List slides.</a:t>
            </a:r>
          </a:p>
          <a:p>
            <a:pPr marL="342900" indent="-342900">
              <a:buAutoNum type="arabicPeriod"/>
            </a:pPr>
            <a:endParaRPr lang="en-US" dirty="0"/>
          </a:p>
        </p:txBody>
      </p:sp>
      <p:sp>
        <p:nvSpPr>
          <p:cNvPr id="9" name="TextBox 8">
            <a:extLst>
              <a:ext uri="{FF2B5EF4-FFF2-40B4-BE49-F238E27FC236}">
                <a16:creationId xmlns:a16="http://schemas.microsoft.com/office/drawing/2014/main" id="{FD50CAAA-1123-0719-CBF9-02E49807B5B9}"/>
              </a:ext>
            </a:extLst>
          </p:cNvPr>
          <p:cNvSpPr txBox="1"/>
          <p:nvPr/>
        </p:nvSpPr>
        <p:spPr>
          <a:xfrm>
            <a:off x="7696679" y="1298289"/>
            <a:ext cx="3090911" cy="523220"/>
          </a:xfrm>
          <a:prstGeom prst="rect">
            <a:avLst/>
          </a:prstGeom>
          <a:noFill/>
          <a:ln>
            <a:solidFill>
              <a:schemeClr val="bg1"/>
            </a:solidFill>
          </a:ln>
        </p:spPr>
        <p:txBody>
          <a:bodyPr wrap="none" rtlCol="0">
            <a:spAutoFit/>
          </a:bodyPr>
          <a:lstStyle/>
          <a:p>
            <a:r>
              <a:rPr lang="en-US" dirty="0">
                <a:solidFill>
                  <a:schemeClr val="bg1"/>
                </a:solidFill>
              </a:rPr>
              <a:t>New Stakeholder Request submitted</a:t>
            </a:r>
          </a:p>
          <a:p>
            <a:r>
              <a:rPr lang="en-US" dirty="0">
                <a:solidFill>
                  <a:schemeClr val="bg1"/>
                </a:solidFill>
              </a:rPr>
              <a:t>by Submitter (Demand Manager)</a:t>
            </a:r>
          </a:p>
        </p:txBody>
      </p:sp>
      <p:grpSp>
        <p:nvGrpSpPr>
          <p:cNvPr id="34" name="Group 33">
            <a:extLst>
              <a:ext uri="{FF2B5EF4-FFF2-40B4-BE49-F238E27FC236}">
                <a16:creationId xmlns:a16="http://schemas.microsoft.com/office/drawing/2014/main" id="{2151AABF-DEF7-E512-0946-998840D74BB3}"/>
              </a:ext>
            </a:extLst>
          </p:cNvPr>
          <p:cNvGrpSpPr/>
          <p:nvPr/>
        </p:nvGrpSpPr>
        <p:grpSpPr>
          <a:xfrm>
            <a:off x="7153476" y="1502960"/>
            <a:ext cx="3940289" cy="4657397"/>
            <a:chOff x="6524299" y="1434903"/>
            <a:chExt cx="3940289" cy="4657397"/>
          </a:xfrm>
        </p:grpSpPr>
        <p:sp>
          <p:nvSpPr>
            <p:cNvPr id="6" name="Oval 5">
              <a:extLst>
                <a:ext uri="{FF2B5EF4-FFF2-40B4-BE49-F238E27FC236}">
                  <a16:creationId xmlns:a16="http://schemas.microsoft.com/office/drawing/2014/main" id="{0E7CF57C-6067-60D3-7C04-DBA90B11C88E}"/>
                </a:ext>
              </a:extLst>
            </p:cNvPr>
            <p:cNvSpPr/>
            <p:nvPr/>
          </p:nvSpPr>
          <p:spPr>
            <a:xfrm>
              <a:off x="6546933" y="143490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0" name="TextBox 9">
              <a:extLst>
                <a:ext uri="{FF2B5EF4-FFF2-40B4-BE49-F238E27FC236}">
                  <a16:creationId xmlns:a16="http://schemas.microsoft.com/office/drawing/2014/main" id="{E9FA72D4-DD08-DDB9-5746-AE30F1F3850E}"/>
                </a:ext>
              </a:extLst>
            </p:cNvPr>
            <p:cNvSpPr txBox="1"/>
            <p:nvPr/>
          </p:nvSpPr>
          <p:spPr>
            <a:xfrm>
              <a:off x="7624545" y="1990006"/>
              <a:ext cx="1976823" cy="307777"/>
            </a:xfrm>
            <a:prstGeom prst="rect">
              <a:avLst/>
            </a:prstGeom>
            <a:noFill/>
            <a:ln>
              <a:solidFill>
                <a:schemeClr val="bg1"/>
              </a:solidFill>
            </a:ln>
          </p:spPr>
          <p:txBody>
            <a:bodyPr wrap="none" rtlCol="0">
              <a:spAutoFit/>
            </a:bodyPr>
            <a:lstStyle/>
            <a:p>
              <a:r>
                <a:rPr lang="en-US" dirty="0">
                  <a:solidFill>
                    <a:schemeClr val="bg1"/>
                  </a:solidFill>
                </a:rPr>
                <a:t>KITO reviews Request</a:t>
              </a:r>
            </a:p>
          </p:txBody>
        </p:sp>
        <p:sp>
          <p:nvSpPr>
            <p:cNvPr id="11" name="TextBox 10">
              <a:extLst>
                <a:ext uri="{FF2B5EF4-FFF2-40B4-BE49-F238E27FC236}">
                  <a16:creationId xmlns:a16="http://schemas.microsoft.com/office/drawing/2014/main" id="{F1993A70-158F-56C9-0394-874532A7CD38}"/>
                </a:ext>
              </a:extLst>
            </p:cNvPr>
            <p:cNvSpPr txBox="1"/>
            <p:nvPr/>
          </p:nvSpPr>
          <p:spPr>
            <a:xfrm>
              <a:off x="7560427" y="2534337"/>
              <a:ext cx="2105063" cy="307777"/>
            </a:xfrm>
            <a:prstGeom prst="rect">
              <a:avLst/>
            </a:prstGeom>
            <a:noFill/>
            <a:ln>
              <a:solidFill>
                <a:schemeClr val="bg1"/>
              </a:solidFill>
            </a:ln>
          </p:spPr>
          <p:txBody>
            <a:bodyPr wrap="none" rtlCol="0">
              <a:spAutoFit/>
            </a:bodyPr>
            <a:lstStyle/>
            <a:p>
              <a:r>
                <a:rPr lang="en-US" dirty="0">
                  <a:solidFill>
                    <a:schemeClr val="bg1"/>
                  </a:solidFill>
                </a:rPr>
                <a:t>KITO approves Request</a:t>
              </a:r>
            </a:p>
          </p:txBody>
        </p:sp>
        <p:sp>
          <p:nvSpPr>
            <p:cNvPr id="12" name="TextBox 11">
              <a:extLst>
                <a:ext uri="{FF2B5EF4-FFF2-40B4-BE49-F238E27FC236}">
                  <a16:creationId xmlns:a16="http://schemas.microsoft.com/office/drawing/2014/main" id="{B8500858-B3DE-07A9-7123-8DBC877F443A}"/>
                </a:ext>
              </a:extLst>
            </p:cNvPr>
            <p:cNvSpPr txBox="1"/>
            <p:nvPr/>
          </p:nvSpPr>
          <p:spPr>
            <a:xfrm>
              <a:off x="7405610" y="3099779"/>
              <a:ext cx="2525050" cy="523220"/>
            </a:xfrm>
            <a:prstGeom prst="rect">
              <a:avLst/>
            </a:prstGeom>
            <a:noFill/>
            <a:ln>
              <a:solidFill>
                <a:schemeClr val="bg1"/>
              </a:solidFill>
            </a:ln>
          </p:spPr>
          <p:txBody>
            <a:bodyPr wrap="none" rtlCol="0">
              <a:spAutoFit/>
            </a:bodyPr>
            <a:lstStyle/>
            <a:p>
              <a:r>
                <a:rPr lang="en-US" dirty="0">
                  <a:solidFill>
                    <a:schemeClr val="bg1"/>
                  </a:solidFill>
                </a:rPr>
                <a:t>OITS SN Admins create new </a:t>
              </a:r>
            </a:p>
            <a:p>
              <a:r>
                <a:rPr lang="en-US" dirty="0">
                  <a:solidFill>
                    <a:schemeClr val="bg1"/>
                  </a:solidFill>
                </a:rPr>
                <a:t>user in </a:t>
              </a:r>
              <a:r>
                <a:rPr lang="en-US" dirty="0" err="1">
                  <a:solidFill>
                    <a:schemeClr val="bg1"/>
                  </a:solidFill>
                </a:rPr>
                <a:t>sys_user</a:t>
              </a:r>
              <a:r>
                <a:rPr lang="en-US" dirty="0">
                  <a:solidFill>
                    <a:schemeClr val="bg1"/>
                  </a:solidFill>
                </a:rPr>
                <a:t> table</a:t>
              </a:r>
            </a:p>
          </p:txBody>
        </p:sp>
        <p:sp>
          <p:nvSpPr>
            <p:cNvPr id="13" name="TextBox 12">
              <a:extLst>
                <a:ext uri="{FF2B5EF4-FFF2-40B4-BE49-F238E27FC236}">
                  <a16:creationId xmlns:a16="http://schemas.microsoft.com/office/drawing/2014/main" id="{412AEF39-54D9-B901-35D5-7519A73EFC53}"/>
                </a:ext>
              </a:extLst>
            </p:cNvPr>
            <p:cNvSpPr txBox="1"/>
            <p:nvPr/>
          </p:nvSpPr>
          <p:spPr>
            <a:xfrm>
              <a:off x="7008193" y="3881386"/>
              <a:ext cx="3456395" cy="738664"/>
            </a:xfrm>
            <a:prstGeom prst="rect">
              <a:avLst/>
            </a:prstGeom>
            <a:noFill/>
            <a:ln>
              <a:solidFill>
                <a:schemeClr val="bg1"/>
              </a:solidFill>
            </a:ln>
          </p:spPr>
          <p:txBody>
            <a:bodyPr wrap="none" rtlCol="0">
              <a:spAutoFit/>
            </a:bodyPr>
            <a:lstStyle/>
            <a:p>
              <a:r>
                <a:rPr lang="en-US" dirty="0">
                  <a:solidFill>
                    <a:schemeClr val="bg1"/>
                  </a:solidFill>
                </a:rPr>
                <a:t>OITS adds note in Request advising DM</a:t>
              </a:r>
            </a:p>
            <a:p>
              <a:r>
                <a:rPr lang="en-US" dirty="0">
                  <a:solidFill>
                    <a:schemeClr val="bg1"/>
                  </a:solidFill>
                </a:rPr>
                <a:t>to associate the new user to the demand </a:t>
              </a:r>
            </a:p>
            <a:p>
              <a:r>
                <a:rPr lang="en-US" dirty="0">
                  <a:solidFill>
                    <a:schemeClr val="bg1"/>
                  </a:solidFill>
                </a:rPr>
                <a:t>and closes Request</a:t>
              </a:r>
            </a:p>
          </p:txBody>
        </p:sp>
        <p:sp>
          <p:nvSpPr>
            <p:cNvPr id="17" name="TextBox 16">
              <a:extLst>
                <a:ext uri="{FF2B5EF4-FFF2-40B4-BE49-F238E27FC236}">
                  <a16:creationId xmlns:a16="http://schemas.microsoft.com/office/drawing/2014/main" id="{8EA4D5D1-EDC5-DC3B-4416-3FC6EAE27DAE}"/>
                </a:ext>
              </a:extLst>
            </p:cNvPr>
            <p:cNvSpPr txBox="1"/>
            <p:nvPr/>
          </p:nvSpPr>
          <p:spPr>
            <a:xfrm>
              <a:off x="7075517" y="4830416"/>
              <a:ext cx="3321743" cy="523220"/>
            </a:xfrm>
            <a:prstGeom prst="rect">
              <a:avLst/>
            </a:prstGeom>
            <a:noFill/>
            <a:ln>
              <a:solidFill>
                <a:schemeClr val="bg1"/>
              </a:solidFill>
            </a:ln>
          </p:spPr>
          <p:txBody>
            <a:bodyPr wrap="none" rtlCol="0">
              <a:spAutoFit/>
            </a:bodyPr>
            <a:lstStyle/>
            <a:p>
              <a:r>
                <a:rPr lang="en-US" dirty="0">
                  <a:solidFill>
                    <a:schemeClr val="bg1"/>
                  </a:solidFill>
                </a:rPr>
                <a:t>DM receives notification that requested</a:t>
              </a:r>
            </a:p>
            <a:p>
              <a:r>
                <a:rPr lang="en-US" dirty="0">
                  <a:solidFill>
                    <a:schemeClr val="bg1"/>
                  </a:solidFill>
                </a:rPr>
                <a:t>Stakeholder is available in ServiceNow </a:t>
              </a:r>
            </a:p>
          </p:txBody>
        </p:sp>
        <p:sp>
          <p:nvSpPr>
            <p:cNvPr id="18" name="TextBox 17">
              <a:extLst>
                <a:ext uri="{FF2B5EF4-FFF2-40B4-BE49-F238E27FC236}">
                  <a16:creationId xmlns:a16="http://schemas.microsoft.com/office/drawing/2014/main" id="{7E4D0A51-3ACF-4976-7C0A-C2355CD2D1F3}"/>
                </a:ext>
              </a:extLst>
            </p:cNvPr>
            <p:cNvSpPr txBox="1"/>
            <p:nvPr/>
          </p:nvSpPr>
          <p:spPr>
            <a:xfrm>
              <a:off x="7222193" y="5569080"/>
              <a:ext cx="3028393" cy="523220"/>
            </a:xfrm>
            <a:prstGeom prst="rect">
              <a:avLst/>
            </a:prstGeom>
            <a:noFill/>
            <a:ln>
              <a:solidFill>
                <a:schemeClr val="bg1"/>
              </a:solidFill>
            </a:ln>
          </p:spPr>
          <p:txBody>
            <a:bodyPr wrap="none" rtlCol="0">
              <a:spAutoFit/>
            </a:bodyPr>
            <a:lstStyle/>
            <a:p>
              <a:r>
                <a:rPr lang="en-US" dirty="0">
                  <a:solidFill>
                    <a:schemeClr val="bg1"/>
                  </a:solidFill>
                </a:rPr>
                <a:t>DM creates stakeholder record and </a:t>
              </a:r>
            </a:p>
            <a:p>
              <a:r>
                <a:rPr lang="en-US" dirty="0">
                  <a:solidFill>
                    <a:schemeClr val="bg1"/>
                  </a:solidFill>
                </a:rPr>
                <a:t>associates them to the demand</a:t>
              </a:r>
            </a:p>
          </p:txBody>
        </p:sp>
        <p:sp>
          <p:nvSpPr>
            <p:cNvPr id="19" name="Oval 18">
              <a:extLst>
                <a:ext uri="{FF2B5EF4-FFF2-40B4-BE49-F238E27FC236}">
                  <a16:creationId xmlns:a16="http://schemas.microsoft.com/office/drawing/2014/main" id="{60DD01C9-6865-C6C6-DC3C-D91B89CCD76D}"/>
                </a:ext>
              </a:extLst>
            </p:cNvPr>
            <p:cNvSpPr/>
            <p:nvPr/>
          </p:nvSpPr>
          <p:spPr>
            <a:xfrm>
              <a:off x="6546933" y="414265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0" name="Oval 19">
              <a:extLst>
                <a:ext uri="{FF2B5EF4-FFF2-40B4-BE49-F238E27FC236}">
                  <a16:creationId xmlns:a16="http://schemas.microsoft.com/office/drawing/2014/main" id="{6445BFB9-3A69-33E2-3BB2-A356E6BE138E}"/>
                </a:ext>
              </a:extLst>
            </p:cNvPr>
            <p:cNvSpPr/>
            <p:nvPr/>
          </p:nvSpPr>
          <p:spPr>
            <a:xfrm>
              <a:off x="6524299" y="504038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21" name="Oval 20">
              <a:extLst>
                <a:ext uri="{FF2B5EF4-FFF2-40B4-BE49-F238E27FC236}">
                  <a16:creationId xmlns:a16="http://schemas.microsoft.com/office/drawing/2014/main" id="{624D48EF-0ADF-0BEB-3F8C-EE658947DF3B}"/>
                </a:ext>
              </a:extLst>
            </p:cNvPr>
            <p:cNvSpPr/>
            <p:nvPr/>
          </p:nvSpPr>
          <p:spPr>
            <a:xfrm>
              <a:off x="6546933" y="581038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22" name="Oval 21">
              <a:extLst>
                <a:ext uri="{FF2B5EF4-FFF2-40B4-BE49-F238E27FC236}">
                  <a16:creationId xmlns:a16="http://schemas.microsoft.com/office/drawing/2014/main" id="{1737EF04-079A-A4F6-D441-88DEEF35B7D6}"/>
                </a:ext>
              </a:extLst>
            </p:cNvPr>
            <p:cNvSpPr/>
            <p:nvPr/>
          </p:nvSpPr>
          <p:spPr>
            <a:xfrm>
              <a:off x="6561548" y="226366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3" name="Oval 22">
              <a:extLst>
                <a:ext uri="{FF2B5EF4-FFF2-40B4-BE49-F238E27FC236}">
                  <a16:creationId xmlns:a16="http://schemas.microsoft.com/office/drawing/2014/main" id="{3FF741AD-0E95-20AE-F47D-8E77A03FDC9E}"/>
                </a:ext>
              </a:extLst>
            </p:cNvPr>
            <p:cNvSpPr/>
            <p:nvPr/>
          </p:nvSpPr>
          <p:spPr>
            <a:xfrm>
              <a:off x="6546933" y="328426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cxnSp>
          <p:nvCxnSpPr>
            <p:cNvPr id="25" name="Straight Arrow Connector 24">
              <a:extLst>
                <a:ext uri="{FF2B5EF4-FFF2-40B4-BE49-F238E27FC236}">
                  <a16:creationId xmlns:a16="http://schemas.microsoft.com/office/drawing/2014/main" id="{E4E988FF-EB27-E5A7-F929-A0079F247F87}"/>
                </a:ext>
              </a:extLst>
            </p:cNvPr>
            <p:cNvCxnSpPr>
              <a:cxnSpLocks/>
              <a:stCxn id="9" idx="2"/>
              <a:endCxn id="10" idx="0"/>
            </p:cNvCxnSpPr>
            <p:nvPr/>
          </p:nvCxnSpPr>
          <p:spPr>
            <a:xfrm flipH="1">
              <a:off x="8612957" y="1753452"/>
              <a:ext cx="1" cy="236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CD55131-C7AF-759C-9B88-C11DC4D7A037}"/>
                </a:ext>
              </a:extLst>
            </p:cNvPr>
            <p:cNvCxnSpPr>
              <a:stCxn id="10" idx="2"/>
              <a:endCxn id="11" idx="0"/>
            </p:cNvCxnSpPr>
            <p:nvPr/>
          </p:nvCxnSpPr>
          <p:spPr>
            <a:xfrm>
              <a:off x="8612957" y="2297783"/>
              <a:ext cx="2" cy="236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DF318B8-F0AA-3C14-6556-9ACDD7F73B95}"/>
                </a:ext>
              </a:extLst>
            </p:cNvPr>
            <p:cNvCxnSpPr>
              <a:stCxn id="12" idx="2"/>
            </p:cNvCxnSpPr>
            <p:nvPr/>
          </p:nvCxnSpPr>
          <p:spPr>
            <a:xfrm>
              <a:off x="8668135" y="3622999"/>
              <a:ext cx="0" cy="227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A4D8DB-23F4-772B-6F6D-55FC974EC4C2}"/>
                </a:ext>
              </a:extLst>
            </p:cNvPr>
            <p:cNvCxnSpPr/>
            <p:nvPr/>
          </p:nvCxnSpPr>
          <p:spPr>
            <a:xfrm>
              <a:off x="8612684" y="2842114"/>
              <a:ext cx="0" cy="227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62E35EC-6555-77BB-4D19-CA66B61B6B2E}"/>
                </a:ext>
              </a:extLst>
            </p:cNvPr>
            <p:cNvCxnSpPr/>
            <p:nvPr/>
          </p:nvCxnSpPr>
          <p:spPr>
            <a:xfrm>
              <a:off x="8736388" y="4620050"/>
              <a:ext cx="0" cy="227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B172B95-BD42-1FEF-D309-70C7F860211A}"/>
                </a:ext>
              </a:extLst>
            </p:cNvPr>
            <p:cNvCxnSpPr/>
            <p:nvPr/>
          </p:nvCxnSpPr>
          <p:spPr>
            <a:xfrm>
              <a:off x="8728234" y="5353636"/>
              <a:ext cx="0" cy="227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1843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with medium confidence">
            <a:extLst>
              <a:ext uri="{FF2B5EF4-FFF2-40B4-BE49-F238E27FC236}">
                <a16:creationId xmlns:a16="http://schemas.microsoft.com/office/drawing/2014/main" id="{2942E06C-474C-270B-1BE6-CB30336DF735}"/>
              </a:ext>
            </a:extLst>
          </p:cNvPr>
          <p:cNvPicPr>
            <a:picLocks noChangeAspect="1"/>
          </p:cNvPicPr>
          <p:nvPr/>
        </p:nvPicPr>
        <p:blipFill>
          <a:blip r:embed="rId2"/>
          <a:stretch>
            <a:fillRect/>
          </a:stretch>
        </p:blipFill>
        <p:spPr>
          <a:xfrm>
            <a:off x="1234521" y="3319253"/>
            <a:ext cx="10428484" cy="2910562"/>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Demand Intake: Submit Demand Form </a:t>
            </a:r>
          </a:p>
        </p:txBody>
      </p:sp>
      <p:sp>
        <p:nvSpPr>
          <p:cNvPr id="3" name="TextBox 2">
            <a:extLst>
              <a:ext uri="{FF2B5EF4-FFF2-40B4-BE49-F238E27FC236}">
                <a16:creationId xmlns:a16="http://schemas.microsoft.com/office/drawing/2014/main" id="{F8264340-48D4-F564-4CFE-D33728819AF1}"/>
              </a:ext>
            </a:extLst>
          </p:cNvPr>
          <p:cNvSpPr txBox="1"/>
          <p:nvPr/>
        </p:nvSpPr>
        <p:spPr>
          <a:xfrm>
            <a:off x="521960" y="1285943"/>
            <a:ext cx="4997107" cy="1754326"/>
          </a:xfrm>
          <a:prstGeom prst="rect">
            <a:avLst/>
          </a:prstGeom>
          <a:noFill/>
        </p:spPr>
        <p:txBody>
          <a:bodyPr wrap="square" rtlCol="0">
            <a:spAutoFit/>
          </a:bodyPr>
          <a:lstStyle/>
          <a:p>
            <a:r>
              <a:rPr lang="en-US" sz="1200" dirty="0"/>
              <a:t>Ensure all field names marked with an asterisk (*) are populated.</a:t>
            </a:r>
          </a:p>
          <a:p>
            <a:pPr marL="342900" indent="-342900">
              <a:buAutoNum type="arabicPeriod"/>
            </a:pPr>
            <a:r>
              <a:rPr lang="en-US" sz="1200" dirty="0"/>
              <a:t>If any required fields are not populated, they will be listed under ‘Required Information’ underneath the Submit button.</a:t>
            </a:r>
          </a:p>
          <a:p>
            <a:pPr marL="342900" indent="-342900">
              <a:buAutoNum type="arabicPeriod"/>
            </a:pPr>
            <a:r>
              <a:rPr lang="en-US" sz="1200" dirty="0"/>
              <a:t>Once the demand has been submitted, the form will automatically open on the ServiceNow platform in the Draft state.</a:t>
            </a:r>
          </a:p>
          <a:p>
            <a:endParaRPr lang="en-US" sz="1200" dirty="0"/>
          </a:p>
          <a:p>
            <a:r>
              <a:rPr lang="en-US" sz="1200" dirty="0"/>
              <a:t>NOTE: You cannot save this form and come back to it later. Open the form when you have the information you need to submit your IT project demand.</a:t>
            </a:r>
          </a:p>
        </p:txBody>
      </p:sp>
      <p:sp>
        <p:nvSpPr>
          <p:cNvPr id="6" name="Oval 5">
            <a:extLst>
              <a:ext uri="{FF2B5EF4-FFF2-40B4-BE49-F238E27FC236}">
                <a16:creationId xmlns:a16="http://schemas.microsoft.com/office/drawing/2014/main" id="{0E7CF57C-6067-60D3-7C04-DBA90B11C88E}"/>
              </a:ext>
            </a:extLst>
          </p:cNvPr>
          <p:cNvSpPr/>
          <p:nvPr/>
        </p:nvSpPr>
        <p:spPr>
          <a:xfrm>
            <a:off x="5996447" y="170512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1" name="Oval 10">
            <a:extLst>
              <a:ext uri="{FF2B5EF4-FFF2-40B4-BE49-F238E27FC236}">
                <a16:creationId xmlns:a16="http://schemas.microsoft.com/office/drawing/2014/main" id="{98440549-D0A5-D7FA-5D2A-D98142ABF1CB}"/>
              </a:ext>
            </a:extLst>
          </p:cNvPr>
          <p:cNvSpPr/>
          <p:nvPr/>
        </p:nvSpPr>
        <p:spPr>
          <a:xfrm>
            <a:off x="871358" y="405191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2" name="Rectangle 11">
            <a:extLst>
              <a:ext uri="{FF2B5EF4-FFF2-40B4-BE49-F238E27FC236}">
                <a16:creationId xmlns:a16="http://schemas.microsoft.com/office/drawing/2014/main" id="{6D1234BA-B5B3-99E9-E4E7-E7030B4F311B}"/>
              </a:ext>
            </a:extLst>
          </p:cNvPr>
          <p:cNvSpPr/>
          <p:nvPr/>
        </p:nvSpPr>
        <p:spPr>
          <a:xfrm>
            <a:off x="1475176" y="3862901"/>
            <a:ext cx="658424" cy="2853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pic>
        <p:nvPicPr>
          <p:cNvPr id="5" name="Picture 4" descr="A screenshot of a computer&#10;&#10;Description automatically generated with low confidence">
            <a:extLst>
              <a:ext uri="{FF2B5EF4-FFF2-40B4-BE49-F238E27FC236}">
                <a16:creationId xmlns:a16="http://schemas.microsoft.com/office/drawing/2014/main" id="{3DC19304-0E50-EBE2-E471-24581F30A05C}"/>
              </a:ext>
            </a:extLst>
          </p:cNvPr>
          <p:cNvPicPr>
            <a:picLocks noChangeAspect="1"/>
          </p:cNvPicPr>
          <p:nvPr/>
        </p:nvPicPr>
        <p:blipFill>
          <a:blip r:embed="rId3"/>
          <a:stretch>
            <a:fillRect/>
          </a:stretch>
        </p:blipFill>
        <p:spPr>
          <a:xfrm>
            <a:off x="6448763" y="1351585"/>
            <a:ext cx="2679700" cy="1409700"/>
          </a:xfrm>
          <a:prstGeom prst="rect">
            <a:avLst/>
          </a:prstGeom>
          <a:ln>
            <a:solidFill>
              <a:schemeClr val="tx1"/>
            </a:solidFill>
          </a:ln>
        </p:spPr>
      </p:pic>
    </p:spTree>
    <p:extLst>
      <p:ext uri="{BB962C8B-B14F-4D97-AF65-F5344CB8AC3E}">
        <p14:creationId xmlns:p14="http://schemas.microsoft.com/office/powerpoint/2010/main" val="359651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9"/>
          <p:cNvSpPr txBox="1">
            <a:spLocks noGrp="1"/>
          </p:cNvSpPr>
          <p:nvPr>
            <p:ph type="title"/>
          </p:nvPr>
        </p:nvSpPr>
        <p:spPr>
          <a:xfrm>
            <a:off x="425662" y="341807"/>
            <a:ext cx="5423805" cy="66869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Introductions</a:t>
            </a:r>
            <a:endParaRPr/>
          </a:p>
        </p:txBody>
      </p:sp>
      <p:sp>
        <p:nvSpPr>
          <p:cNvPr id="410" name="Google Shape;410;p9"/>
          <p:cNvSpPr txBox="1">
            <a:spLocks noGrp="1"/>
          </p:cNvSpPr>
          <p:nvPr>
            <p:ph type="body" idx="1"/>
          </p:nvPr>
        </p:nvSpPr>
        <p:spPr>
          <a:xfrm>
            <a:off x="179614" y="1143000"/>
            <a:ext cx="5669852" cy="4599313"/>
          </a:xfrm>
          <a:prstGeom prst="rect">
            <a:avLst/>
          </a:prstGeom>
          <a:noFill/>
          <a:ln>
            <a:noFill/>
          </a:ln>
        </p:spPr>
        <p:txBody>
          <a:bodyPr spcFirstLastPara="1" wrap="square" lIns="91425" tIns="45700" rIns="91425" bIns="45700" anchor="t" anchorCtr="0">
            <a:normAutofit fontScale="92500" lnSpcReduction="20000"/>
          </a:bodyPr>
          <a:lstStyle/>
          <a:p>
            <a:pPr marL="233045" lvl="0" indent="-212090" algn="l" rtl="0">
              <a:lnSpc>
                <a:spcPct val="100000"/>
              </a:lnSpc>
              <a:spcBef>
                <a:spcPts val="0"/>
              </a:spcBef>
              <a:spcAft>
                <a:spcPts val="0"/>
              </a:spcAft>
              <a:buSzPct val="100000"/>
              <a:buChar char="•"/>
            </a:pPr>
            <a:r>
              <a:rPr lang="en-US" b="1" i="1" dirty="0"/>
              <a:t>Any new attendees?</a:t>
            </a:r>
            <a:endParaRPr lang="en-US" dirty="0"/>
          </a:p>
          <a:p>
            <a:pPr marL="233045" lvl="0" indent="-212090" algn="l" rtl="0">
              <a:lnSpc>
                <a:spcPct val="100000"/>
              </a:lnSpc>
              <a:spcBef>
                <a:spcPts val="941"/>
              </a:spcBef>
              <a:spcAft>
                <a:spcPts val="0"/>
              </a:spcAft>
              <a:buSzPct val="100000"/>
              <a:buChar char="•"/>
            </a:pPr>
            <a:r>
              <a:rPr lang="en-US" dirty="0"/>
              <a:t>Name</a:t>
            </a:r>
            <a:endParaRPr dirty="0"/>
          </a:p>
          <a:p>
            <a:pPr marL="233045" lvl="0" indent="-212090" algn="l" rtl="0">
              <a:lnSpc>
                <a:spcPct val="100000"/>
              </a:lnSpc>
              <a:spcBef>
                <a:spcPts val="941"/>
              </a:spcBef>
              <a:spcAft>
                <a:spcPts val="0"/>
              </a:spcAft>
              <a:buSzPct val="100000"/>
              <a:buChar char="•"/>
            </a:pPr>
            <a:r>
              <a:rPr lang="en-US" dirty="0"/>
              <a:t>Role</a:t>
            </a:r>
            <a:endParaRPr dirty="0"/>
          </a:p>
          <a:p>
            <a:pPr marL="233045" indent="-212090">
              <a:spcBef>
                <a:spcPts val="941"/>
              </a:spcBef>
              <a:buSzPct val="100000"/>
            </a:pPr>
            <a:r>
              <a:rPr lang="en-US" dirty="0"/>
              <a:t>Demand Management Workflow</a:t>
            </a:r>
            <a:endParaRPr dirty="0"/>
          </a:p>
          <a:p>
            <a:pPr marL="233045" indent="-212090">
              <a:spcBef>
                <a:spcPts val="941"/>
              </a:spcBef>
              <a:buSzPct val="100000"/>
            </a:pPr>
            <a:r>
              <a:rPr lang="en-US" dirty="0"/>
              <a:t>What are your Expectations from Demand Management?</a:t>
            </a:r>
            <a:endParaRPr dirty="0"/>
          </a:p>
          <a:p>
            <a:pPr marL="233045" lvl="0" indent="-125095" algn="l" rtl="0">
              <a:lnSpc>
                <a:spcPct val="100000"/>
              </a:lnSpc>
              <a:spcBef>
                <a:spcPts val="941"/>
              </a:spcBef>
              <a:spcAft>
                <a:spcPts val="0"/>
              </a:spcAft>
              <a:buSzPct val="100000"/>
              <a:buNone/>
            </a:pPr>
            <a:endParaRPr dirty="0"/>
          </a:p>
          <a:p>
            <a:pPr marL="233045" lvl="0" indent="-125095" algn="l" rtl="0">
              <a:lnSpc>
                <a:spcPct val="100000"/>
              </a:lnSpc>
              <a:spcBef>
                <a:spcPts val="941"/>
              </a:spcBef>
              <a:spcAft>
                <a:spcPts val="0"/>
              </a:spcAft>
              <a:buSzPct val="100000"/>
              <a:buNone/>
            </a:pPr>
            <a:endParaRPr dirty="0"/>
          </a:p>
          <a:p>
            <a:pPr marL="0" lvl="0" indent="0" algn="l" rtl="0">
              <a:lnSpc>
                <a:spcPct val="100000"/>
              </a:lnSpc>
              <a:spcBef>
                <a:spcPts val="941"/>
              </a:spcBef>
              <a:spcAft>
                <a:spcPts val="0"/>
              </a:spcAft>
              <a:buSzPct val="100000"/>
              <a:buNone/>
            </a:pPr>
            <a:r>
              <a:rPr lang="en-US" dirty="0"/>
              <a:t>Matt </a:t>
            </a:r>
            <a:r>
              <a:rPr lang="en-US" dirty="0" err="1"/>
              <a:t>Soccio</a:t>
            </a:r>
            <a:r>
              <a:rPr lang="en-US" dirty="0"/>
              <a:t> – Cask Sr. Business Advisor</a:t>
            </a:r>
            <a:endParaRPr dirty="0"/>
          </a:p>
          <a:p>
            <a:pPr marL="0" lvl="0" indent="0" algn="l" rtl="0">
              <a:lnSpc>
                <a:spcPct val="100000"/>
              </a:lnSpc>
              <a:spcBef>
                <a:spcPts val="941"/>
              </a:spcBef>
              <a:spcAft>
                <a:spcPts val="0"/>
              </a:spcAft>
              <a:buSzPct val="100000"/>
              <a:buNone/>
            </a:pPr>
            <a:r>
              <a:rPr lang="en-US" u="sng" dirty="0">
                <a:solidFill>
                  <a:schemeClr val="hlink"/>
                </a:solidFill>
                <a:hlinkClick r:id="rId3">
                  <a:extLst>
                    <a:ext uri="{A12FA001-AC4F-418D-AE19-62706E023703}">
                      <ahyp:hlinkClr xmlns:ahyp="http://schemas.microsoft.com/office/drawing/2018/hyperlinkcolor" val="tx"/>
                    </a:ext>
                  </a:extLst>
                </a:hlinkClick>
              </a:rPr>
              <a:t>Matt.Soccio@caskllc.com</a:t>
            </a:r>
            <a:endParaRPr lang="en-US" u="sng" dirty="0">
              <a:solidFill>
                <a:schemeClr val="hlink"/>
              </a:solidFill>
            </a:endParaRPr>
          </a:p>
          <a:p>
            <a:pPr marL="0" lvl="0" indent="0" algn="l" rtl="0">
              <a:lnSpc>
                <a:spcPct val="100000"/>
              </a:lnSpc>
              <a:spcBef>
                <a:spcPts val="941"/>
              </a:spcBef>
              <a:spcAft>
                <a:spcPts val="0"/>
              </a:spcAft>
              <a:buSzPct val="100000"/>
              <a:buNone/>
            </a:pPr>
            <a:r>
              <a:rPr lang="en-US" dirty="0"/>
              <a:t>Theresa Bednarek – Cask Business Consultant</a:t>
            </a:r>
          </a:p>
          <a:p>
            <a:pPr marL="0" lvl="0" indent="0" algn="l" rtl="0">
              <a:lnSpc>
                <a:spcPct val="100000"/>
              </a:lnSpc>
              <a:spcBef>
                <a:spcPts val="941"/>
              </a:spcBef>
              <a:spcAft>
                <a:spcPts val="0"/>
              </a:spcAft>
              <a:buSzPct val="100000"/>
              <a:buNone/>
            </a:pPr>
            <a:r>
              <a:rPr lang="en-US" u="sng" dirty="0">
                <a:solidFill>
                  <a:schemeClr val="hlink"/>
                </a:solidFill>
                <a:hlinkClick r:id="rId3">
                  <a:extLst>
                    <a:ext uri="{A12FA001-AC4F-418D-AE19-62706E023703}">
                      <ahyp:hlinkClr xmlns:ahyp="http://schemas.microsoft.com/office/drawing/2018/hyperlinkcolor" val="tx"/>
                    </a:ext>
                  </a:extLst>
                </a:hlinkClick>
              </a:rPr>
              <a:t>Theresa.Bednarek@caskllc.com</a:t>
            </a:r>
            <a:endParaRPr lang="en-US" dirty="0">
              <a:solidFill>
                <a:schemeClr val="hlink"/>
              </a:solidFill>
            </a:endParaRPr>
          </a:p>
          <a:p>
            <a:pPr marL="0" lvl="0" indent="0" algn="l" rtl="0">
              <a:lnSpc>
                <a:spcPct val="100000"/>
              </a:lnSpc>
              <a:spcBef>
                <a:spcPts val="941"/>
              </a:spcBef>
              <a:spcAft>
                <a:spcPts val="0"/>
              </a:spcAft>
              <a:buSzPct val="100000"/>
              <a:buNone/>
            </a:pPr>
            <a:endParaRPr lang="en-US" u="sng" dirty="0">
              <a:solidFill>
                <a:schemeClr val="hlink"/>
              </a:solidFill>
            </a:endParaRPr>
          </a:p>
          <a:p>
            <a:pPr marL="0" lvl="0" indent="0" algn="l" rtl="0">
              <a:lnSpc>
                <a:spcPct val="100000"/>
              </a:lnSpc>
              <a:spcBef>
                <a:spcPts val="941"/>
              </a:spcBef>
              <a:spcAft>
                <a:spcPts val="0"/>
              </a:spcAft>
              <a:buSzPct val="100000"/>
              <a:buNone/>
            </a:pPr>
            <a:endParaRPr dirty="0">
              <a:solidFill>
                <a:schemeClr val="hlink"/>
              </a:solidFill>
            </a:endParaRPr>
          </a:p>
          <a:p>
            <a:pPr marL="0" lvl="0" indent="0" algn="l" rtl="0">
              <a:lnSpc>
                <a:spcPct val="100000"/>
              </a:lnSpc>
              <a:spcBef>
                <a:spcPts val="941"/>
              </a:spcBef>
              <a:spcAft>
                <a:spcPts val="0"/>
              </a:spcAft>
              <a:buSzPct val="100000"/>
              <a:buNone/>
            </a:pPr>
            <a:endParaRPr dirty="0"/>
          </a:p>
          <a:p>
            <a:pPr marL="0" lvl="0" indent="0" algn="l" rtl="0">
              <a:lnSpc>
                <a:spcPct val="100000"/>
              </a:lnSpc>
              <a:spcBef>
                <a:spcPts val="941"/>
              </a:spcBef>
              <a:spcAft>
                <a:spcPts val="0"/>
              </a:spcAft>
              <a:buSzPct val="100000"/>
              <a:buNone/>
            </a:pPr>
            <a:endParaRPr dirty="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Draft Demand</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523076" y="2736697"/>
            <a:ext cx="1726943" cy="3352928"/>
          </a:xfrm>
          <a:prstGeom prst="rect">
            <a:avLst/>
          </a:prstGeom>
          <a:solidFill>
            <a:srgbClr val="E4F2EE">
              <a:alpha val="43922"/>
            </a:srgbClr>
          </a:solidFill>
          <a:ln>
            <a:no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2337965" y="2698722"/>
            <a:ext cx="1748639" cy="338637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014531" y="2694194"/>
            <a:ext cx="1746900"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7835748" y="2694194"/>
            <a:ext cx="1746901"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5" name="Rectangle 44">
            <a:extLst>
              <a:ext uri="{FF2B5EF4-FFF2-40B4-BE49-F238E27FC236}">
                <a16:creationId xmlns:a16="http://schemas.microsoft.com/office/drawing/2014/main" id="{DCF4B7C4-1DE1-4F49-84E4-23FBFA174D5E}"/>
              </a:ext>
            </a:extLst>
          </p:cNvPr>
          <p:cNvSpPr/>
          <p:nvPr/>
        </p:nvSpPr>
        <p:spPr>
          <a:xfrm>
            <a:off x="9656967" y="2694192"/>
            <a:ext cx="1812783"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4172249" y="2736697"/>
            <a:ext cx="1746900" cy="3348397"/>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b="0" dirty="0"/>
              <a:t>Demand End-to-End Process Flow</a:t>
            </a:r>
          </a:p>
        </p:txBody>
      </p:sp>
      <p:grpSp>
        <p:nvGrpSpPr>
          <p:cNvPr id="3" name="Group 2"/>
          <p:cNvGrpSpPr/>
          <p:nvPr/>
        </p:nvGrpSpPr>
        <p:grpSpPr>
          <a:xfrm>
            <a:off x="455028" y="1669904"/>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Draft</a:t>
              </a:r>
            </a:p>
          </p:txBody>
        </p:sp>
      </p:grpSp>
      <p:grpSp>
        <p:nvGrpSpPr>
          <p:cNvPr id="29" name="Group 28"/>
          <p:cNvGrpSpPr/>
          <p:nvPr/>
        </p:nvGrpSpPr>
        <p:grpSpPr>
          <a:xfrm>
            <a:off x="2300397" y="1669904"/>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Submitted</a:t>
              </a:r>
            </a:p>
          </p:txBody>
        </p:sp>
      </p:grpSp>
      <p:grpSp>
        <p:nvGrpSpPr>
          <p:cNvPr id="32" name="Group 31"/>
          <p:cNvGrpSpPr/>
          <p:nvPr/>
        </p:nvGrpSpPr>
        <p:grpSpPr>
          <a:xfrm>
            <a:off x="4145817" y="1669904"/>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Screening</a:t>
              </a:r>
            </a:p>
          </p:txBody>
        </p:sp>
      </p:grpSp>
      <p:grpSp>
        <p:nvGrpSpPr>
          <p:cNvPr id="51" name="Group 50"/>
          <p:cNvGrpSpPr/>
          <p:nvPr/>
        </p:nvGrpSpPr>
        <p:grpSpPr>
          <a:xfrm>
            <a:off x="5991237" y="1669904"/>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Qualified</a:t>
              </a:r>
            </a:p>
          </p:txBody>
        </p:sp>
      </p:grpSp>
      <p:grpSp>
        <p:nvGrpSpPr>
          <p:cNvPr id="54" name="Group 53"/>
          <p:cNvGrpSpPr/>
          <p:nvPr/>
        </p:nvGrpSpPr>
        <p:grpSpPr>
          <a:xfrm>
            <a:off x="7841402" y="1669904"/>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Approved</a:t>
              </a:r>
            </a:p>
          </p:txBody>
        </p:sp>
      </p:grpSp>
      <p:grpSp>
        <p:nvGrpSpPr>
          <p:cNvPr id="57" name="Group 56"/>
          <p:cNvGrpSpPr/>
          <p:nvPr/>
        </p:nvGrpSpPr>
        <p:grpSpPr>
          <a:xfrm>
            <a:off x="9691251" y="1669904"/>
            <a:ext cx="2286000" cy="1111123"/>
            <a:chOff x="2586867" y="1646483"/>
            <a:chExt cx="2286000" cy="1111123"/>
          </a:xfrm>
        </p:grpSpPr>
        <p:sp>
          <p:nvSpPr>
            <p:cNvPr id="58" name="Chevron 57"/>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9"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Completed</a:t>
              </a:r>
            </a:p>
          </p:txBody>
        </p:sp>
      </p:grpSp>
      <p:cxnSp>
        <p:nvCxnSpPr>
          <p:cNvPr id="7" name="Elbow Connector 6"/>
          <p:cNvCxnSpPr>
            <a:cxnSpLocks/>
            <a:stCxn id="31" idx="0"/>
            <a:endCxn id="52" idx="0"/>
          </p:cNvCxnSpPr>
          <p:nvPr/>
        </p:nvCxnSpPr>
        <p:spPr>
          <a:xfrm rot="16200000" flipH="1">
            <a:off x="5205934" y="-1194"/>
            <a:ext cx="1" cy="3342196"/>
          </a:xfrm>
          <a:prstGeom prst="bentConnector3">
            <a:avLst>
              <a:gd name="adj1" fmla="val -2286000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hevron 61"/>
          <p:cNvSpPr>
            <a:spLocks noChangeAspect="1"/>
          </p:cNvSpPr>
          <p:nvPr/>
        </p:nvSpPr>
        <p:spPr>
          <a:xfrm flipH="1">
            <a:off x="2260915" y="2799254"/>
            <a:ext cx="5580487" cy="310301"/>
          </a:xfrm>
          <a:prstGeom prst="chevron">
            <a:avLst/>
          </a:prstGeom>
          <a:solidFill>
            <a:schemeClr val="accent3">
              <a:lumMod val="50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Rejected Approval </a:t>
            </a:r>
          </a:p>
        </p:txBody>
      </p:sp>
      <p:cxnSp>
        <p:nvCxnSpPr>
          <p:cNvPr id="64" name="Elbow Connector 63"/>
          <p:cNvCxnSpPr>
            <a:stCxn id="62" idx="2"/>
            <a:endCxn id="23" idx="2"/>
          </p:cNvCxnSpPr>
          <p:nvPr/>
        </p:nvCxnSpPr>
        <p:spPr>
          <a:xfrm rot="5400000" flipH="1">
            <a:off x="3029362" y="1010184"/>
            <a:ext cx="410833" cy="3787910"/>
          </a:xfrm>
          <a:prstGeom prst="bentConnector3">
            <a:avLst>
              <a:gd name="adj1" fmla="val -55643"/>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hevron 34"/>
          <p:cNvSpPr>
            <a:spLocks noChangeAspect="1"/>
          </p:cNvSpPr>
          <p:nvPr/>
        </p:nvSpPr>
        <p:spPr>
          <a:xfrm>
            <a:off x="9033400" y="2781027"/>
            <a:ext cx="2731918" cy="328528"/>
          </a:xfrm>
          <a:prstGeom prst="chevron">
            <a:avLst/>
          </a:prstGeom>
          <a:solidFill>
            <a:schemeClr val="accent2"/>
          </a:solidFill>
          <a:ln>
            <a:solidFill>
              <a:schemeClr val="accent2">
                <a:lumMod val="75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p:txBody>
      </p:sp>
      <p:cxnSp>
        <p:nvCxnSpPr>
          <p:cNvPr id="36" name="Elbow Connector 35"/>
          <p:cNvCxnSpPr>
            <a:cxnSpLocks/>
          </p:cNvCxnSpPr>
          <p:nvPr/>
        </p:nvCxnSpPr>
        <p:spPr>
          <a:xfrm>
            <a:off x="8365932" y="2715756"/>
            <a:ext cx="775229" cy="238648"/>
          </a:xfrm>
          <a:prstGeom prst="bentConnector3">
            <a:avLst>
              <a:gd name="adj1" fmla="val 644"/>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2AC2C5-97CB-4F70-B7E7-88CF2E477DF9}"/>
              </a:ext>
            </a:extLst>
          </p:cNvPr>
          <p:cNvSpPr txBox="1"/>
          <p:nvPr/>
        </p:nvSpPr>
        <p:spPr>
          <a:xfrm>
            <a:off x="487800" y="3646542"/>
            <a:ext cx="176831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 Demand draft may be created on the service portal or by the Demand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The Demand Manager updates the demand details and submits when ready.</a:t>
            </a:r>
          </a:p>
        </p:txBody>
      </p:sp>
      <p:sp>
        <p:nvSpPr>
          <p:cNvPr id="65" name="TextBox 64">
            <a:extLst>
              <a:ext uri="{FF2B5EF4-FFF2-40B4-BE49-F238E27FC236}">
                <a16:creationId xmlns:a16="http://schemas.microsoft.com/office/drawing/2014/main" id="{61A9EFE7-4054-4664-A5C5-64A5EFAD0342}"/>
              </a:ext>
            </a:extLst>
          </p:cNvPr>
          <p:cNvSpPr txBox="1"/>
          <p:nvPr/>
        </p:nvSpPr>
        <p:spPr>
          <a:xfrm>
            <a:off x="2344065" y="3623375"/>
            <a:ext cx="1858426"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Demand Manager completes Kansas IT Business Risk Assessment</a:t>
            </a:r>
            <a:r>
              <a:rPr lang="en-US" sz="1200" kern="1200" dirty="0">
                <a:solidFill>
                  <a:srgbClr val="343534"/>
                </a:solidFill>
                <a:latin typeface="Century Gothic" panose="020F0302020204030204"/>
                <a:ea typeface="+mn-ea"/>
                <a:cs typeface="+mn-cs"/>
              </a:rPr>
              <a: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343534"/>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Cost plans, benefit plans, funding sources are created.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Financial information on cost of ownership and length of commitment defined.</a:t>
            </a:r>
            <a:endPar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4159104" y="3429000"/>
            <a:ext cx="1822247"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The Demand Manager completes Demand Tasks for  SOW/RFP, IV&amp;V and Feasibility Study documentation (if required).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Compliance Acknowledgement completed.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Executive Authority approval.</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013906" y="3627391"/>
            <a:ext cx="174690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KITO completeness review.</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JCIT advise and consult.</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CITO approval.</a:t>
            </a:r>
          </a:p>
        </p:txBody>
      </p:sp>
      <p:sp>
        <p:nvSpPr>
          <p:cNvPr id="68" name="TextBox 67">
            <a:extLst>
              <a:ext uri="{FF2B5EF4-FFF2-40B4-BE49-F238E27FC236}">
                <a16:creationId xmlns:a16="http://schemas.microsoft.com/office/drawing/2014/main" id="{6CE7127C-53EB-46F0-A6CE-35B6F7CC01B6}"/>
              </a:ext>
            </a:extLst>
          </p:cNvPr>
          <p:cNvSpPr txBox="1"/>
          <p:nvPr/>
        </p:nvSpPr>
        <p:spPr>
          <a:xfrm>
            <a:off x="7833931" y="3646542"/>
            <a:ext cx="175053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If CITO approves demand, Approved state is automatically completed.</a:t>
            </a:r>
            <a:endParaRPr lang="en-US" sz="1200" dirty="0">
              <a:solidFill>
                <a:srgbClr val="343534"/>
              </a:solidFill>
              <a:latin typeface="Century Gothic" panose="020B0502020202020204" pitchFamily="34" charset="0"/>
            </a:endParaRPr>
          </a:p>
        </p:txBody>
      </p:sp>
      <p:sp>
        <p:nvSpPr>
          <p:cNvPr id="69" name="TextBox 68">
            <a:extLst>
              <a:ext uri="{FF2B5EF4-FFF2-40B4-BE49-F238E27FC236}">
                <a16:creationId xmlns:a16="http://schemas.microsoft.com/office/drawing/2014/main" id="{2AF038CC-DADB-487F-9001-0C1538B58EFD}"/>
              </a:ext>
            </a:extLst>
          </p:cNvPr>
          <p:cNvSpPr txBox="1"/>
          <p:nvPr/>
        </p:nvSpPr>
        <p:spPr>
          <a:xfrm>
            <a:off x="9656967" y="3627391"/>
            <a:ext cx="1812783"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rgbClr val="343534"/>
                </a:solidFill>
                <a:latin typeface="Century Gothic" panose="020F0302020204030204"/>
              </a:rPr>
              <a:t>If CITO approves the demand, the demand is automatically set to Completed and the Project record is automatically created. </a:t>
            </a: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Agency is authorized to begin procurement.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5" name="Chevron 4">
            <a:extLst>
              <a:ext uri="{FF2B5EF4-FFF2-40B4-BE49-F238E27FC236}">
                <a16:creationId xmlns:a16="http://schemas.microsoft.com/office/drawing/2014/main" id="{5AC56AC9-34B9-1078-C65B-CCC3997D45A3}"/>
              </a:ext>
            </a:extLst>
          </p:cNvPr>
          <p:cNvSpPr>
            <a:spLocks noChangeAspect="1"/>
          </p:cNvSpPr>
          <p:nvPr/>
        </p:nvSpPr>
        <p:spPr>
          <a:xfrm>
            <a:off x="3626811" y="1259070"/>
            <a:ext cx="3158246" cy="328528"/>
          </a:xfrm>
          <a:prstGeom prst="chevron">
            <a:avLst/>
          </a:prstGeom>
          <a:solidFill>
            <a:schemeClr val="accent1">
              <a:lumMod val="75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Correction After Rejection</a:t>
            </a:r>
          </a:p>
        </p:txBody>
      </p:sp>
      <p:sp>
        <p:nvSpPr>
          <p:cNvPr id="6" name="Rectangle 5">
            <a:extLst>
              <a:ext uri="{FF2B5EF4-FFF2-40B4-BE49-F238E27FC236}">
                <a16:creationId xmlns:a16="http://schemas.microsoft.com/office/drawing/2014/main" id="{314D7678-F35F-9F5C-7C68-D397D3A01950}"/>
              </a:ext>
            </a:extLst>
          </p:cNvPr>
          <p:cNvSpPr/>
          <p:nvPr/>
        </p:nvSpPr>
        <p:spPr>
          <a:xfrm>
            <a:off x="366344" y="1561841"/>
            <a:ext cx="2546799" cy="121917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901079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screenshot of a computer&#10;&#10;Description automatically generated with medium confidence">
            <a:extLst>
              <a:ext uri="{FF2B5EF4-FFF2-40B4-BE49-F238E27FC236}">
                <a16:creationId xmlns:a16="http://schemas.microsoft.com/office/drawing/2014/main" id="{9BF3A914-22A4-D7DC-20B7-3488D5EA50E8}"/>
              </a:ext>
            </a:extLst>
          </p:cNvPr>
          <p:cNvPicPr>
            <a:picLocks noChangeAspect="1"/>
          </p:cNvPicPr>
          <p:nvPr/>
        </p:nvPicPr>
        <p:blipFill>
          <a:blip r:embed="rId2"/>
          <a:stretch>
            <a:fillRect/>
          </a:stretch>
        </p:blipFill>
        <p:spPr>
          <a:xfrm>
            <a:off x="2485883" y="2440378"/>
            <a:ext cx="5075772" cy="2192145"/>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15241" y="128383"/>
            <a:ext cx="11460932" cy="715530"/>
          </a:xfrm>
        </p:spPr>
        <p:txBody>
          <a:bodyPr/>
          <a:lstStyle/>
          <a:p>
            <a:r>
              <a:rPr lang="en-US" b="0" dirty="0"/>
              <a:t>Draft Demand: Select Investment Type</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051734"/>
            <a:ext cx="11272352" cy="1169551"/>
          </a:xfrm>
          <a:prstGeom prst="rect">
            <a:avLst/>
          </a:prstGeom>
          <a:noFill/>
        </p:spPr>
        <p:txBody>
          <a:bodyPr wrap="square" rtlCol="0">
            <a:spAutoFit/>
          </a:bodyPr>
          <a:lstStyle/>
          <a:p>
            <a:r>
              <a:rPr lang="en-US" dirty="0"/>
              <a:t>The Investment Type field on the Details tab defines if the IT project is Infrastructure or Non-Infrastructure related. </a:t>
            </a:r>
          </a:p>
          <a:p>
            <a:endParaRPr lang="en-US" dirty="0"/>
          </a:p>
          <a:p>
            <a:pPr marL="285750" indent="-285750">
              <a:buFont typeface="Arial" panose="020B0604020202020204" pitchFamily="34" charset="0"/>
              <a:buChar char="•"/>
            </a:pPr>
            <a:r>
              <a:rPr lang="en-US" dirty="0"/>
              <a:t>This field defaults to </a:t>
            </a:r>
            <a:r>
              <a:rPr lang="en-US" i="1" dirty="0"/>
              <a:t>Non-Infrastructure</a:t>
            </a:r>
            <a:r>
              <a:rPr lang="en-US" dirty="0"/>
              <a:t>. You must update this field if your IT project is Infrastructure related.</a:t>
            </a:r>
          </a:p>
          <a:p>
            <a:endParaRPr lang="en-US" dirty="0"/>
          </a:p>
          <a:p>
            <a:r>
              <a:rPr lang="en-US" dirty="0"/>
              <a:t>Based on the Investment Type selected, this changes the fee associated with the project.</a:t>
            </a:r>
          </a:p>
        </p:txBody>
      </p:sp>
      <p:sp>
        <p:nvSpPr>
          <p:cNvPr id="12" name="Rectangle 11">
            <a:extLst>
              <a:ext uri="{FF2B5EF4-FFF2-40B4-BE49-F238E27FC236}">
                <a16:creationId xmlns:a16="http://schemas.microsoft.com/office/drawing/2014/main" id="{6D1234BA-B5B3-99E9-E4E7-E7030B4F311B}"/>
              </a:ext>
            </a:extLst>
          </p:cNvPr>
          <p:cNvSpPr/>
          <p:nvPr/>
        </p:nvSpPr>
        <p:spPr>
          <a:xfrm>
            <a:off x="3610680" y="3722452"/>
            <a:ext cx="2101333" cy="2658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5" name="Rectangle 24">
            <a:extLst>
              <a:ext uri="{FF2B5EF4-FFF2-40B4-BE49-F238E27FC236}">
                <a16:creationId xmlns:a16="http://schemas.microsoft.com/office/drawing/2014/main" id="{5A3238E7-2932-CF69-1DBC-EF8E7228E854}"/>
              </a:ext>
            </a:extLst>
          </p:cNvPr>
          <p:cNvSpPr/>
          <p:nvPr/>
        </p:nvSpPr>
        <p:spPr>
          <a:xfrm>
            <a:off x="2485883" y="2509359"/>
            <a:ext cx="471326" cy="2315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238500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screenshot of a computer&#10;&#10;Description automatically generated with medium confidence">
            <a:extLst>
              <a:ext uri="{FF2B5EF4-FFF2-40B4-BE49-F238E27FC236}">
                <a16:creationId xmlns:a16="http://schemas.microsoft.com/office/drawing/2014/main" id="{9BF3A914-22A4-D7DC-20B7-3488D5EA50E8}"/>
              </a:ext>
            </a:extLst>
          </p:cNvPr>
          <p:cNvPicPr>
            <a:picLocks noChangeAspect="1"/>
          </p:cNvPicPr>
          <p:nvPr/>
        </p:nvPicPr>
        <p:blipFill>
          <a:blip r:embed="rId2"/>
          <a:stretch>
            <a:fillRect/>
          </a:stretch>
        </p:blipFill>
        <p:spPr>
          <a:xfrm>
            <a:off x="652798" y="1993412"/>
            <a:ext cx="5075772" cy="2192145"/>
          </a:xfrm>
          <a:prstGeom prst="rect">
            <a:avLst/>
          </a:prstGeom>
          <a:ln>
            <a:solidFill>
              <a:schemeClr val="tx1"/>
            </a:solidFill>
          </a:ln>
        </p:spPr>
      </p:pic>
      <p:pic>
        <p:nvPicPr>
          <p:cNvPr id="15" name="Picture 14" descr="A screenshot of a computer&#10;&#10;Description automatically generated with medium confidence">
            <a:extLst>
              <a:ext uri="{FF2B5EF4-FFF2-40B4-BE49-F238E27FC236}">
                <a16:creationId xmlns:a16="http://schemas.microsoft.com/office/drawing/2014/main" id="{8B803E2B-365A-5805-98E5-83203E417A07}"/>
              </a:ext>
            </a:extLst>
          </p:cNvPr>
          <p:cNvPicPr>
            <a:picLocks noChangeAspect="1"/>
          </p:cNvPicPr>
          <p:nvPr/>
        </p:nvPicPr>
        <p:blipFill>
          <a:blip r:embed="rId3"/>
          <a:stretch>
            <a:fillRect/>
          </a:stretch>
        </p:blipFill>
        <p:spPr>
          <a:xfrm>
            <a:off x="6714674" y="4530749"/>
            <a:ext cx="4594755" cy="2173989"/>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15241" y="128383"/>
            <a:ext cx="11460932" cy="715530"/>
          </a:xfrm>
        </p:spPr>
        <p:txBody>
          <a:bodyPr/>
          <a:lstStyle/>
          <a:p>
            <a:r>
              <a:rPr lang="en-US" b="0" dirty="0"/>
              <a:t>Draft Demand: Adding Collaborators</a:t>
            </a:r>
            <a:endParaRPr lang="en-US" b="0" dirty="0">
              <a:highlight>
                <a:srgbClr val="FFFF00"/>
              </a:highlight>
            </a:endParaRPr>
          </a:p>
        </p:txBody>
      </p:sp>
      <p:sp>
        <p:nvSpPr>
          <p:cNvPr id="3" name="TextBox 2">
            <a:extLst>
              <a:ext uri="{FF2B5EF4-FFF2-40B4-BE49-F238E27FC236}">
                <a16:creationId xmlns:a16="http://schemas.microsoft.com/office/drawing/2014/main" id="{F8264340-48D4-F564-4CFE-D33728819AF1}"/>
              </a:ext>
            </a:extLst>
          </p:cNvPr>
          <p:cNvSpPr txBox="1"/>
          <p:nvPr/>
        </p:nvSpPr>
        <p:spPr>
          <a:xfrm>
            <a:off x="415241" y="801596"/>
            <a:ext cx="11272352" cy="1169551"/>
          </a:xfrm>
          <a:prstGeom prst="rect">
            <a:avLst/>
          </a:prstGeom>
          <a:noFill/>
        </p:spPr>
        <p:txBody>
          <a:bodyPr wrap="square" rtlCol="0">
            <a:spAutoFit/>
          </a:bodyPr>
          <a:lstStyle/>
          <a:p>
            <a:r>
              <a:rPr lang="en-US" dirty="0"/>
              <a:t>Collaborators can be added if they need to edit the demand in the Draft state.</a:t>
            </a:r>
          </a:p>
          <a:p>
            <a:r>
              <a:rPr lang="en-US" dirty="0"/>
              <a:t>1. On the Details tab, click on the lock icon to add people who should have information on the demand but do not have any actionable tasks.</a:t>
            </a:r>
          </a:p>
          <a:p>
            <a:r>
              <a:rPr lang="en-US" dirty="0"/>
              <a:t>2. You may add multiple people (group icon) or individuals (magnifying glass icon). </a:t>
            </a:r>
          </a:p>
          <a:p>
            <a:r>
              <a:rPr lang="en-US" dirty="0"/>
              <a:t>3. Click on the unlocked icon when you are done adding collaborators.</a:t>
            </a:r>
          </a:p>
          <a:p>
            <a:r>
              <a:rPr lang="en-US" dirty="0"/>
              <a:t>NOTE: Collaborators without demand permissions can access demands from the Self-Service section of the Application Navigator. </a:t>
            </a:r>
          </a:p>
        </p:txBody>
      </p:sp>
      <p:sp>
        <p:nvSpPr>
          <p:cNvPr id="12" name="Rectangle 11">
            <a:extLst>
              <a:ext uri="{FF2B5EF4-FFF2-40B4-BE49-F238E27FC236}">
                <a16:creationId xmlns:a16="http://schemas.microsoft.com/office/drawing/2014/main" id="{6D1234BA-B5B3-99E9-E4E7-E7030B4F311B}"/>
              </a:ext>
            </a:extLst>
          </p:cNvPr>
          <p:cNvSpPr/>
          <p:nvPr/>
        </p:nvSpPr>
        <p:spPr>
          <a:xfrm>
            <a:off x="2081561" y="3842767"/>
            <a:ext cx="1450401" cy="2661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A8247079-0A32-A361-1A23-7D27323843DB}"/>
              </a:ext>
            </a:extLst>
          </p:cNvPr>
          <p:cNvSpPr/>
          <p:nvPr/>
        </p:nvSpPr>
        <p:spPr>
          <a:xfrm>
            <a:off x="267172" y="218601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17" name="Picture 16" descr="A screenshot of a computer&#10;&#10;Description automatically generated with medium confidence">
            <a:extLst>
              <a:ext uri="{FF2B5EF4-FFF2-40B4-BE49-F238E27FC236}">
                <a16:creationId xmlns:a16="http://schemas.microsoft.com/office/drawing/2014/main" id="{635B925E-4814-AEE0-D85E-D979F39F8ABE}"/>
              </a:ext>
            </a:extLst>
          </p:cNvPr>
          <p:cNvPicPr>
            <a:picLocks noChangeAspect="1"/>
          </p:cNvPicPr>
          <p:nvPr/>
        </p:nvPicPr>
        <p:blipFill>
          <a:blip r:embed="rId4"/>
          <a:stretch>
            <a:fillRect/>
          </a:stretch>
        </p:blipFill>
        <p:spPr>
          <a:xfrm>
            <a:off x="5948222" y="2009104"/>
            <a:ext cx="3559073" cy="2606392"/>
          </a:xfrm>
          <a:prstGeom prst="rect">
            <a:avLst/>
          </a:prstGeom>
          <a:ln>
            <a:solidFill>
              <a:schemeClr val="tx1"/>
            </a:solidFill>
          </a:ln>
        </p:spPr>
      </p:pic>
      <p:pic>
        <p:nvPicPr>
          <p:cNvPr id="19" name="Picture 18" descr="A screenshot of a search box&#10;&#10;Description automatically generated with low confidence">
            <a:extLst>
              <a:ext uri="{FF2B5EF4-FFF2-40B4-BE49-F238E27FC236}">
                <a16:creationId xmlns:a16="http://schemas.microsoft.com/office/drawing/2014/main" id="{5FAC40B4-88C8-282A-ADB4-4AD87C3BE836}"/>
              </a:ext>
            </a:extLst>
          </p:cNvPr>
          <p:cNvPicPr>
            <a:picLocks noChangeAspect="1"/>
          </p:cNvPicPr>
          <p:nvPr/>
        </p:nvPicPr>
        <p:blipFill>
          <a:blip r:embed="rId5"/>
          <a:stretch>
            <a:fillRect/>
          </a:stretch>
        </p:blipFill>
        <p:spPr>
          <a:xfrm>
            <a:off x="6284353" y="4660026"/>
            <a:ext cx="3123664" cy="1891685"/>
          </a:xfrm>
          <a:prstGeom prst="rect">
            <a:avLst/>
          </a:prstGeom>
          <a:ln>
            <a:solidFill>
              <a:schemeClr val="tx1"/>
            </a:solidFill>
          </a:ln>
        </p:spPr>
      </p:pic>
      <p:pic>
        <p:nvPicPr>
          <p:cNvPr id="21" name="Picture 20" descr="A screenshot of a computer&#10;&#10;Description automatically generated with low confidence">
            <a:extLst>
              <a:ext uri="{FF2B5EF4-FFF2-40B4-BE49-F238E27FC236}">
                <a16:creationId xmlns:a16="http://schemas.microsoft.com/office/drawing/2014/main" id="{947C3586-097E-D30D-542E-0B0A9D0AC228}"/>
              </a:ext>
            </a:extLst>
          </p:cNvPr>
          <p:cNvPicPr>
            <a:picLocks noChangeAspect="1"/>
          </p:cNvPicPr>
          <p:nvPr/>
        </p:nvPicPr>
        <p:blipFill>
          <a:blip r:embed="rId6"/>
          <a:stretch>
            <a:fillRect/>
          </a:stretch>
        </p:blipFill>
        <p:spPr>
          <a:xfrm>
            <a:off x="1946508" y="4406982"/>
            <a:ext cx="3556000" cy="1676400"/>
          </a:xfrm>
          <a:prstGeom prst="rect">
            <a:avLst/>
          </a:prstGeom>
          <a:ln>
            <a:solidFill>
              <a:schemeClr val="tx1"/>
            </a:solidFill>
          </a:ln>
        </p:spPr>
      </p:pic>
      <p:sp>
        <p:nvSpPr>
          <p:cNvPr id="22" name="Oval 21">
            <a:extLst>
              <a:ext uri="{FF2B5EF4-FFF2-40B4-BE49-F238E27FC236}">
                <a16:creationId xmlns:a16="http://schemas.microsoft.com/office/drawing/2014/main" id="{EED08499-C047-5B0B-D128-66D1E9A1D32B}"/>
              </a:ext>
            </a:extLst>
          </p:cNvPr>
          <p:cNvSpPr/>
          <p:nvPr/>
        </p:nvSpPr>
        <p:spPr>
          <a:xfrm>
            <a:off x="4620720" y="509691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cxnSp>
        <p:nvCxnSpPr>
          <p:cNvPr id="24" name="Straight Arrow Connector 23">
            <a:extLst>
              <a:ext uri="{FF2B5EF4-FFF2-40B4-BE49-F238E27FC236}">
                <a16:creationId xmlns:a16="http://schemas.microsoft.com/office/drawing/2014/main" id="{A6E1B3A5-3EF2-D833-9BFD-88B324D3DF2F}"/>
              </a:ext>
            </a:extLst>
          </p:cNvPr>
          <p:cNvCxnSpPr/>
          <p:nvPr/>
        </p:nvCxnSpPr>
        <p:spPr>
          <a:xfrm flipV="1">
            <a:off x="5117416" y="3657600"/>
            <a:ext cx="830806" cy="149330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5" name="Rectangle 24">
            <a:extLst>
              <a:ext uri="{FF2B5EF4-FFF2-40B4-BE49-F238E27FC236}">
                <a16:creationId xmlns:a16="http://schemas.microsoft.com/office/drawing/2014/main" id="{5A3238E7-2932-CF69-1DBC-EF8E7228E854}"/>
              </a:ext>
            </a:extLst>
          </p:cNvPr>
          <p:cNvSpPr/>
          <p:nvPr/>
        </p:nvSpPr>
        <p:spPr>
          <a:xfrm>
            <a:off x="4951179" y="5096917"/>
            <a:ext cx="243954" cy="2315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26" name="Rectangle 25">
            <a:extLst>
              <a:ext uri="{FF2B5EF4-FFF2-40B4-BE49-F238E27FC236}">
                <a16:creationId xmlns:a16="http://schemas.microsoft.com/office/drawing/2014/main" id="{B12461E6-EBE1-4C26-48D2-6A67EDD20D23}"/>
              </a:ext>
            </a:extLst>
          </p:cNvPr>
          <p:cNvSpPr/>
          <p:nvPr/>
        </p:nvSpPr>
        <p:spPr>
          <a:xfrm>
            <a:off x="4951926" y="5549850"/>
            <a:ext cx="243953" cy="2315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27" name="Straight Arrow Connector 26">
            <a:extLst>
              <a:ext uri="{FF2B5EF4-FFF2-40B4-BE49-F238E27FC236}">
                <a16:creationId xmlns:a16="http://schemas.microsoft.com/office/drawing/2014/main" id="{6DFA4918-F2FF-8553-63E7-798917755DCF}"/>
              </a:ext>
            </a:extLst>
          </p:cNvPr>
          <p:cNvCxnSpPr>
            <a:cxnSpLocks/>
          </p:cNvCxnSpPr>
          <p:nvPr/>
        </p:nvCxnSpPr>
        <p:spPr>
          <a:xfrm flipV="1">
            <a:off x="5233736" y="5245182"/>
            <a:ext cx="956554" cy="403118"/>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30" name="Oval 29">
            <a:extLst>
              <a:ext uri="{FF2B5EF4-FFF2-40B4-BE49-F238E27FC236}">
                <a16:creationId xmlns:a16="http://schemas.microsoft.com/office/drawing/2014/main" id="{3F41A80B-B432-FFA2-B9C2-83F52CE1591E}"/>
              </a:ext>
            </a:extLst>
          </p:cNvPr>
          <p:cNvSpPr/>
          <p:nvPr/>
        </p:nvSpPr>
        <p:spPr>
          <a:xfrm>
            <a:off x="3724508" y="535323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cxnSp>
        <p:nvCxnSpPr>
          <p:cNvPr id="31" name="Straight Arrow Connector 30">
            <a:extLst>
              <a:ext uri="{FF2B5EF4-FFF2-40B4-BE49-F238E27FC236}">
                <a16:creationId xmlns:a16="http://schemas.microsoft.com/office/drawing/2014/main" id="{3CC63A0F-A9CA-809F-9C67-ABDE677FA058}"/>
              </a:ext>
            </a:extLst>
          </p:cNvPr>
          <p:cNvCxnSpPr>
            <a:cxnSpLocks/>
          </p:cNvCxnSpPr>
          <p:nvPr/>
        </p:nvCxnSpPr>
        <p:spPr>
          <a:xfrm flipV="1">
            <a:off x="4005357" y="5446741"/>
            <a:ext cx="934356" cy="1456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88595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EC696E6A-4CEF-E505-9F6D-F9B984898621}"/>
              </a:ext>
            </a:extLst>
          </p:cNvPr>
          <p:cNvPicPr>
            <a:picLocks noChangeAspect="1"/>
          </p:cNvPicPr>
          <p:nvPr/>
        </p:nvPicPr>
        <p:blipFill>
          <a:blip r:embed="rId2"/>
          <a:stretch>
            <a:fillRect/>
          </a:stretch>
        </p:blipFill>
        <p:spPr>
          <a:xfrm>
            <a:off x="637442" y="2098352"/>
            <a:ext cx="10741708" cy="2997982"/>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Draft Demand:</a:t>
            </a:r>
            <a:endParaRPr lang="en-US" b="0" dirty="0">
              <a:highlight>
                <a:srgbClr val="FFFF00"/>
              </a:highlight>
            </a:endParaRPr>
          </a:p>
        </p:txBody>
      </p:sp>
      <p:sp>
        <p:nvSpPr>
          <p:cNvPr id="3" name="TextBox 2">
            <a:extLst>
              <a:ext uri="{FF2B5EF4-FFF2-40B4-BE49-F238E27FC236}">
                <a16:creationId xmlns:a16="http://schemas.microsoft.com/office/drawing/2014/main" id="{F8264340-48D4-F564-4CFE-D33728819AF1}"/>
              </a:ext>
            </a:extLst>
          </p:cNvPr>
          <p:cNvSpPr txBox="1"/>
          <p:nvPr/>
        </p:nvSpPr>
        <p:spPr>
          <a:xfrm>
            <a:off x="552172" y="1144245"/>
            <a:ext cx="10398326" cy="954107"/>
          </a:xfrm>
          <a:prstGeom prst="rect">
            <a:avLst/>
          </a:prstGeom>
          <a:noFill/>
        </p:spPr>
        <p:txBody>
          <a:bodyPr wrap="square" rtlCol="0">
            <a:spAutoFit/>
          </a:bodyPr>
          <a:lstStyle/>
          <a:p>
            <a:r>
              <a:rPr lang="en-US" dirty="0"/>
              <a:t>If a demand is rejected in any part of the approval process, it will be reset to the Draft state and must be resubmitted.</a:t>
            </a:r>
          </a:p>
          <a:p>
            <a:endParaRPr lang="en-US" dirty="0"/>
          </a:p>
          <a:p>
            <a:r>
              <a:rPr lang="en-US" dirty="0"/>
              <a:t>You must make updates requested by the Approver and resubmit the demand. </a:t>
            </a:r>
          </a:p>
          <a:p>
            <a:pPr marL="342900" indent="-342900">
              <a:buAutoNum type="arabicPeriod"/>
            </a:pPr>
            <a:endParaRPr lang="en-US" dirty="0"/>
          </a:p>
        </p:txBody>
      </p:sp>
      <p:sp>
        <p:nvSpPr>
          <p:cNvPr id="9" name="Rectangle 8">
            <a:extLst>
              <a:ext uri="{FF2B5EF4-FFF2-40B4-BE49-F238E27FC236}">
                <a16:creationId xmlns:a16="http://schemas.microsoft.com/office/drawing/2014/main" id="{7DDE248F-6E83-263D-0DC6-C0BE6E4AF200}"/>
              </a:ext>
            </a:extLst>
          </p:cNvPr>
          <p:cNvSpPr/>
          <p:nvPr/>
        </p:nvSpPr>
        <p:spPr>
          <a:xfrm>
            <a:off x="10667178" y="2098352"/>
            <a:ext cx="711972" cy="1967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819467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Draft Demand: Move to Submitted </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4401205"/>
          </a:xfrm>
          <a:prstGeom prst="rect">
            <a:avLst/>
          </a:prstGeom>
          <a:noFill/>
        </p:spPr>
        <p:txBody>
          <a:bodyPr wrap="square" rtlCol="0">
            <a:spAutoFit/>
          </a:bodyPr>
          <a:lstStyle/>
          <a:p>
            <a:pPr marL="342900" indent="-342900">
              <a:buAutoNum type="arabicPeriod"/>
            </a:pPr>
            <a:r>
              <a:rPr lang="en-US" dirty="0"/>
              <a:t>When the demand is ready to be submitted, click on the ’Submit demand’ button in the header.</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The demand workflow will reflect the demand is in the Submitted state.</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5" name="Picture 4">
            <a:extLst>
              <a:ext uri="{FF2B5EF4-FFF2-40B4-BE49-F238E27FC236}">
                <a16:creationId xmlns:a16="http://schemas.microsoft.com/office/drawing/2014/main" id="{65A1B44D-4D8D-F89E-41D0-0794C5E0D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03" y="1760575"/>
            <a:ext cx="3732570" cy="423514"/>
          </a:xfrm>
          <a:prstGeom prst="rect">
            <a:avLst/>
          </a:prstGeom>
          <a:ln>
            <a:solidFill>
              <a:schemeClr val="tx1"/>
            </a:solidFill>
          </a:ln>
        </p:spPr>
      </p:pic>
      <p:pic>
        <p:nvPicPr>
          <p:cNvPr id="7" name="Picture 6" descr="A screenshot of a screen&#10;&#10;Description automatically generated with low confidence">
            <a:extLst>
              <a:ext uri="{FF2B5EF4-FFF2-40B4-BE49-F238E27FC236}">
                <a16:creationId xmlns:a16="http://schemas.microsoft.com/office/drawing/2014/main" id="{36E11B63-652B-47F6-F03D-C86F599E7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03" y="2990716"/>
            <a:ext cx="5943600" cy="1906270"/>
          </a:xfrm>
          <a:prstGeom prst="rect">
            <a:avLst/>
          </a:prstGeom>
          <a:ln>
            <a:solidFill>
              <a:schemeClr val="tx1"/>
            </a:solidFill>
          </a:ln>
        </p:spPr>
      </p:pic>
    </p:spTree>
    <p:extLst>
      <p:ext uri="{BB962C8B-B14F-4D97-AF65-F5344CB8AC3E}">
        <p14:creationId xmlns:p14="http://schemas.microsoft.com/office/powerpoint/2010/main" val="1009955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Submitted Demand</a:t>
            </a:r>
            <a:endParaRPr dirty="0"/>
          </a:p>
        </p:txBody>
      </p:sp>
    </p:spTree>
    <p:extLst>
      <p:ext uri="{BB962C8B-B14F-4D97-AF65-F5344CB8AC3E}">
        <p14:creationId xmlns:p14="http://schemas.microsoft.com/office/powerpoint/2010/main" val="176007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523076" y="2736697"/>
            <a:ext cx="1726943" cy="3352928"/>
          </a:xfrm>
          <a:prstGeom prst="rect">
            <a:avLst/>
          </a:prstGeom>
          <a:solidFill>
            <a:srgbClr val="E4F2EE">
              <a:alpha val="43922"/>
            </a:srgbClr>
          </a:solidFill>
          <a:ln>
            <a:no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2337965" y="2698722"/>
            <a:ext cx="1748639" cy="338637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014531" y="2694194"/>
            <a:ext cx="1746900"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7835748" y="2694194"/>
            <a:ext cx="1746901"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5" name="Rectangle 44">
            <a:extLst>
              <a:ext uri="{FF2B5EF4-FFF2-40B4-BE49-F238E27FC236}">
                <a16:creationId xmlns:a16="http://schemas.microsoft.com/office/drawing/2014/main" id="{DCF4B7C4-1DE1-4F49-84E4-23FBFA174D5E}"/>
              </a:ext>
            </a:extLst>
          </p:cNvPr>
          <p:cNvSpPr/>
          <p:nvPr/>
        </p:nvSpPr>
        <p:spPr>
          <a:xfrm>
            <a:off x="9656967" y="2694192"/>
            <a:ext cx="1812783"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4172249" y="2736697"/>
            <a:ext cx="1746900" cy="3348397"/>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b="0" dirty="0"/>
              <a:t>Demand End-to-End Process Flow</a:t>
            </a:r>
          </a:p>
        </p:txBody>
      </p:sp>
      <p:grpSp>
        <p:nvGrpSpPr>
          <p:cNvPr id="3" name="Group 2"/>
          <p:cNvGrpSpPr/>
          <p:nvPr/>
        </p:nvGrpSpPr>
        <p:grpSpPr>
          <a:xfrm>
            <a:off x="455028" y="1669904"/>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Draft</a:t>
              </a:r>
            </a:p>
          </p:txBody>
        </p:sp>
      </p:grpSp>
      <p:grpSp>
        <p:nvGrpSpPr>
          <p:cNvPr id="29" name="Group 28"/>
          <p:cNvGrpSpPr/>
          <p:nvPr/>
        </p:nvGrpSpPr>
        <p:grpSpPr>
          <a:xfrm>
            <a:off x="2300397" y="1669904"/>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Submitted</a:t>
              </a:r>
            </a:p>
          </p:txBody>
        </p:sp>
      </p:grpSp>
      <p:grpSp>
        <p:nvGrpSpPr>
          <p:cNvPr id="32" name="Group 31"/>
          <p:cNvGrpSpPr/>
          <p:nvPr/>
        </p:nvGrpSpPr>
        <p:grpSpPr>
          <a:xfrm>
            <a:off x="4145817" y="1669904"/>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Screening</a:t>
              </a:r>
            </a:p>
          </p:txBody>
        </p:sp>
      </p:grpSp>
      <p:grpSp>
        <p:nvGrpSpPr>
          <p:cNvPr id="51" name="Group 50"/>
          <p:cNvGrpSpPr/>
          <p:nvPr/>
        </p:nvGrpSpPr>
        <p:grpSpPr>
          <a:xfrm>
            <a:off x="5991237" y="1669904"/>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Qualified</a:t>
              </a:r>
            </a:p>
          </p:txBody>
        </p:sp>
      </p:grpSp>
      <p:grpSp>
        <p:nvGrpSpPr>
          <p:cNvPr id="54" name="Group 53"/>
          <p:cNvGrpSpPr/>
          <p:nvPr/>
        </p:nvGrpSpPr>
        <p:grpSpPr>
          <a:xfrm>
            <a:off x="7841402" y="1669904"/>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Approved</a:t>
              </a:r>
            </a:p>
          </p:txBody>
        </p:sp>
      </p:grpSp>
      <p:grpSp>
        <p:nvGrpSpPr>
          <p:cNvPr id="57" name="Group 56"/>
          <p:cNvGrpSpPr/>
          <p:nvPr/>
        </p:nvGrpSpPr>
        <p:grpSpPr>
          <a:xfrm>
            <a:off x="9691251" y="1669904"/>
            <a:ext cx="2286000" cy="1111123"/>
            <a:chOff x="2586867" y="1646483"/>
            <a:chExt cx="2286000" cy="1111123"/>
          </a:xfrm>
        </p:grpSpPr>
        <p:sp>
          <p:nvSpPr>
            <p:cNvPr id="58" name="Chevron 57"/>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9"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Completed</a:t>
              </a:r>
            </a:p>
          </p:txBody>
        </p:sp>
      </p:grpSp>
      <p:cxnSp>
        <p:nvCxnSpPr>
          <p:cNvPr id="7" name="Elbow Connector 6"/>
          <p:cNvCxnSpPr>
            <a:cxnSpLocks/>
            <a:stCxn id="31" idx="0"/>
            <a:endCxn id="52" idx="0"/>
          </p:cNvCxnSpPr>
          <p:nvPr/>
        </p:nvCxnSpPr>
        <p:spPr>
          <a:xfrm rot="16200000" flipH="1">
            <a:off x="5205934" y="-1194"/>
            <a:ext cx="1" cy="3342196"/>
          </a:xfrm>
          <a:prstGeom prst="bentConnector3">
            <a:avLst>
              <a:gd name="adj1" fmla="val -2286000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hevron 61"/>
          <p:cNvSpPr>
            <a:spLocks noChangeAspect="1"/>
          </p:cNvSpPr>
          <p:nvPr/>
        </p:nvSpPr>
        <p:spPr>
          <a:xfrm flipH="1">
            <a:off x="2260915" y="2799254"/>
            <a:ext cx="5580487" cy="310301"/>
          </a:xfrm>
          <a:prstGeom prst="chevron">
            <a:avLst/>
          </a:prstGeom>
          <a:solidFill>
            <a:schemeClr val="accent3">
              <a:lumMod val="50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Rejected Approval </a:t>
            </a:r>
          </a:p>
        </p:txBody>
      </p:sp>
      <p:cxnSp>
        <p:nvCxnSpPr>
          <p:cNvPr id="64" name="Elbow Connector 63"/>
          <p:cNvCxnSpPr>
            <a:stCxn id="62" idx="2"/>
            <a:endCxn id="23" idx="2"/>
          </p:cNvCxnSpPr>
          <p:nvPr/>
        </p:nvCxnSpPr>
        <p:spPr>
          <a:xfrm rot="5400000" flipH="1">
            <a:off x="3029362" y="1010184"/>
            <a:ext cx="410833" cy="3787910"/>
          </a:xfrm>
          <a:prstGeom prst="bentConnector3">
            <a:avLst>
              <a:gd name="adj1" fmla="val -55643"/>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hevron 34"/>
          <p:cNvSpPr>
            <a:spLocks noChangeAspect="1"/>
          </p:cNvSpPr>
          <p:nvPr/>
        </p:nvSpPr>
        <p:spPr>
          <a:xfrm>
            <a:off x="9033400" y="2781027"/>
            <a:ext cx="2731918" cy="328528"/>
          </a:xfrm>
          <a:prstGeom prst="chevron">
            <a:avLst/>
          </a:prstGeom>
          <a:solidFill>
            <a:schemeClr val="accent2"/>
          </a:solidFill>
          <a:ln>
            <a:solidFill>
              <a:schemeClr val="accent2">
                <a:lumMod val="75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p:txBody>
      </p:sp>
      <p:cxnSp>
        <p:nvCxnSpPr>
          <p:cNvPr id="36" name="Elbow Connector 35"/>
          <p:cNvCxnSpPr>
            <a:cxnSpLocks/>
          </p:cNvCxnSpPr>
          <p:nvPr/>
        </p:nvCxnSpPr>
        <p:spPr>
          <a:xfrm>
            <a:off x="8365932" y="2715756"/>
            <a:ext cx="775229" cy="238648"/>
          </a:xfrm>
          <a:prstGeom prst="bentConnector3">
            <a:avLst>
              <a:gd name="adj1" fmla="val 644"/>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2AC2C5-97CB-4F70-B7E7-88CF2E477DF9}"/>
              </a:ext>
            </a:extLst>
          </p:cNvPr>
          <p:cNvSpPr txBox="1"/>
          <p:nvPr/>
        </p:nvSpPr>
        <p:spPr>
          <a:xfrm>
            <a:off x="487800" y="3646542"/>
            <a:ext cx="176831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 Demand draft may be created on the service portal or by the Demand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The Demand Manager updates the demand details and submits when ready.</a:t>
            </a:r>
          </a:p>
        </p:txBody>
      </p:sp>
      <p:sp>
        <p:nvSpPr>
          <p:cNvPr id="65" name="TextBox 64">
            <a:extLst>
              <a:ext uri="{FF2B5EF4-FFF2-40B4-BE49-F238E27FC236}">
                <a16:creationId xmlns:a16="http://schemas.microsoft.com/office/drawing/2014/main" id="{61A9EFE7-4054-4664-A5C5-64A5EFAD0342}"/>
              </a:ext>
            </a:extLst>
          </p:cNvPr>
          <p:cNvSpPr txBox="1"/>
          <p:nvPr/>
        </p:nvSpPr>
        <p:spPr>
          <a:xfrm>
            <a:off x="2344065" y="3623375"/>
            <a:ext cx="1858426"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Demand Manager completes Kansas IT Business Risk Assessment</a:t>
            </a:r>
            <a:r>
              <a:rPr lang="en-US" sz="1200" kern="1200" dirty="0">
                <a:solidFill>
                  <a:srgbClr val="343534"/>
                </a:solidFill>
                <a:latin typeface="Century Gothic" panose="020F0302020204030204"/>
                <a:ea typeface="+mn-ea"/>
                <a:cs typeface="+mn-cs"/>
              </a:rPr>
              <a: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343534"/>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Cost plans, benefit plans, funding sources are created.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Financial information on cost of ownership and length of commitment defined.</a:t>
            </a:r>
            <a:endPar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4159104" y="3429000"/>
            <a:ext cx="1822247"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The Demand Manager completes Demand Tasks for  SOW/RFP, IV&amp;V and Feasibility Study documentation (if required).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Compliance Acknowledgement completed.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Executive Authority approval.</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013906" y="3627391"/>
            <a:ext cx="174690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KITO completeness review.</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JCIT advise and consult.</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CITO approval.</a:t>
            </a:r>
          </a:p>
        </p:txBody>
      </p:sp>
      <p:sp>
        <p:nvSpPr>
          <p:cNvPr id="68" name="TextBox 67">
            <a:extLst>
              <a:ext uri="{FF2B5EF4-FFF2-40B4-BE49-F238E27FC236}">
                <a16:creationId xmlns:a16="http://schemas.microsoft.com/office/drawing/2014/main" id="{6CE7127C-53EB-46F0-A6CE-35B6F7CC01B6}"/>
              </a:ext>
            </a:extLst>
          </p:cNvPr>
          <p:cNvSpPr txBox="1"/>
          <p:nvPr/>
        </p:nvSpPr>
        <p:spPr>
          <a:xfrm>
            <a:off x="7833931" y="3646542"/>
            <a:ext cx="175053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If CITO approves demand, Approved state is automatically completed.</a:t>
            </a:r>
            <a:endParaRPr lang="en-US" sz="1200" dirty="0">
              <a:solidFill>
                <a:srgbClr val="343534"/>
              </a:solidFill>
              <a:latin typeface="Century Gothic" panose="020B0502020202020204" pitchFamily="34" charset="0"/>
            </a:endParaRPr>
          </a:p>
        </p:txBody>
      </p:sp>
      <p:sp>
        <p:nvSpPr>
          <p:cNvPr id="69" name="TextBox 68">
            <a:extLst>
              <a:ext uri="{FF2B5EF4-FFF2-40B4-BE49-F238E27FC236}">
                <a16:creationId xmlns:a16="http://schemas.microsoft.com/office/drawing/2014/main" id="{2AF038CC-DADB-487F-9001-0C1538B58EFD}"/>
              </a:ext>
            </a:extLst>
          </p:cNvPr>
          <p:cNvSpPr txBox="1"/>
          <p:nvPr/>
        </p:nvSpPr>
        <p:spPr>
          <a:xfrm>
            <a:off x="9656967" y="3627391"/>
            <a:ext cx="1812783"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rgbClr val="343534"/>
                </a:solidFill>
                <a:latin typeface="Century Gothic" panose="020F0302020204030204"/>
              </a:rPr>
              <a:t>If CITO approves the demand, the demand is automatically set to Completed and the Project record is automatically created. </a:t>
            </a: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Agency is authorized to begin procurement.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5" name="Chevron 4">
            <a:extLst>
              <a:ext uri="{FF2B5EF4-FFF2-40B4-BE49-F238E27FC236}">
                <a16:creationId xmlns:a16="http://schemas.microsoft.com/office/drawing/2014/main" id="{5AC56AC9-34B9-1078-C65B-CCC3997D45A3}"/>
              </a:ext>
            </a:extLst>
          </p:cNvPr>
          <p:cNvSpPr>
            <a:spLocks noChangeAspect="1"/>
          </p:cNvSpPr>
          <p:nvPr/>
        </p:nvSpPr>
        <p:spPr>
          <a:xfrm>
            <a:off x="3626811" y="1259070"/>
            <a:ext cx="3158246" cy="328528"/>
          </a:xfrm>
          <a:prstGeom prst="chevron">
            <a:avLst/>
          </a:prstGeom>
          <a:solidFill>
            <a:schemeClr val="accent1">
              <a:lumMod val="75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Correction After Rejection</a:t>
            </a:r>
          </a:p>
        </p:txBody>
      </p:sp>
      <p:sp>
        <p:nvSpPr>
          <p:cNvPr id="6" name="Rectangle 5">
            <a:extLst>
              <a:ext uri="{FF2B5EF4-FFF2-40B4-BE49-F238E27FC236}">
                <a16:creationId xmlns:a16="http://schemas.microsoft.com/office/drawing/2014/main" id="{C537A60E-9DD2-F948-87C7-E1FF683D1F9E}"/>
              </a:ext>
            </a:extLst>
          </p:cNvPr>
          <p:cNvSpPr/>
          <p:nvPr/>
        </p:nvSpPr>
        <p:spPr>
          <a:xfrm>
            <a:off x="2150362" y="1580076"/>
            <a:ext cx="2546799" cy="121917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813364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200" b="0" dirty="0"/>
              <a:t>Submitted Demand: Kansas IT Business Risk Screening</a:t>
            </a:r>
          </a:p>
        </p:txBody>
      </p:sp>
      <p:sp>
        <p:nvSpPr>
          <p:cNvPr id="3" name="TextBox 2">
            <a:extLst>
              <a:ext uri="{FF2B5EF4-FFF2-40B4-BE49-F238E27FC236}">
                <a16:creationId xmlns:a16="http://schemas.microsoft.com/office/drawing/2014/main" id="{F8264340-48D4-F564-4CFE-D33728819AF1}"/>
              </a:ext>
            </a:extLst>
          </p:cNvPr>
          <p:cNvSpPr txBox="1"/>
          <p:nvPr/>
        </p:nvSpPr>
        <p:spPr>
          <a:xfrm>
            <a:off x="526413" y="1165859"/>
            <a:ext cx="11064573" cy="2462213"/>
          </a:xfrm>
          <a:prstGeom prst="rect">
            <a:avLst/>
          </a:prstGeom>
          <a:noFill/>
        </p:spPr>
        <p:txBody>
          <a:bodyPr wrap="square" rtlCol="0">
            <a:spAutoFit/>
          </a:bodyPr>
          <a:lstStyle/>
          <a:p>
            <a:r>
              <a:rPr lang="en-US" dirty="0"/>
              <a:t>All demands will automatically create a Business Risk Screening Assessment that is completed by the Demand Manager. The business risk evaluation depends on the result of the risk screening. </a:t>
            </a:r>
          </a:p>
          <a:p>
            <a:r>
              <a:rPr lang="en-US" dirty="0"/>
              <a:t>NOTE: You cannot retake or edit the assessments once they are submitted. It is critical to collaborate and fill it out accurately so that you will not have to create a new demand.</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endParaRPr lang="en-US" dirty="0"/>
          </a:p>
          <a:p>
            <a:r>
              <a:rPr lang="en-US" dirty="0"/>
              <a:t>The Assessment Instances Related List shows the assessment. Click on the ‘Number’ column and not any other fields to access the assessment. </a:t>
            </a:r>
          </a:p>
        </p:txBody>
      </p:sp>
      <p:pic>
        <p:nvPicPr>
          <p:cNvPr id="7" name="Picture 6" descr="A screenshot of a screen&#10;&#10;Description automatically generated with low confidence">
            <a:extLst>
              <a:ext uri="{FF2B5EF4-FFF2-40B4-BE49-F238E27FC236}">
                <a16:creationId xmlns:a16="http://schemas.microsoft.com/office/drawing/2014/main" id="{36E11B63-652B-47F6-F03D-C86F599E7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64" y="2102976"/>
            <a:ext cx="2919211" cy="936268"/>
          </a:xfrm>
          <a:prstGeom prst="rect">
            <a:avLst/>
          </a:prstGeom>
          <a:ln>
            <a:solidFill>
              <a:schemeClr val="tx1"/>
            </a:solidFill>
          </a:ln>
        </p:spPr>
      </p:pic>
      <p:sp>
        <p:nvSpPr>
          <p:cNvPr id="5" name="TextBox 4">
            <a:extLst>
              <a:ext uri="{FF2B5EF4-FFF2-40B4-BE49-F238E27FC236}">
                <a16:creationId xmlns:a16="http://schemas.microsoft.com/office/drawing/2014/main" id="{A0C9BA67-64CF-1DE2-0F98-F404C4321555}"/>
              </a:ext>
            </a:extLst>
          </p:cNvPr>
          <p:cNvSpPr txBox="1"/>
          <p:nvPr/>
        </p:nvSpPr>
        <p:spPr>
          <a:xfrm>
            <a:off x="6810164" y="3669126"/>
            <a:ext cx="4915384" cy="738664"/>
          </a:xfrm>
          <a:prstGeom prst="rect">
            <a:avLst/>
          </a:prstGeom>
          <a:noFill/>
          <a:ln>
            <a:solidFill>
              <a:schemeClr val="tx1"/>
            </a:solidFill>
          </a:ln>
        </p:spPr>
        <p:txBody>
          <a:bodyPr wrap="square" rtlCol="0">
            <a:spAutoFit/>
          </a:bodyPr>
          <a:lstStyle/>
          <a:p>
            <a:r>
              <a:rPr lang="en-US" dirty="0"/>
              <a:t>Note the demand number to easily find your assessment when you navigate to: </a:t>
            </a:r>
            <a:r>
              <a:rPr lang="en-US" b="1" dirty="0"/>
              <a:t>Self-Service &gt; My Assessments &amp; Surveys</a:t>
            </a:r>
          </a:p>
        </p:txBody>
      </p:sp>
      <p:pic>
        <p:nvPicPr>
          <p:cNvPr id="9" name="Picture 8" descr="A screenshot of a computer&#10;&#10;Description automatically generated with low confidence">
            <a:extLst>
              <a:ext uri="{FF2B5EF4-FFF2-40B4-BE49-F238E27FC236}">
                <a16:creationId xmlns:a16="http://schemas.microsoft.com/office/drawing/2014/main" id="{1A459309-015E-5DF7-F7B1-4DADE739FA78}"/>
              </a:ext>
            </a:extLst>
          </p:cNvPr>
          <p:cNvPicPr>
            <a:picLocks noChangeAspect="1"/>
          </p:cNvPicPr>
          <p:nvPr/>
        </p:nvPicPr>
        <p:blipFill>
          <a:blip r:embed="rId3"/>
          <a:stretch>
            <a:fillRect/>
          </a:stretch>
        </p:blipFill>
        <p:spPr>
          <a:xfrm>
            <a:off x="7130937" y="4459309"/>
            <a:ext cx="3695700" cy="647700"/>
          </a:xfrm>
          <a:prstGeom prst="rect">
            <a:avLst/>
          </a:prstGeom>
          <a:ln>
            <a:solidFill>
              <a:schemeClr val="tx1"/>
            </a:solidFill>
          </a:ln>
        </p:spPr>
      </p:pic>
      <p:sp>
        <p:nvSpPr>
          <p:cNvPr id="12" name="Rectangle 11">
            <a:extLst>
              <a:ext uri="{FF2B5EF4-FFF2-40B4-BE49-F238E27FC236}">
                <a16:creationId xmlns:a16="http://schemas.microsoft.com/office/drawing/2014/main" id="{6484A675-8E91-9BD8-9D25-F5FE3110236E}"/>
              </a:ext>
            </a:extLst>
          </p:cNvPr>
          <p:cNvSpPr/>
          <p:nvPr/>
        </p:nvSpPr>
        <p:spPr>
          <a:xfrm>
            <a:off x="7604142" y="4546060"/>
            <a:ext cx="1205008" cy="22862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7" name="Picture 26" descr="A screenshot of a computer&#10;&#10;Description automatically generated with medium confidence">
            <a:extLst>
              <a:ext uri="{FF2B5EF4-FFF2-40B4-BE49-F238E27FC236}">
                <a16:creationId xmlns:a16="http://schemas.microsoft.com/office/drawing/2014/main" id="{A0733DA4-1635-AC97-ED89-60FF0FCB4046}"/>
              </a:ext>
            </a:extLst>
          </p:cNvPr>
          <p:cNvPicPr>
            <a:picLocks noChangeAspect="1"/>
          </p:cNvPicPr>
          <p:nvPr/>
        </p:nvPicPr>
        <p:blipFill>
          <a:blip r:embed="rId4"/>
          <a:stretch>
            <a:fillRect/>
          </a:stretch>
        </p:blipFill>
        <p:spPr>
          <a:xfrm>
            <a:off x="662687" y="3646773"/>
            <a:ext cx="6024173" cy="1324464"/>
          </a:xfrm>
          <a:prstGeom prst="rect">
            <a:avLst/>
          </a:prstGeom>
          <a:ln>
            <a:solidFill>
              <a:schemeClr val="tx1"/>
            </a:solidFill>
          </a:ln>
        </p:spPr>
      </p:pic>
      <p:sp>
        <p:nvSpPr>
          <p:cNvPr id="6" name="Rectangle 5">
            <a:extLst>
              <a:ext uri="{FF2B5EF4-FFF2-40B4-BE49-F238E27FC236}">
                <a16:creationId xmlns:a16="http://schemas.microsoft.com/office/drawing/2014/main" id="{5325DAE5-5F02-064C-674F-FC88A2CFAA0B}"/>
              </a:ext>
            </a:extLst>
          </p:cNvPr>
          <p:cNvSpPr/>
          <p:nvPr/>
        </p:nvSpPr>
        <p:spPr>
          <a:xfrm>
            <a:off x="1233502" y="4497260"/>
            <a:ext cx="698284" cy="42597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143387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screenshot of a computer&#10;&#10;Description automatically generated with medium confidence">
            <a:extLst>
              <a:ext uri="{FF2B5EF4-FFF2-40B4-BE49-F238E27FC236}">
                <a16:creationId xmlns:a16="http://schemas.microsoft.com/office/drawing/2014/main" id="{BA6D228B-2122-98C1-8CE9-BF2774E8A20E}"/>
              </a:ext>
            </a:extLst>
          </p:cNvPr>
          <p:cNvPicPr>
            <a:picLocks noChangeAspect="1"/>
          </p:cNvPicPr>
          <p:nvPr/>
        </p:nvPicPr>
        <p:blipFill>
          <a:blip r:embed="rId2"/>
          <a:stretch>
            <a:fillRect/>
          </a:stretch>
        </p:blipFill>
        <p:spPr>
          <a:xfrm>
            <a:off x="378048" y="2335164"/>
            <a:ext cx="7162800" cy="157480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Business Risk Screening</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17395"/>
            <a:ext cx="10923463" cy="1015663"/>
          </a:xfrm>
          <a:prstGeom prst="rect">
            <a:avLst/>
          </a:prstGeom>
          <a:noFill/>
        </p:spPr>
        <p:txBody>
          <a:bodyPr wrap="square" rtlCol="0">
            <a:spAutoFit/>
          </a:bodyPr>
          <a:lstStyle/>
          <a:p>
            <a:r>
              <a:rPr lang="en-US" sz="1200" dirty="0"/>
              <a:t>1. From the Assessment Instances Related List, click on the ‘Number’ column. </a:t>
            </a:r>
            <a:r>
              <a:rPr lang="en-US" sz="1200" u="sng" dirty="0"/>
              <a:t>Do not click</a:t>
            </a:r>
            <a:r>
              <a:rPr lang="en-US" sz="1200" dirty="0"/>
              <a:t> on any other column because this will not lead to opening the assessment.</a:t>
            </a:r>
            <a:endParaRPr lang="en-US" sz="1200" u="sng" dirty="0"/>
          </a:p>
          <a:p>
            <a:r>
              <a:rPr lang="en-US" sz="1200" dirty="0"/>
              <a:t>2. Click on the ‘Take Assessment’ button on the Assessment Instance record which will open the assessment.</a:t>
            </a:r>
          </a:p>
          <a:p>
            <a:r>
              <a:rPr lang="en-US" sz="1200" dirty="0"/>
              <a:t>NOTE: You cannot retake or edit the assessments once they are submitted. It is critical to collaborate and fill it out accurately so that you will not have to create a new demand.</a:t>
            </a:r>
          </a:p>
        </p:txBody>
      </p:sp>
      <p:pic>
        <p:nvPicPr>
          <p:cNvPr id="14" name="Picture 13" descr="A screenshot of a computer&#10;&#10;Description automatically generated with medium confidence">
            <a:extLst>
              <a:ext uri="{FF2B5EF4-FFF2-40B4-BE49-F238E27FC236}">
                <a16:creationId xmlns:a16="http://schemas.microsoft.com/office/drawing/2014/main" id="{8CBDE163-27FF-1538-6589-3AF7B889DC42}"/>
              </a:ext>
            </a:extLst>
          </p:cNvPr>
          <p:cNvPicPr>
            <a:picLocks noChangeAspect="1"/>
          </p:cNvPicPr>
          <p:nvPr/>
        </p:nvPicPr>
        <p:blipFill>
          <a:blip r:embed="rId3"/>
          <a:stretch>
            <a:fillRect/>
          </a:stretch>
        </p:blipFill>
        <p:spPr>
          <a:xfrm>
            <a:off x="5728328" y="2240477"/>
            <a:ext cx="5654960" cy="3938084"/>
          </a:xfrm>
          <a:prstGeom prst="rect">
            <a:avLst/>
          </a:prstGeom>
          <a:ln>
            <a:solidFill>
              <a:schemeClr val="tx1"/>
            </a:solidFill>
          </a:ln>
        </p:spPr>
      </p:pic>
      <p:sp>
        <p:nvSpPr>
          <p:cNvPr id="19" name="Rectangle 18">
            <a:extLst>
              <a:ext uri="{FF2B5EF4-FFF2-40B4-BE49-F238E27FC236}">
                <a16:creationId xmlns:a16="http://schemas.microsoft.com/office/drawing/2014/main" id="{C4B611B4-FDA2-D72A-2FAE-7C712BA257BF}"/>
              </a:ext>
            </a:extLst>
          </p:cNvPr>
          <p:cNvSpPr/>
          <p:nvPr/>
        </p:nvSpPr>
        <p:spPr>
          <a:xfrm>
            <a:off x="1111455" y="3367993"/>
            <a:ext cx="698284" cy="50265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descr="A screenshot of a computer&#10;&#10;Description automatically generated with medium confidence">
            <a:extLst>
              <a:ext uri="{FF2B5EF4-FFF2-40B4-BE49-F238E27FC236}">
                <a16:creationId xmlns:a16="http://schemas.microsoft.com/office/drawing/2014/main" id="{1BD9DE63-5CBE-393D-1E02-9D70D34BFA02}"/>
              </a:ext>
            </a:extLst>
          </p:cNvPr>
          <p:cNvPicPr>
            <a:picLocks noChangeAspect="1"/>
          </p:cNvPicPr>
          <p:nvPr/>
        </p:nvPicPr>
        <p:blipFill>
          <a:blip r:embed="rId4"/>
          <a:stretch>
            <a:fillRect/>
          </a:stretch>
        </p:blipFill>
        <p:spPr>
          <a:xfrm>
            <a:off x="1677428" y="3874383"/>
            <a:ext cx="3915582" cy="1866020"/>
          </a:xfrm>
          <a:prstGeom prst="rect">
            <a:avLst/>
          </a:prstGeom>
          <a:ln>
            <a:solidFill>
              <a:schemeClr val="tx1"/>
            </a:solidFill>
          </a:ln>
        </p:spPr>
      </p:pic>
      <p:sp>
        <p:nvSpPr>
          <p:cNvPr id="16" name="Rectangle 15">
            <a:extLst>
              <a:ext uri="{FF2B5EF4-FFF2-40B4-BE49-F238E27FC236}">
                <a16:creationId xmlns:a16="http://schemas.microsoft.com/office/drawing/2014/main" id="{AF023458-66DE-6BCE-4012-98F309D7AEDC}"/>
              </a:ext>
            </a:extLst>
          </p:cNvPr>
          <p:cNvSpPr/>
          <p:nvPr/>
        </p:nvSpPr>
        <p:spPr>
          <a:xfrm>
            <a:off x="3200401" y="5449183"/>
            <a:ext cx="618185" cy="29122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7" name="Straight Arrow Connector 16">
            <a:extLst>
              <a:ext uri="{FF2B5EF4-FFF2-40B4-BE49-F238E27FC236}">
                <a16:creationId xmlns:a16="http://schemas.microsoft.com/office/drawing/2014/main" id="{06A0AC42-30D3-9A53-320A-B52FDA0B8CA6}"/>
              </a:ext>
            </a:extLst>
          </p:cNvPr>
          <p:cNvCxnSpPr>
            <a:cxnSpLocks/>
          </p:cNvCxnSpPr>
          <p:nvPr/>
        </p:nvCxnSpPr>
        <p:spPr>
          <a:xfrm>
            <a:off x="1677428" y="3985631"/>
            <a:ext cx="1522973" cy="138846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0" name="Oval 19">
            <a:extLst>
              <a:ext uri="{FF2B5EF4-FFF2-40B4-BE49-F238E27FC236}">
                <a16:creationId xmlns:a16="http://schemas.microsoft.com/office/drawing/2014/main" id="{CEF82316-36DB-BDD0-E99D-07948BC68463}"/>
              </a:ext>
            </a:extLst>
          </p:cNvPr>
          <p:cNvSpPr/>
          <p:nvPr/>
        </p:nvSpPr>
        <p:spPr>
          <a:xfrm>
            <a:off x="808712" y="351125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1" name="Oval 20">
            <a:extLst>
              <a:ext uri="{FF2B5EF4-FFF2-40B4-BE49-F238E27FC236}">
                <a16:creationId xmlns:a16="http://schemas.microsoft.com/office/drawing/2014/main" id="{51C554CA-4BCE-693B-A886-617246C8FECE}"/>
              </a:ext>
            </a:extLst>
          </p:cNvPr>
          <p:cNvSpPr/>
          <p:nvPr/>
        </p:nvSpPr>
        <p:spPr>
          <a:xfrm>
            <a:off x="2886140" y="544918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cxnSp>
        <p:nvCxnSpPr>
          <p:cNvPr id="22" name="Straight Arrow Connector 21">
            <a:extLst>
              <a:ext uri="{FF2B5EF4-FFF2-40B4-BE49-F238E27FC236}">
                <a16:creationId xmlns:a16="http://schemas.microsoft.com/office/drawing/2014/main" id="{8001BABF-0FFB-DA3D-8661-0086F01009D7}"/>
              </a:ext>
            </a:extLst>
          </p:cNvPr>
          <p:cNvCxnSpPr>
            <a:cxnSpLocks/>
          </p:cNvCxnSpPr>
          <p:nvPr/>
        </p:nvCxnSpPr>
        <p:spPr>
          <a:xfrm flipV="1">
            <a:off x="3683268" y="2590916"/>
            <a:ext cx="1981552" cy="2778035"/>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33937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p:nvPr>
        </p:nvSpPr>
        <p:spPr>
          <a:xfrm>
            <a:off x="635000" y="365124"/>
            <a:ext cx="10972800" cy="908244"/>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pPr>
            <a:r>
              <a:rPr lang="en-US" dirty="0"/>
              <a:t>Training Audience</a:t>
            </a:r>
          </a:p>
        </p:txBody>
      </p:sp>
      <p:sp>
        <p:nvSpPr>
          <p:cNvPr id="392" name="Google Shape;392;p7"/>
          <p:cNvSpPr txBox="1">
            <a:spLocks noGrp="1"/>
          </p:cNvSpPr>
          <p:nvPr>
            <p:ph type="sldNum" idx="12"/>
          </p:nvPr>
        </p:nvSpPr>
        <p:spPr>
          <a:xfrm>
            <a:off x="11352849" y="6415725"/>
            <a:ext cx="59933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4</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
        <p:nvSpPr>
          <p:cNvPr id="393" name="Google Shape;393;p7"/>
          <p:cNvSpPr txBox="1"/>
          <p:nvPr/>
        </p:nvSpPr>
        <p:spPr>
          <a:xfrm>
            <a:off x="741259" y="1273368"/>
            <a:ext cx="10494300" cy="203129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dirty="0">
                <a:latin typeface="Century Gothic" panose="020B0502020202020204" pitchFamily="34" charset="0"/>
                <a:ea typeface="Helvetica Neue"/>
                <a:cs typeface="Helvetica Neue"/>
                <a:sym typeface="Helvetica Neue"/>
              </a:rPr>
              <a:t>This training is for individuals starting the KITO project intake process. The training may be utilized for any role throughout the Governance, Intake, Screening and Delivery Process to gain an understanding of Demand Management functionality in ServiceNow, and where it fits into and supports the end-to-end process.</a:t>
            </a:r>
            <a:endParaRPr lang="en-US" sz="2400" dirty="0">
              <a:latin typeface="Century Gothic" panose="020B0502020202020204" pitchFamily="34" charset="0"/>
              <a:ea typeface="Helvetica Neue"/>
            </a:endParaRPr>
          </a:p>
        </p:txBody>
      </p:sp>
      <p:pic>
        <p:nvPicPr>
          <p:cNvPr id="2050" name="Picture 2" descr="Meeting">
            <a:extLst>
              <a:ext uri="{FF2B5EF4-FFF2-40B4-BE49-F238E27FC236}">
                <a16:creationId xmlns:a16="http://schemas.microsoft.com/office/drawing/2014/main" id="{CA7E058E-5F88-0EBF-E5A8-1B0F5FE81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878" y="3304663"/>
            <a:ext cx="3111062" cy="3111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Business Risk Screening</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2677656"/>
          </a:xfrm>
          <a:prstGeom prst="rect">
            <a:avLst/>
          </a:prstGeom>
          <a:noFill/>
        </p:spPr>
        <p:txBody>
          <a:bodyPr wrap="square" rtlCol="0">
            <a:spAutoFit/>
          </a:bodyPr>
          <a:lstStyle/>
          <a:p>
            <a:r>
              <a:rPr lang="en-US" dirty="0"/>
              <a:t>Navigate to Self-Service &gt; My Assessments &amp; Surveys to find the assessment. Note the demand number to find your assessment more easily if there are multiple assessments pending. Click on the ‘Take Assessment’ button. Depending on the the risk screening responses, a second risk assessment to evaluate the demand may be created.</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5" name="Picture 4">
            <a:extLst>
              <a:ext uri="{FF2B5EF4-FFF2-40B4-BE49-F238E27FC236}">
                <a16:creationId xmlns:a16="http://schemas.microsoft.com/office/drawing/2014/main" id="{763BB940-6022-147E-D579-58B765857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49" y="2205358"/>
            <a:ext cx="2177416" cy="1467870"/>
          </a:xfrm>
          <a:prstGeom prst="rect">
            <a:avLst/>
          </a:prstGeom>
          <a:ln>
            <a:solidFill>
              <a:schemeClr val="tx1"/>
            </a:solidFill>
          </a:ln>
        </p:spPr>
      </p:pic>
      <p:grpSp>
        <p:nvGrpSpPr>
          <p:cNvPr id="12" name="Group 11">
            <a:extLst>
              <a:ext uri="{FF2B5EF4-FFF2-40B4-BE49-F238E27FC236}">
                <a16:creationId xmlns:a16="http://schemas.microsoft.com/office/drawing/2014/main" id="{2D4C7DAE-F1E6-1EEC-0238-284C78F1DB89}"/>
              </a:ext>
            </a:extLst>
          </p:cNvPr>
          <p:cNvGrpSpPr/>
          <p:nvPr/>
        </p:nvGrpSpPr>
        <p:grpSpPr>
          <a:xfrm>
            <a:off x="3633399" y="2240477"/>
            <a:ext cx="1918736" cy="1397631"/>
            <a:chOff x="8481635" y="4876164"/>
            <a:chExt cx="2177415" cy="1635760"/>
          </a:xfrm>
        </p:grpSpPr>
        <p:pic>
          <p:nvPicPr>
            <p:cNvPr id="8" name="Picture 7">
              <a:extLst>
                <a:ext uri="{FF2B5EF4-FFF2-40B4-BE49-F238E27FC236}">
                  <a16:creationId xmlns:a16="http://schemas.microsoft.com/office/drawing/2014/main" id="{2947CF1F-C13B-5CB9-D139-39E38530B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1635" y="4876164"/>
              <a:ext cx="2177415" cy="1635760"/>
            </a:xfrm>
            <a:prstGeom prst="rect">
              <a:avLst/>
            </a:prstGeom>
            <a:ln>
              <a:solidFill>
                <a:schemeClr val="tx1"/>
              </a:solidFill>
            </a:ln>
          </p:spPr>
        </p:pic>
        <p:sp>
          <p:nvSpPr>
            <p:cNvPr id="9" name="Rectangle 8">
              <a:extLst>
                <a:ext uri="{FF2B5EF4-FFF2-40B4-BE49-F238E27FC236}">
                  <a16:creationId xmlns:a16="http://schemas.microsoft.com/office/drawing/2014/main" id="{ECBDE77D-247E-2742-FDA9-836F32A34132}"/>
                </a:ext>
              </a:extLst>
            </p:cNvPr>
            <p:cNvSpPr/>
            <p:nvPr/>
          </p:nvSpPr>
          <p:spPr>
            <a:xfrm>
              <a:off x="8481635" y="4876164"/>
              <a:ext cx="1148731" cy="26479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77F053C0-2A51-B4F8-9CA2-624FAE44DA7F}"/>
                </a:ext>
              </a:extLst>
            </p:cNvPr>
            <p:cNvSpPr/>
            <p:nvPr/>
          </p:nvSpPr>
          <p:spPr>
            <a:xfrm>
              <a:off x="9710265" y="6180603"/>
              <a:ext cx="875959" cy="24576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4" name="Picture 13" descr="A screenshot of a computer&#10;&#10;Description automatically generated with medium confidence">
            <a:extLst>
              <a:ext uri="{FF2B5EF4-FFF2-40B4-BE49-F238E27FC236}">
                <a16:creationId xmlns:a16="http://schemas.microsoft.com/office/drawing/2014/main" id="{8CBDE163-27FF-1538-6589-3AF7B889DC42}"/>
              </a:ext>
            </a:extLst>
          </p:cNvPr>
          <p:cNvPicPr>
            <a:picLocks noChangeAspect="1"/>
          </p:cNvPicPr>
          <p:nvPr/>
        </p:nvPicPr>
        <p:blipFill>
          <a:blip r:embed="rId5"/>
          <a:stretch>
            <a:fillRect/>
          </a:stretch>
        </p:blipFill>
        <p:spPr>
          <a:xfrm>
            <a:off x="5728328" y="2240477"/>
            <a:ext cx="5654960" cy="3938084"/>
          </a:xfrm>
          <a:prstGeom prst="rect">
            <a:avLst/>
          </a:prstGeom>
          <a:ln>
            <a:solidFill>
              <a:schemeClr val="tx1"/>
            </a:solidFill>
          </a:ln>
        </p:spPr>
      </p:pic>
      <p:sp>
        <p:nvSpPr>
          <p:cNvPr id="4" name="Rectangle 3">
            <a:extLst>
              <a:ext uri="{FF2B5EF4-FFF2-40B4-BE49-F238E27FC236}">
                <a16:creationId xmlns:a16="http://schemas.microsoft.com/office/drawing/2014/main" id="{5A222BCE-3E43-C127-55C8-1BFA1304F8D8}"/>
              </a:ext>
            </a:extLst>
          </p:cNvPr>
          <p:cNvSpPr/>
          <p:nvPr/>
        </p:nvSpPr>
        <p:spPr>
          <a:xfrm>
            <a:off x="4139529" y="2834296"/>
            <a:ext cx="771894" cy="20999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389825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font, screenshot, algebra&#10;&#10;Description automatically generated">
            <a:extLst>
              <a:ext uri="{FF2B5EF4-FFF2-40B4-BE49-F238E27FC236}">
                <a16:creationId xmlns:a16="http://schemas.microsoft.com/office/drawing/2014/main" id="{993B68E9-C056-6370-1A2A-5E8D9C715794}"/>
              </a:ext>
            </a:extLst>
          </p:cNvPr>
          <p:cNvPicPr>
            <a:picLocks noChangeAspect="1"/>
          </p:cNvPicPr>
          <p:nvPr/>
        </p:nvPicPr>
        <p:blipFill>
          <a:blip r:embed="rId2"/>
          <a:stretch>
            <a:fillRect/>
          </a:stretch>
        </p:blipFill>
        <p:spPr>
          <a:xfrm>
            <a:off x="638071" y="2730184"/>
            <a:ext cx="10177627" cy="1397631"/>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Business Risk Screening</a:t>
            </a:r>
          </a:p>
        </p:txBody>
      </p:sp>
      <p:sp>
        <p:nvSpPr>
          <p:cNvPr id="3" name="TextBox 2">
            <a:extLst>
              <a:ext uri="{FF2B5EF4-FFF2-40B4-BE49-F238E27FC236}">
                <a16:creationId xmlns:a16="http://schemas.microsoft.com/office/drawing/2014/main" id="{F8264340-48D4-F564-4CFE-D33728819AF1}"/>
              </a:ext>
            </a:extLst>
          </p:cNvPr>
          <p:cNvSpPr txBox="1"/>
          <p:nvPr/>
        </p:nvSpPr>
        <p:spPr>
          <a:xfrm>
            <a:off x="638071" y="1321727"/>
            <a:ext cx="9885370" cy="954107"/>
          </a:xfrm>
          <a:prstGeom prst="rect">
            <a:avLst/>
          </a:prstGeom>
          <a:noFill/>
        </p:spPr>
        <p:txBody>
          <a:bodyPr wrap="square" rtlCol="0">
            <a:spAutoFit/>
          </a:bodyPr>
          <a:lstStyle/>
          <a:p>
            <a:r>
              <a:rPr lang="en-US" dirty="0"/>
              <a:t>When the screening assessment is completed, it may trigger a Business Risk Evaluation. If a risk evaluation is required, you will be prompted with a message (see below).</a:t>
            </a:r>
          </a:p>
          <a:p>
            <a:endParaRPr lang="en-US" dirty="0"/>
          </a:p>
          <a:p>
            <a:r>
              <a:rPr lang="en-US" dirty="0"/>
              <a:t>You are instructed to navigate to My Assessments &amp; Surveys to complete this assessment.</a:t>
            </a:r>
          </a:p>
        </p:txBody>
      </p:sp>
    </p:spTree>
    <p:extLst>
      <p:ext uri="{BB962C8B-B14F-4D97-AF65-F5344CB8AC3E}">
        <p14:creationId xmlns:p14="http://schemas.microsoft.com/office/powerpoint/2010/main" val="402626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with medium confidence">
            <a:extLst>
              <a:ext uri="{FF2B5EF4-FFF2-40B4-BE49-F238E27FC236}">
                <a16:creationId xmlns:a16="http://schemas.microsoft.com/office/drawing/2014/main" id="{D8AEFFFF-757B-E81F-434A-C772C3727B0A}"/>
              </a:ext>
            </a:extLst>
          </p:cNvPr>
          <p:cNvPicPr>
            <a:picLocks noChangeAspect="1"/>
          </p:cNvPicPr>
          <p:nvPr/>
        </p:nvPicPr>
        <p:blipFill>
          <a:blip r:embed="rId2"/>
          <a:stretch>
            <a:fillRect/>
          </a:stretch>
        </p:blipFill>
        <p:spPr>
          <a:xfrm>
            <a:off x="700667" y="4197969"/>
            <a:ext cx="7175500" cy="1866900"/>
          </a:xfrm>
          <a:prstGeom prst="rect">
            <a:avLst/>
          </a:prstGeom>
          <a:ln>
            <a:solidFill>
              <a:schemeClr val="tx1"/>
            </a:solidFill>
          </a:ln>
        </p:spPr>
      </p:pic>
      <p:pic>
        <p:nvPicPr>
          <p:cNvPr id="8" name="Picture 7" descr="A screenshot of a computer&#10;&#10;Description automatically generated with medium confidence">
            <a:extLst>
              <a:ext uri="{FF2B5EF4-FFF2-40B4-BE49-F238E27FC236}">
                <a16:creationId xmlns:a16="http://schemas.microsoft.com/office/drawing/2014/main" id="{8A83E7B4-7EAF-AAF5-D83E-F25E7EAA0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67" y="2411765"/>
            <a:ext cx="9093647" cy="1596246"/>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Submitted Demand: Business Risk Evaluation</a:t>
            </a:r>
          </a:p>
        </p:txBody>
      </p:sp>
      <p:sp>
        <p:nvSpPr>
          <p:cNvPr id="3" name="TextBox 2">
            <a:extLst>
              <a:ext uri="{FF2B5EF4-FFF2-40B4-BE49-F238E27FC236}">
                <a16:creationId xmlns:a16="http://schemas.microsoft.com/office/drawing/2014/main" id="{F8264340-48D4-F564-4CFE-D33728819AF1}"/>
              </a:ext>
            </a:extLst>
          </p:cNvPr>
          <p:cNvSpPr txBox="1"/>
          <p:nvPr/>
        </p:nvSpPr>
        <p:spPr>
          <a:xfrm>
            <a:off x="545686" y="1147158"/>
            <a:ext cx="9885370" cy="954107"/>
          </a:xfrm>
          <a:prstGeom prst="rect">
            <a:avLst/>
          </a:prstGeom>
          <a:noFill/>
        </p:spPr>
        <p:txBody>
          <a:bodyPr wrap="square" rtlCol="0">
            <a:spAutoFit/>
          </a:bodyPr>
          <a:lstStyle/>
          <a:p>
            <a:pPr marL="342900" indent="-342900">
              <a:buAutoNum type="arabicPeriod"/>
            </a:pPr>
            <a:r>
              <a:rPr lang="en-US" dirty="0"/>
              <a:t>If a Business Risk Evaluation is required based on the Business Risk Screening assessment, the </a:t>
            </a:r>
            <a:r>
              <a:rPr lang="en-US" b="1" dirty="0"/>
              <a:t>Assessment Data </a:t>
            </a:r>
            <a:r>
              <a:rPr lang="en-US" dirty="0"/>
              <a:t>tab will have the ‘Business Risk Evaluation Required’ checkbox as true.</a:t>
            </a:r>
          </a:p>
          <a:p>
            <a:pPr marL="342900" indent="-342900">
              <a:buAutoNum type="arabicPeriod"/>
            </a:pPr>
            <a:r>
              <a:rPr lang="en-US" dirty="0"/>
              <a:t>On the Assessment Instances Related List, a Business Risk Evaluation assessment is created for the Demand Manager to submit. </a:t>
            </a:r>
          </a:p>
        </p:txBody>
      </p:sp>
      <p:sp>
        <p:nvSpPr>
          <p:cNvPr id="6" name="Rectangle 5">
            <a:extLst>
              <a:ext uri="{FF2B5EF4-FFF2-40B4-BE49-F238E27FC236}">
                <a16:creationId xmlns:a16="http://schemas.microsoft.com/office/drawing/2014/main" id="{5325DAE5-5F02-064C-674F-FC88A2CFAA0B}"/>
              </a:ext>
            </a:extLst>
          </p:cNvPr>
          <p:cNvSpPr/>
          <p:nvPr/>
        </p:nvSpPr>
        <p:spPr>
          <a:xfrm>
            <a:off x="1201645" y="2715370"/>
            <a:ext cx="1638200" cy="26572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813FE7FD-BC91-B760-A306-4046B71E66A7}"/>
              </a:ext>
            </a:extLst>
          </p:cNvPr>
          <p:cNvSpPr/>
          <p:nvPr/>
        </p:nvSpPr>
        <p:spPr>
          <a:xfrm>
            <a:off x="1465557" y="5761016"/>
            <a:ext cx="2749604" cy="19472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Oval 3">
            <a:extLst>
              <a:ext uri="{FF2B5EF4-FFF2-40B4-BE49-F238E27FC236}">
                <a16:creationId xmlns:a16="http://schemas.microsoft.com/office/drawing/2014/main" id="{9A732EF1-67FF-8EC2-1C5B-EAB19C0054E2}"/>
              </a:ext>
            </a:extLst>
          </p:cNvPr>
          <p:cNvSpPr/>
          <p:nvPr/>
        </p:nvSpPr>
        <p:spPr>
          <a:xfrm>
            <a:off x="882606" y="274016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 name="Oval 6">
            <a:extLst>
              <a:ext uri="{FF2B5EF4-FFF2-40B4-BE49-F238E27FC236}">
                <a16:creationId xmlns:a16="http://schemas.microsoft.com/office/drawing/2014/main" id="{BE3466A8-A1BC-6687-8F80-1B6D4FEF1447}"/>
              </a:ext>
            </a:extLst>
          </p:cNvPr>
          <p:cNvSpPr/>
          <p:nvPr/>
        </p:nvSpPr>
        <p:spPr>
          <a:xfrm>
            <a:off x="1139079" y="575031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277028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56D7917C-17BB-97F3-628E-46F205FE4175}"/>
              </a:ext>
            </a:extLst>
          </p:cNvPr>
          <p:cNvPicPr>
            <a:picLocks noChangeAspect="1"/>
          </p:cNvPicPr>
          <p:nvPr/>
        </p:nvPicPr>
        <p:blipFill>
          <a:blip r:embed="rId2"/>
          <a:stretch>
            <a:fillRect/>
          </a:stretch>
        </p:blipFill>
        <p:spPr>
          <a:xfrm>
            <a:off x="6676351" y="2354507"/>
            <a:ext cx="5244405" cy="3180007"/>
          </a:xfrm>
          <a:prstGeom prst="rect">
            <a:avLst/>
          </a:prstGeom>
          <a:ln>
            <a:solidFill>
              <a:schemeClr val="tx1"/>
            </a:solidFill>
          </a:ln>
        </p:spPr>
      </p:pic>
      <p:pic>
        <p:nvPicPr>
          <p:cNvPr id="7" name="Picture 6" descr="A screenshot of a computer&#10;&#10;Description automatically generated with medium confidence">
            <a:extLst>
              <a:ext uri="{FF2B5EF4-FFF2-40B4-BE49-F238E27FC236}">
                <a16:creationId xmlns:a16="http://schemas.microsoft.com/office/drawing/2014/main" id="{A7FEDF76-9C54-420E-06A8-8B6EF4956064}"/>
              </a:ext>
            </a:extLst>
          </p:cNvPr>
          <p:cNvPicPr>
            <a:picLocks noChangeAspect="1"/>
          </p:cNvPicPr>
          <p:nvPr/>
        </p:nvPicPr>
        <p:blipFill>
          <a:blip r:embed="rId3"/>
          <a:stretch>
            <a:fillRect/>
          </a:stretch>
        </p:blipFill>
        <p:spPr>
          <a:xfrm>
            <a:off x="1779927" y="3836350"/>
            <a:ext cx="3915583" cy="1839604"/>
          </a:xfrm>
          <a:prstGeom prst="rect">
            <a:avLst/>
          </a:prstGeom>
          <a:ln>
            <a:solidFill>
              <a:schemeClr val="tx1"/>
            </a:solidFill>
          </a:ln>
        </p:spPr>
      </p:pic>
      <p:pic>
        <p:nvPicPr>
          <p:cNvPr id="5" name="Picture 4" descr="A screenshot of a computer&#10;&#10;Description automatically generated with medium confidence">
            <a:extLst>
              <a:ext uri="{FF2B5EF4-FFF2-40B4-BE49-F238E27FC236}">
                <a16:creationId xmlns:a16="http://schemas.microsoft.com/office/drawing/2014/main" id="{EB911160-4F1E-7451-0D54-736835130C7B}"/>
              </a:ext>
            </a:extLst>
          </p:cNvPr>
          <p:cNvPicPr>
            <a:picLocks noChangeAspect="1"/>
          </p:cNvPicPr>
          <p:nvPr/>
        </p:nvPicPr>
        <p:blipFill>
          <a:blip r:embed="rId4"/>
          <a:stretch>
            <a:fillRect/>
          </a:stretch>
        </p:blipFill>
        <p:spPr>
          <a:xfrm>
            <a:off x="522265" y="2354507"/>
            <a:ext cx="5780171" cy="1264412"/>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Business Risk Evaluation</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17395"/>
            <a:ext cx="10923463" cy="1015663"/>
          </a:xfrm>
          <a:prstGeom prst="rect">
            <a:avLst/>
          </a:prstGeom>
          <a:noFill/>
        </p:spPr>
        <p:txBody>
          <a:bodyPr wrap="square" rtlCol="0">
            <a:spAutoFit/>
          </a:bodyPr>
          <a:lstStyle/>
          <a:p>
            <a:r>
              <a:rPr lang="en-US" sz="1200" dirty="0"/>
              <a:t>1. From the Assessment Instances Related List, click on the ‘Number’ column. </a:t>
            </a:r>
            <a:r>
              <a:rPr lang="en-US" sz="1200" u="sng" dirty="0"/>
              <a:t>Do not click</a:t>
            </a:r>
            <a:r>
              <a:rPr lang="en-US" sz="1200" dirty="0"/>
              <a:t> on any other column because this will not lead to opening the assessment.</a:t>
            </a:r>
            <a:endParaRPr lang="en-US" sz="1200" u="sng" dirty="0"/>
          </a:p>
          <a:p>
            <a:r>
              <a:rPr lang="en-US" sz="1200" dirty="0"/>
              <a:t>2. Click on the ‘Take Assessment’ button on the Assessment Instance record which will open the assessment.</a:t>
            </a:r>
          </a:p>
          <a:p>
            <a:r>
              <a:rPr lang="en-US" sz="1200" dirty="0"/>
              <a:t>NOTE: You cannot retake or edit the assessments once they are submitted. It is critical to collaborate and fill it out accurately so that you will not have to create a new demand.</a:t>
            </a:r>
          </a:p>
        </p:txBody>
      </p:sp>
      <p:sp>
        <p:nvSpPr>
          <p:cNvPr id="19" name="Rectangle 18">
            <a:extLst>
              <a:ext uri="{FF2B5EF4-FFF2-40B4-BE49-F238E27FC236}">
                <a16:creationId xmlns:a16="http://schemas.microsoft.com/office/drawing/2014/main" id="{C4B611B4-FDA2-D72A-2FAE-7C712BA257BF}"/>
              </a:ext>
            </a:extLst>
          </p:cNvPr>
          <p:cNvSpPr/>
          <p:nvPr/>
        </p:nvSpPr>
        <p:spPr>
          <a:xfrm>
            <a:off x="1017906" y="3359285"/>
            <a:ext cx="402332" cy="19455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a:extLst>
              <a:ext uri="{FF2B5EF4-FFF2-40B4-BE49-F238E27FC236}">
                <a16:creationId xmlns:a16="http://schemas.microsoft.com/office/drawing/2014/main" id="{AF023458-66DE-6BCE-4012-98F309D7AEDC}"/>
              </a:ext>
            </a:extLst>
          </p:cNvPr>
          <p:cNvSpPr/>
          <p:nvPr/>
        </p:nvSpPr>
        <p:spPr>
          <a:xfrm>
            <a:off x="3353715" y="5444282"/>
            <a:ext cx="618185" cy="21384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7" name="Straight Arrow Connector 16">
            <a:extLst>
              <a:ext uri="{FF2B5EF4-FFF2-40B4-BE49-F238E27FC236}">
                <a16:creationId xmlns:a16="http://schemas.microsoft.com/office/drawing/2014/main" id="{06A0AC42-30D3-9A53-320A-B52FDA0B8CA6}"/>
              </a:ext>
            </a:extLst>
          </p:cNvPr>
          <p:cNvCxnSpPr>
            <a:cxnSpLocks/>
          </p:cNvCxnSpPr>
          <p:nvPr/>
        </p:nvCxnSpPr>
        <p:spPr>
          <a:xfrm>
            <a:off x="1353489" y="3618919"/>
            <a:ext cx="2058861" cy="180753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0" name="Oval 19">
            <a:extLst>
              <a:ext uri="{FF2B5EF4-FFF2-40B4-BE49-F238E27FC236}">
                <a16:creationId xmlns:a16="http://schemas.microsoft.com/office/drawing/2014/main" id="{CEF82316-36DB-BDD0-E99D-07948BC68463}"/>
              </a:ext>
            </a:extLst>
          </p:cNvPr>
          <p:cNvSpPr/>
          <p:nvPr/>
        </p:nvSpPr>
        <p:spPr>
          <a:xfrm>
            <a:off x="723765" y="335928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1" name="Oval 20">
            <a:extLst>
              <a:ext uri="{FF2B5EF4-FFF2-40B4-BE49-F238E27FC236}">
                <a16:creationId xmlns:a16="http://schemas.microsoft.com/office/drawing/2014/main" id="{51C554CA-4BCE-693B-A886-617246C8FECE}"/>
              </a:ext>
            </a:extLst>
          </p:cNvPr>
          <p:cNvSpPr/>
          <p:nvPr/>
        </p:nvSpPr>
        <p:spPr>
          <a:xfrm>
            <a:off x="3066701" y="542645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cxnSp>
        <p:nvCxnSpPr>
          <p:cNvPr id="22" name="Straight Arrow Connector 21">
            <a:extLst>
              <a:ext uri="{FF2B5EF4-FFF2-40B4-BE49-F238E27FC236}">
                <a16:creationId xmlns:a16="http://schemas.microsoft.com/office/drawing/2014/main" id="{8001BABF-0FFB-DA3D-8661-0086F01009D7}"/>
              </a:ext>
            </a:extLst>
          </p:cNvPr>
          <p:cNvCxnSpPr>
            <a:cxnSpLocks/>
          </p:cNvCxnSpPr>
          <p:nvPr/>
        </p:nvCxnSpPr>
        <p:spPr>
          <a:xfrm flipV="1">
            <a:off x="3928244" y="2775626"/>
            <a:ext cx="2673594" cy="2650824"/>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2572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Business Risk Evaluation</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3108543"/>
          </a:xfrm>
          <a:prstGeom prst="rect">
            <a:avLst/>
          </a:prstGeom>
          <a:noFill/>
        </p:spPr>
        <p:txBody>
          <a:bodyPr wrap="square" rtlCol="0">
            <a:spAutoFit/>
          </a:bodyPr>
          <a:lstStyle/>
          <a:p>
            <a:r>
              <a:rPr lang="en-US" dirty="0"/>
              <a:t>Navigate to Self-Service &gt; My Assessments &amp; Surveys to find the assessment. </a:t>
            </a:r>
            <a:r>
              <a:rPr lang="en-US" b="1" dirty="0"/>
              <a:t>Note the demand number </a:t>
            </a:r>
            <a:r>
              <a:rPr lang="en-US" dirty="0"/>
              <a:t>to find your assessment more easily if there are multiple assessments pending. Click on the ‘Take Assessment’ button. This assessment to address the following areas: Strategic, Operational, Financial, Security &amp; Compliance and Reputational.</a:t>
            </a:r>
          </a:p>
          <a:p>
            <a:pPr marL="342900" indent="-342900">
              <a:buFont typeface="Arial"/>
              <a:buAutoNum type="arabicPeriod"/>
            </a:pPr>
            <a:endParaRPr lang="en-US" dirty="0"/>
          </a:p>
          <a:p>
            <a:pPr marL="342900" indent="-342900">
              <a:buFont typeface="Arial"/>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5" name="Picture 4">
            <a:extLst>
              <a:ext uri="{FF2B5EF4-FFF2-40B4-BE49-F238E27FC236}">
                <a16:creationId xmlns:a16="http://schemas.microsoft.com/office/drawing/2014/main" id="{763BB940-6022-147E-D579-58B765857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249" y="2205358"/>
            <a:ext cx="2177416" cy="1467870"/>
          </a:xfrm>
          <a:prstGeom prst="rect">
            <a:avLst/>
          </a:prstGeom>
          <a:ln>
            <a:solidFill>
              <a:schemeClr val="tx1"/>
            </a:solidFill>
          </a:ln>
        </p:spPr>
      </p:pic>
      <p:grpSp>
        <p:nvGrpSpPr>
          <p:cNvPr id="6" name="Group 5">
            <a:extLst>
              <a:ext uri="{FF2B5EF4-FFF2-40B4-BE49-F238E27FC236}">
                <a16:creationId xmlns:a16="http://schemas.microsoft.com/office/drawing/2014/main" id="{FB7ED32B-4EE0-42CD-B956-555233C41DAA}"/>
              </a:ext>
            </a:extLst>
          </p:cNvPr>
          <p:cNvGrpSpPr/>
          <p:nvPr/>
        </p:nvGrpSpPr>
        <p:grpSpPr>
          <a:xfrm>
            <a:off x="3437066" y="2205358"/>
            <a:ext cx="2054860" cy="1605915"/>
            <a:chOff x="2868381" y="4572646"/>
            <a:chExt cx="2054860" cy="1605915"/>
          </a:xfrm>
        </p:grpSpPr>
        <p:pic>
          <p:nvPicPr>
            <p:cNvPr id="4" name="Picture 3">
              <a:extLst>
                <a:ext uri="{FF2B5EF4-FFF2-40B4-BE49-F238E27FC236}">
                  <a16:creationId xmlns:a16="http://schemas.microsoft.com/office/drawing/2014/main" id="{28E8E661-DECB-C55B-2315-1968CDA0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381" y="4572646"/>
              <a:ext cx="2054860" cy="1605915"/>
            </a:xfrm>
            <a:prstGeom prst="rect">
              <a:avLst/>
            </a:prstGeom>
            <a:ln>
              <a:solidFill>
                <a:schemeClr val="tx1"/>
              </a:solidFill>
            </a:ln>
          </p:spPr>
        </p:pic>
        <p:sp>
          <p:nvSpPr>
            <p:cNvPr id="9" name="Rectangle 8">
              <a:extLst>
                <a:ext uri="{FF2B5EF4-FFF2-40B4-BE49-F238E27FC236}">
                  <a16:creationId xmlns:a16="http://schemas.microsoft.com/office/drawing/2014/main" id="{ECBDE77D-247E-2742-FDA9-836F32A34132}"/>
                </a:ext>
              </a:extLst>
            </p:cNvPr>
            <p:cNvSpPr/>
            <p:nvPr/>
          </p:nvSpPr>
          <p:spPr>
            <a:xfrm>
              <a:off x="2908344" y="4572646"/>
              <a:ext cx="1091227" cy="22624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77F053C0-2A51-B4F8-9CA2-624FAE44DA7F}"/>
                </a:ext>
              </a:extLst>
            </p:cNvPr>
            <p:cNvSpPr/>
            <p:nvPr/>
          </p:nvSpPr>
          <p:spPr>
            <a:xfrm>
              <a:off x="4070487" y="5903403"/>
              <a:ext cx="788019" cy="22233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7" name="Picture 6">
            <a:extLst>
              <a:ext uri="{FF2B5EF4-FFF2-40B4-BE49-F238E27FC236}">
                <a16:creationId xmlns:a16="http://schemas.microsoft.com/office/drawing/2014/main" id="{105E768A-D7BD-BE4A-829B-730298648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918" y="2221540"/>
            <a:ext cx="5265091" cy="3768558"/>
          </a:xfrm>
          <a:prstGeom prst="rect">
            <a:avLst/>
          </a:prstGeom>
          <a:ln>
            <a:solidFill>
              <a:schemeClr val="tx1"/>
            </a:solidFill>
          </a:ln>
        </p:spPr>
      </p:pic>
      <p:sp>
        <p:nvSpPr>
          <p:cNvPr id="8" name="Rectangle 7">
            <a:extLst>
              <a:ext uri="{FF2B5EF4-FFF2-40B4-BE49-F238E27FC236}">
                <a16:creationId xmlns:a16="http://schemas.microsoft.com/office/drawing/2014/main" id="{480EDD38-4167-FAB4-687F-91F8C8F98528}"/>
              </a:ext>
            </a:extLst>
          </p:cNvPr>
          <p:cNvSpPr/>
          <p:nvPr/>
        </p:nvSpPr>
        <p:spPr>
          <a:xfrm>
            <a:off x="3977165" y="2862306"/>
            <a:ext cx="845973" cy="22233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787889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Business Risk Evaluation</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738664"/>
          </a:xfrm>
          <a:prstGeom prst="rect">
            <a:avLst/>
          </a:prstGeom>
          <a:noFill/>
        </p:spPr>
        <p:txBody>
          <a:bodyPr wrap="square" rtlCol="0">
            <a:spAutoFit/>
          </a:bodyPr>
          <a:lstStyle/>
          <a:p>
            <a:r>
              <a:rPr lang="en-US" dirty="0"/>
              <a:t>When the evaluation assessment is completed, the risk evaluation scores will be shown. </a:t>
            </a:r>
          </a:p>
          <a:p>
            <a:endParaRPr lang="en-US" dirty="0"/>
          </a:p>
          <a:p>
            <a:r>
              <a:rPr lang="en-US" dirty="0"/>
              <a:t>You will be prompted to complete the required Demand information CITO review and approval.</a:t>
            </a:r>
          </a:p>
        </p:txBody>
      </p:sp>
      <p:pic>
        <p:nvPicPr>
          <p:cNvPr id="5" name="Picture 4" descr="A picture containing text, font, screenshot&#10;&#10;Description automatically generated">
            <a:extLst>
              <a:ext uri="{FF2B5EF4-FFF2-40B4-BE49-F238E27FC236}">
                <a16:creationId xmlns:a16="http://schemas.microsoft.com/office/drawing/2014/main" id="{96817F45-9C37-FD83-D74E-DAFDBADD910B}"/>
              </a:ext>
            </a:extLst>
          </p:cNvPr>
          <p:cNvPicPr>
            <a:picLocks noChangeAspect="1"/>
          </p:cNvPicPr>
          <p:nvPr/>
        </p:nvPicPr>
        <p:blipFill>
          <a:blip r:embed="rId2"/>
          <a:stretch>
            <a:fillRect/>
          </a:stretch>
        </p:blipFill>
        <p:spPr>
          <a:xfrm>
            <a:off x="2236213" y="2347620"/>
            <a:ext cx="7744914" cy="3179042"/>
          </a:xfrm>
          <a:prstGeom prst="rect">
            <a:avLst/>
          </a:prstGeom>
          <a:ln>
            <a:solidFill>
              <a:schemeClr val="tx1"/>
            </a:solidFill>
          </a:ln>
        </p:spPr>
      </p:pic>
    </p:spTree>
    <p:extLst>
      <p:ext uri="{BB962C8B-B14F-4D97-AF65-F5344CB8AC3E}">
        <p14:creationId xmlns:p14="http://schemas.microsoft.com/office/powerpoint/2010/main" val="1156250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F5E025D4-182F-648F-4DD5-D69E15D459E0}"/>
              </a:ext>
            </a:extLst>
          </p:cNvPr>
          <p:cNvPicPr>
            <a:picLocks noChangeAspect="1"/>
          </p:cNvPicPr>
          <p:nvPr/>
        </p:nvPicPr>
        <p:blipFill>
          <a:blip r:embed="rId2"/>
          <a:stretch>
            <a:fillRect/>
          </a:stretch>
        </p:blipFill>
        <p:spPr>
          <a:xfrm>
            <a:off x="1048989" y="2655620"/>
            <a:ext cx="10094022" cy="1861721"/>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200" b="0" dirty="0"/>
              <a:t>Submitted Demand: Quarterly Oversight Fee Cost Plan</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71109"/>
            <a:ext cx="10955888" cy="1169551"/>
          </a:xfrm>
          <a:prstGeom prst="rect">
            <a:avLst/>
          </a:prstGeom>
          <a:noFill/>
        </p:spPr>
        <p:txBody>
          <a:bodyPr wrap="square" rtlCol="0">
            <a:spAutoFit/>
          </a:bodyPr>
          <a:lstStyle/>
          <a:p>
            <a:r>
              <a:rPr lang="en-US" dirty="0"/>
              <a:t>Once all assessments are completed, </a:t>
            </a:r>
            <a:r>
              <a:rPr lang="en-US" u="sng" dirty="0"/>
              <a:t>if the demand is KITO Reportable</a:t>
            </a:r>
            <a:r>
              <a:rPr lang="en-US" dirty="0"/>
              <a:t>, an estimated Quarterly Oversight Fee Cost Plan is automatically generated on the Cost Plans Related List. The Quarterly Oversight Fee Cost Plan will update when you make changes to Costs or Dates.</a:t>
            </a:r>
          </a:p>
          <a:p>
            <a:endParaRPr lang="en-US" dirty="0"/>
          </a:p>
          <a:p>
            <a:r>
              <a:rPr lang="en-US" dirty="0"/>
              <a:t>NOTE: Regardless of whether a Quarterly Oversight Fee is required or not, </a:t>
            </a:r>
            <a:r>
              <a:rPr lang="en-US" b="1" dirty="0"/>
              <a:t>at least one Cost Plan is required to move the demand to be screened.</a:t>
            </a:r>
          </a:p>
        </p:txBody>
      </p:sp>
      <p:sp>
        <p:nvSpPr>
          <p:cNvPr id="9" name="Rectangle 8">
            <a:extLst>
              <a:ext uri="{FF2B5EF4-FFF2-40B4-BE49-F238E27FC236}">
                <a16:creationId xmlns:a16="http://schemas.microsoft.com/office/drawing/2014/main" id="{ECBDE77D-247E-2742-FDA9-836F32A34132}"/>
              </a:ext>
            </a:extLst>
          </p:cNvPr>
          <p:cNvSpPr/>
          <p:nvPr/>
        </p:nvSpPr>
        <p:spPr>
          <a:xfrm>
            <a:off x="1886157" y="4051970"/>
            <a:ext cx="1094936" cy="37320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586024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223674"/>
            <a:ext cx="11460932" cy="715530"/>
          </a:xfrm>
        </p:spPr>
        <p:txBody>
          <a:bodyPr/>
          <a:lstStyle/>
          <a:p>
            <a:r>
              <a:rPr lang="en-US" b="0" dirty="0"/>
              <a:t>Submitted Demand: Assessment Completion</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910509"/>
            <a:ext cx="10963257" cy="1692771"/>
          </a:xfrm>
          <a:prstGeom prst="rect">
            <a:avLst/>
          </a:prstGeom>
          <a:noFill/>
        </p:spPr>
        <p:txBody>
          <a:bodyPr wrap="square" rtlCol="0">
            <a:spAutoFit/>
          </a:bodyPr>
          <a:lstStyle/>
          <a:p>
            <a:pPr marL="342900" indent="-342900">
              <a:buAutoNum type="arabicPeriod"/>
            </a:pPr>
            <a:r>
              <a:rPr lang="en-US" sz="1300" dirty="0"/>
              <a:t>When the risk assessment(s) are complete, the </a:t>
            </a:r>
            <a:r>
              <a:rPr lang="en-US" sz="1300" b="1" dirty="0"/>
              <a:t>Assessment Data </a:t>
            </a:r>
            <a:r>
              <a:rPr lang="en-US" sz="1300" dirty="0"/>
              <a:t>tab reflects the Overall Business Risk Evaluation Score. If this score is:</a:t>
            </a:r>
          </a:p>
          <a:p>
            <a:pPr marL="342900" lvl="2" indent="-342900">
              <a:buFont typeface="Arial" panose="020B0604020202020204" pitchFamily="34" charset="0"/>
              <a:buChar char="•"/>
            </a:pPr>
            <a:r>
              <a:rPr lang="en-US" sz="1300" dirty="0"/>
              <a:t>1.00 – 2.00, it is Non-reportable</a:t>
            </a:r>
          </a:p>
          <a:p>
            <a:pPr marL="342900" lvl="2" indent="-342900">
              <a:buFont typeface="Arial" panose="020B0604020202020204" pitchFamily="34" charset="0"/>
              <a:buChar char="•"/>
            </a:pPr>
            <a:r>
              <a:rPr lang="en-US" sz="1300" dirty="0"/>
              <a:t>&gt; 2.00, it is KITO reportable</a:t>
            </a:r>
          </a:p>
          <a:p>
            <a:pPr marL="342900" lvl="2" indent="-342900">
              <a:buFont typeface="Arial" panose="020B0604020202020204" pitchFamily="34" charset="0"/>
              <a:buChar char="•"/>
            </a:pPr>
            <a:r>
              <a:rPr lang="en-US" sz="1300" dirty="0"/>
              <a:t>2.51 – 3.00, it requires Feasibility Study Report and if over $10 million must have IV&amp;V completed</a:t>
            </a:r>
          </a:p>
          <a:p>
            <a:pPr marL="342900" indent="-342900">
              <a:buAutoNum type="arabicPeriod"/>
            </a:pPr>
            <a:r>
              <a:rPr lang="en-US" sz="1300" dirty="0"/>
              <a:t>If the Overall Business Evaluation Score is 2.01- 3.00, it is a </a:t>
            </a:r>
            <a:r>
              <a:rPr lang="en-US" sz="1300" b="1" dirty="0"/>
              <a:t>KITO Reportable </a:t>
            </a:r>
            <a:r>
              <a:rPr lang="en-US" sz="1300" dirty="0"/>
              <a:t>demand.</a:t>
            </a:r>
          </a:p>
          <a:p>
            <a:pPr marL="342900" indent="-342900">
              <a:buAutoNum type="arabicPeriod"/>
            </a:pPr>
            <a:r>
              <a:rPr lang="en-US" sz="1300" dirty="0"/>
              <a:t>If the numbers do not look right, the Assessments cannot be edited or restarted, a new Demand will be required.</a:t>
            </a:r>
          </a:p>
          <a:p>
            <a:r>
              <a:rPr lang="en-US" sz="1300" dirty="0"/>
              <a:t>NOTE: Once assessments are complete, they </a:t>
            </a:r>
            <a:r>
              <a:rPr lang="en-US" sz="1300" u="sng" dirty="0"/>
              <a:t>cannot</a:t>
            </a:r>
            <a:r>
              <a:rPr lang="en-US" sz="1300" dirty="0"/>
              <a:t> be edited or changed. If it is necessary to have different values, a new demand must be created.</a:t>
            </a:r>
          </a:p>
        </p:txBody>
      </p:sp>
      <p:grpSp>
        <p:nvGrpSpPr>
          <p:cNvPr id="4" name="Group 3">
            <a:extLst>
              <a:ext uri="{FF2B5EF4-FFF2-40B4-BE49-F238E27FC236}">
                <a16:creationId xmlns:a16="http://schemas.microsoft.com/office/drawing/2014/main" id="{3811EAD7-19D4-F399-86A2-C8AE0A0C3C2D}"/>
              </a:ext>
            </a:extLst>
          </p:cNvPr>
          <p:cNvGrpSpPr/>
          <p:nvPr/>
        </p:nvGrpSpPr>
        <p:grpSpPr>
          <a:xfrm>
            <a:off x="1005323" y="2778358"/>
            <a:ext cx="9267066" cy="3331986"/>
            <a:chOff x="622702" y="2620748"/>
            <a:chExt cx="9267066" cy="3331986"/>
          </a:xfrm>
        </p:grpSpPr>
        <p:pic>
          <p:nvPicPr>
            <p:cNvPr id="7" name="Picture 6" descr="A screenshot of a computer&#10;&#10;Description automatically generated with medium confidence">
              <a:extLst>
                <a:ext uri="{FF2B5EF4-FFF2-40B4-BE49-F238E27FC236}">
                  <a16:creationId xmlns:a16="http://schemas.microsoft.com/office/drawing/2014/main" id="{0B5DD0A0-5246-2E9D-1023-8ACF2CA38A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702" y="4372580"/>
              <a:ext cx="9267066" cy="1580154"/>
            </a:xfrm>
            <a:prstGeom prst="rect">
              <a:avLst/>
            </a:prstGeom>
            <a:ln>
              <a:solidFill>
                <a:schemeClr val="tx1"/>
              </a:solidFill>
            </a:ln>
          </p:spPr>
        </p:pic>
        <p:pic>
          <p:nvPicPr>
            <p:cNvPr id="8" name="Picture 7" descr="A screenshot of a computer&#10;&#10;Description automatically generated with medium confidence">
              <a:extLst>
                <a:ext uri="{FF2B5EF4-FFF2-40B4-BE49-F238E27FC236}">
                  <a16:creationId xmlns:a16="http://schemas.microsoft.com/office/drawing/2014/main" id="{8A83E7B4-7EAF-AAF5-D83E-F25E7EAA0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02" y="2620748"/>
              <a:ext cx="9267066" cy="1626687"/>
            </a:xfrm>
            <a:prstGeom prst="rect">
              <a:avLst/>
            </a:prstGeom>
            <a:ln>
              <a:solidFill>
                <a:schemeClr val="tx1"/>
              </a:solidFill>
            </a:ln>
          </p:spPr>
        </p:pic>
        <p:sp>
          <p:nvSpPr>
            <p:cNvPr id="6" name="Rectangle 5">
              <a:extLst>
                <a:ext uri="{FF2B5EF4-FFF2-40B4-BE49-F238E27FC236}">
                  <a16:creationId xmlns:a16="http://schemas.microsoft.com/office/drawing/2014/main" id="{5325DAE5-5F02-064C-674F-FC88A2CFAA0B}"/>
                </a:ext>
              </a:extLst>
            </p:cNvPr>
            <p:cNvSpPr/>
            <p:nvPr/>
          </p:nvSpPr>
          <p:spPr>
            <a:xfrm>
              <a:off x="6227728" y="2909426"/>
              <a:ext cx="3604024" cy="29469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813FE7FD-BC91-B760-A306-4046B71E66A7}"/>
                </a:ext>
              </a:extLst>
            </p:cNvPr>
            <p:cNvSpPr/>
            <p:nvPr/>
          </p:nvSpPr>
          <p:spPr>
            <a:xfrm>
              <a:off x="1718318" y="4967937"/>
              <a:ext cx="1069487" cy="19472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A973555E-B81F-FEFA-D4E2-19B9C846D450}"/>
                </a:ext>
              </a:extLst>
            </p:cNvPr>
            <p:cNvSpPr/>
            <p:nvPr/>
          </p:nvSpPr>
          <p:spPr>
            <a:xfrm>
              <a:off x="6227728" y="4647360"/>
              <a:ext cx="3604024" cy="32057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a:extLst>
                <a:ext uri="{FF2B5EF4-FFF2-40B4-BE49-F238E27FC236}">
                  <a16:creationId xmlns:a16="http://schemas.microsoft.com/office/drawing/2014/main" id="{9F947400-13F5-6EE1-9100-16F913C64B0F}"/>
                </a:ext>
              </a:extLst>
            </p:cNvPr>
            <p:cNvSpPr/>
            <p:nvPr/>
          </p:nvSpPr>
          <p:spPr>
            <a:xfrm>
              <a:off x="1718318" y="2670397"/>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a:extLst>
                <a:ext uri="{FF2B5EF4-FFF2-40B4-BE49-F238E27FC236}">
                  <a16:creationId xmlns:a16="http://schemas.microsoft.com/office/drawing/2014/main" id="{57D2B2D6-E9E3-6C42-BC75-1D4035FD8CA6}"/>
                </a:ext>
              </a:extLst>
            </p:cNvPr>
            <p:cNvSpPr/>
            <p:nvPr/>
          </p:nvSpPr>
          <p:spPr>
            <a:xfrm>
              <a:off x="1438110" y="494652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cxnSp>
          <p:nvCxnSpPr>
            <p:cNvPr id="13" name="Straight Arrow Connector 12">
              <a:extLst>
                <a:ext uri="{FF2B5EF4-FFF2-40B4-BE49-F238E27FC236}">
                  <a16:creationId xmlns:a16="http://schemas.microsoft.com/office/drawing/2014/main" id="{E42DFA6F-326E-EB73-8E80-F98388506D35}"/>
                </a:ext>
              </a:extLst>
            </p:cNvPr>
            <p:cNvCxnSpPr>
              <a:cxnSpLocks/>
            </p:cNvCxnSpPr>
            <p:nvPr/>
          </p:nvCxnSpPr>
          <p:spPr>
            <a:xfrm flipH="1">
              <a:off x="2857816" y="4807648"/>
              <a:ext cx="3332474" cy="25764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4989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4137B9EA-B401-55BF-69F8-D8A4770CF7DC}"/>
              </a:ext>
            </a:extLst>
          </p:cNvPr>
          <p:cNvPicPr>
            <a:picLocks noChangeAspect="1"/>
          </p:cNvPicPr>
          <p:nvPr/>
        </p:nvPicPr>
        <p:blipFill>
          <a:blip r:embed="rId2"/>
          <a:stretch>
            <a:fillRect/>
          </a:stretch>
        </p:blipFill>
        <p:spPr>
          <a:xfrm>
            <a:off x="859645" y="2114228"/>
            <a:ext cx="9887806" cy="2629544"/>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Submitted Demand: Required Information</a:t>
            </a:r>
          </a:p>
        </p:txBody>
      </p:sp>
      <p:sp>
        <p:nvSpPr>
          <p:cNvPr id="3" name="TextBox 2">
            <a:extLst>
              <a:ext uri="{FF2B5EF4-FFF2-40B4-BE49-F238E27FC236}">
                <a16:creationId xmlns:a16="http://schemas.microsoft.com/office/drawing/2014/main" id="{F8264340-48D4-F564-4CFE-D33728819AF1}"/>
              </a:ext>
            </a:extLst>
          </p:cNvPr>
          <p:cNvSpPr txBox="1"/>
          <p:nvPr/>
        </p:nvSpPr>
        <p:spPr>
          <a:xfrm>
            <a:off x="529869" y="1156738"/>
            <a:ext cx="9885370" cy="738664"/>
          </a:xfrm>
          <a:prstGeom prst="rect">
            <a:avLst/>
          </a:prstGeom>
          <a:noFill/>
        </p:spPr>
        <p:txBody>
          <a:bodyPr wrap="square" rtlCol="0">
            <a:spAutoFit/>
          </a:bodyPr>
          <a:lstStyle/>
          <a:p>
            <a:r>
              <a:rPr lang="en-US" dirty="0"/>
              <a:t>When the risk assessment(s) are complete, a blue banner message will inform you of what must be included in the demand to progress to the Screening state. As each item is completed, the blue banner will update until the demand may move to the next state.</a:t>
            </a:r>
          </a:p>
        </p:txBody>
      </p:sp>
    </p:spTree>
    <p:extLst>
      <p:ext uri="{BB962C8B-B14F-4D97-AF65-F5344CB8AC3E}">
        <p14:creationId xmlns:p14="http://schemas.microsoft.com/office/powerpoint/2010/main" val="3838166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4471-5740-7971-AB90-81BDC5360BAE}"/>
              </a:ext>
            </a:extLst>
          </p:cNvPr>
          <p:cNvSpPr>
            <a:spLocks noGrp="1"/>
          </p:cNvSpPr>
          <p:nvPr>
            <p:ph type="title"/>
          </p:nvPr>
        </p:nvSpPr>
        <p:spPr/>
        <p:txBody>
          <a:bodyPr/>
          <a:lstStyle/>
          <a:p>
            <a:r>
              <a:rPr lang="en-US" dirty="0">
                <a:solidFill>
                  <a:schemeClr val="tx1"/>
                </a:solidFill>
              </a:rPr>
              <a:t>Financial Management Overview</a:t>
            </a:r>
          </a:p>
        </p:txBody>
      </p:sp>
      <p:sp>
        <p:nvSpPr>
          <p:cNvPr id="3" name="Text Placeholder 2">
            <a:extLst>
              <a:ext uri="{FF2B5EF4-FFF2-40B4-BE49-F238E27FC236}">
                <a16:creationId xmlns:a16="http://schemas.microsoft.com/office/drawing/2014/main" id="{D114B0C3-6B55-9557-8CF3-74551686CD23}"/>
              </a:ext>
            </a:extLst>
          </p:cNvPr>
          <p:cNvSpPr>
            <a:spLocks noGrp="1"/>
          </p:cNvSpPr>
          <p:nvPr>
            <p:ph type="body" idx="1"/>
          </p:nvPr>
        </p:nvSpPr>
        <p:spPr>
          <a:xfrm>
            <a:off x="374702" y="1263914"/>
            <a:ext cx="11213464" cy="4535424"/>
          </a:xfrm>
        </p:spPr>
        <p:txBody>
          <a:bodyPr/>
          <a:lstStyle/>
          <a:p>
            <a:pPr>
              <a:buClr>
                <a:schemeClr val="tx1"/>
              </a:buClr>
            </a:pPr>
            <a:r>
              <a:rPr lang="en-US" dirty="0">
                <a:solidFill>
                  <a:schemeClr val="tx1"/>
                </a:solidFill>
                <a:latin typeface="Arial" panose="020B0604020202020204" pitchFamily="34" charset="0"/>
                <a:cs typeface="Arial" panose="020B0604020202020204" pitchFamily="34" charset="0"/>
              </a:rPr>
              <a:t>When estimated costs are over $10 Million, Feasibility Study Report and IV&amp;V are required.</a:t>
            </a:r>
          </a:p>
          <a:p>
            <a:pPr>
              <a:buClr>
                <a:schemeClr val="tx1"/>
              </a:buClr>
            </a:pPr>
            <a:r>
              <a:rPr lang="en-US" dirty="0">
                <a:solidFill>
                  <a:schemeClr val="tx1"/>
                </a:solidFill>
                <a:latin typeface="Arial" panose="020B0604020202020204" pitchFamily="34" charset="0"/>
                <a:cs typeface="Arial" panose="020B0604020202020204" pitchFamily="34" charset="0"/>
              </a:rPr>
              <a:t>Cost and Benefit Management</a:t>
            </a:r>
          </a:p>
          <a:p>
            <a:pPr lvl="1">
              <a:buClr>
                <a:schemeClr val="tx1"/>
              </a:buClr>
            </a:pPr>
            <a:r>
              <a:rPr lang="en-US" dirty="0">
                <a:solidFill>
                  <a:schemeClr val="tx1"/>
                </a:solidFill>
                <a:latin typeface="Arial" panose="020B0604020202020204" pitchFamily="34" charset="0"/>
                <a:cs typeface="Arial" panose="020B0604020202020204" pitchFamily="34" charset="0"/>
              </a:rPr>
              <a:t>DA 518 worksheet will be replaced with Cost Plans.</a:t>
            </a:r>
          </a:p>
          <a:p>
            <a:pPr lvl="1">
              <a:buClr>
                <a:schemeClr val="tx1"/>
              </a:buClr>
            </a:pPr>
            <a:r>
              <a:rPr lang="en-US" dirty="0">
                <a:solidFill>
                  <a:schemeClr val="tx1"/>
                </a:solidFill>
                <a:latin typeface="Arial" panose="020B0604020202020204" pitchFamily="34" charset="0"/>
                <a:cs typeface="Arial" panose="020B0604020202020204" pitchFamily="34" charset="0"/>
              </a:rPr>
              <a:t>DA 519 worksheet will be replaced with Benefit plans.</a:t>
            </a:r>
          </a:p>
          <a:p>
            <a:pPr>
              <a:buClr>
                <a:schemeClr val="tx1"/>
              </a:buClr>
            </a:pPr>
            <a:r>
              <a:rPr lang="en-US" dirty="0">
                <a:solidFill>
                  <a:schemeClr val="tx1"/>
                </a:solidFill>
                <a:latin typeface="Arial" panose="020B0604020202020204" pitchFamily="34" charset="0"/>
                <a:cs typeface="Arial" panose="020B0604020202020204" pitchFamily="34" charset="0"/>
              </a:rPr>
              <a:t>Funding sources were captured on DA518</a:t>
            </a:r>
          </a:p>
          <a:p>
            <a:pPr lvl="1">
              <a:buClr>
                <a:schemeClr val="tx1"/>
              </a:buClr>
            </a:pPr>
            <a:r>
              <a:rPr lang="en-US" dirty="0">
                <a:solidFill>
                  <a:schemeClr val="tx1"/>
                </a:solidFill>
                <a:latin typeface="Arial" panose="020B0604020202020204" pitchFamily="34" charset="0"/>
                <a:cs typeface="Arial" panose="020B0604020202020204" pitchFamily="34" charset="0"/>
              </a:rPr>
              <a:t>Funding sources are collected separately.</a:t>
            </a:r>
          </a:p>
          <a:p>
            <a:pPr lvl="1">
              <a:buClr>
                <a:schemeClr val="tx1"/>
              </a:buClr>
            </a:pPr>
            <a:r>
              <a:rPr lang="en-US" dirty="0">
                <a:solidFill>
                  <a:schemeClr val="tx1"/>
                </a:solidFill>
                <a:latin typeface="Arial" panose="020B0604020202020204" pitchFamily="34" charset="0"/>
                <a:cs typeface="Arial" panose="020B0604020202020204" pitchFamily="34" charset="0"/>
              </a:rPr>
              <a:t>PMs enter funding info and percentage estimates.</a:t>
            </a:r>
          </a:p>
          <a:p>
            <a:pPr lvl="1">
              <a:buClr>
                <a:schemeClr val="tx1"/>
              </a:buClr>
            </a:pPr>
            <a:r>
              <a:rPr lang="en-US" dirty="0">
                <a:solidFill>
                  <a:schemeClr val="tx1"/>
                </a:solidFill>
                <a:latin typeface="Arial" panose="020B0604020202020204" pitchFamily="34" charset="0"/>
                <a:cs typeface="Arial" panose="020B0604020202020204" pitchFamily="34" charset="0"/>
              </a:rPr>
              <a:t>Funding percentages are linked to Cost Plans to show dollar value in addition to percentages.</a:t>
            </a:r>
          </a:p>
          <a:p>
            <a:pPr lvl="1">
              <a:buClr>
                <a:schemeClr val="tx1"/>
              </a:buClr>
            </a:pPr>
            <a:r>
              <a:rPr lang="en-US" dirty="0">
                <a:solidFill>
                  <a:schemeClr val="tx1"/>
                </a:solidFill>
                <a:latin typeface="Arial" panose="020B0604020202020204" pitchFamily="34" charset="0"/>
                <a:cs typeface="Arial" panose="020B0604020202020204" pitchFamily="34" charset="0"/>
              </a:rPr>
              <a:t>Funding types will improve reporting.</a:t>
            </a:r>
          </a:p>
          <a:p>
            <a:pPr>
              <a:buClr>
                <a:schemeClr val="tx1"/>
              </a:buClr>
            </a:pPr>
            <a:r>
              <a:rPr lang="en-US" dirty="0">
                <a:solidFill>
                  <a:schemeClr val="tx1"/>
                </a:solidFill>
                <a:latin typeface="Arial" panose="020B0604020202020204" pitchFamily="34" charset="0"/>
                <a:cs typeface="Arial" panose="020B0604020202020204" pitchFamily="34" charset="0"/>
              </a:rPr>
              <a:t>KITO Oversight Fee is automatically calculated and kept updated from Cost Plan data.</a:t>
            </a:r>
          </a:p>
        </p:txBody>
      </p:sp>
    </p:spTree>
    <p:extLst>
      <p:ext uri="{BB962C8B-B14F-4D97-AF65-F5344CB8AC3E}">
        <p14:creationId xmlns:p14="http://schemas.microsoft.com/office/powerpoint/2010/main" val="21799387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
          <p:cNvSpPr txBox="1">
            <a:spLocks noGrp="1"/>
          </p:cNvSpPr>
          <p:nvPr>
            <p:ph type="title"/>
          </p:nvPr>
        </p:nvSpPr>
        <p:spPr>
          <a:xfrm>
            <a:off x="635000" y="365124"/>
            <a:ext cx="10972800" cy="1246800"/>
          </a:xfrm>
          <a:prstGeom prst="rect">
            <a:avLst/>
          </a:prstGeom>
          <a:noFill/>
          <a:ln>
            <a:noFill/>
          </a:ln>
        </p:spPr>
        <p:txBody>
          <a:bodyPr spcFirstLastPara="1" wrap="square" lIns="91425" tIns="45700" rIns="91425" bIns="45700" anchor="ctr" anchorCtr="0">
            <a:normAutofit/>
          </a:bodyPr>
          <a:lstStyle/>
          <a:p>
            <a:pPr>
              <a:lnSpc>
                <a:spcPct val="90000"/>
              </a:lnSpc>
              <a:buClr>
                <a:schemeClr val="lt2"/>
              </a:buClr>
              <a:buSzPts val="4000"/>
              <a:buFont typeface="Helvetica Neue Light"/>
            </a:pPr>
            <a:r>
              <a:rPr lang="en-US" dirty="0"/>
              <a:t>Demand Management for KITO Staff</a:t>
            </a:r>
          </a:p>
          <a:p>
            <a:pPr marL="0" lvl="0" indent="0" algn="l" rtl="0">
              <a:lnSpc>
                <a:spcPct val="90000"/>
              </a:lnSpc>
              <a:spcBef>
                <a:spcPts val="0"/>
              </a:spcBef>
              <a:spcAft>
                <a:spcPts val="0"/>
              </a:spcAft>
              <a:buClr>
                <a:schemeClr val="lt2"/>
              </a:buClr>
              <a:buSzPts val="4000"/>
              <a:buFont typeface="Helvetica Neue Light"/>
              <a:buNone/>
            </a:pPr>
            <a:r>
              <a:rPr lang="en-US" sz="3000" dirty="0">
                <a:latin typeface="Century Gothic" panose="020B0502020202020204" pitchFamily="34" charset="0"/>
                <a:ea typeface="Helvetica Neue"/>
                <a:cs typeface="Helvetica Neue"/>
                <a:sym typeface="Helvetica Neue"/>
              </a:rPr>
              <a:t>Training Agenda</a:t>
            </a:r>
            <a:endParaRPr sz="3000" dirty="0">
              <a:latin typeface="Century Gothic" panose="020B0502020202020204" pitchFamily="34" charset="0"/>
              <a:ea typeface="Helvetica Neue"/>
              <a:cs typeface="Helvetica Neue"/>
              <a:sym typeface="Helvetica Neue"/>
            </a:endParaRPr>
          </a:p>
        </p:txBody>
      </p:sp>
      <p:sp>
        <p:nvSpPr>
          <p:cNvPr id="392" name="Google Shape;392;p7"/>
          <p:cNvSpPr txBox="1">
            <a:spLocks noGrp="1"/>
          </p:cNvSpPr>
          <p:nvPr>
            <p:ph type="sldNum" idx="12"/>
          </p:nvPr>
        </p:nvSpPr>
        <p:spPr>
          <a:xfrm>
            <a:off x="11352849" y="6415725"/>
            <a:ext cx="59933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u="none" strike="noStrike" cap="none">
                <a:solidFill>
                  <a:schemeClr val="lt2"/>
                </a:solidFill>
                <a:latin typeface="Century Gothic" panose="020B0502020202020204" pitchFamily="34" charset="0"/>
                <a:ea typeface="Helvetica Neue"/>
                <a:cs typeface="Helvetica Neue"/>
                <a:sym typeface="Helvetica Neue"/>
              </a:rPr>
              <a:t>5</a:t>
            </a:fld>
            <a:endParaRPr sz="1000" u="none" strike="noStrike" cap="none" dirty="0">
              <a:solidFill>
                <a:schemeClr val="lt2"/>
              </a:solidFill>
              <a:latin typeface="Century Gothic" panose="020B0502020202020204" pitchFamily="34" charset="0"/>
              <a:ea typeface="Helvetica Neue"/>
              <a:cs typeface="Helvetica Neue"/>
              <a:sym typeface="Helvetica Neue"/>
            </a:endParaRPr>
          </a:p>
        </p:txBody>
      </p:sp>
      <p:sp>
        <p:nvSpPr>
          <p:cNvPr id="393" name="Google Shape;393;p7"/>
          <p:cNvSpPr txBox="1"/>
          <p:nvPr/>
        </p:nvSpPr>
        <p:spPr>
          <a:xfrm>
            <a:off x="748982" y="1522108"/>
            <a:ext cx="5312700" cy="489361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Century Gothic" panose="020B0502020202020204" pitchFamily="34" charset="0"/>
                <a:ea typeface="Helvetica Neue"/>
                <a:cs typeface="Helvetica Neue"/>
                <a:sym typeface="Helvetica Neue"/>
              </a:rPr>
              <a:t>Basic ServiceNow Navigation</a:t>
            </a:r>
            <a:endParaRPr sz="1800" b="1"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1800" dirty="0">
                <a:latin typeface="Century Gothic" panose="020B0502020202020204" pitchFamily="34" charset="0"/>
                <a:ea typeface="Helvetica Neue"/>
                <a:sym typeface="Helvetica Neue"/>
              </a:rPr>
              <a:t>Navigation</a:t>
            </a:r>
            <a:endParaRPr lang="en-US" u="none" strike="noStrike" cap="none" dirty="0">
              <a:solidFill>
                <a:srgbClr val="000000"/>
              </a:solidFill>
              <a:latin typeface="Century Gothic" panose="020B0502020202020204" pitchFamily="34" charset="0"/>
              <a:ea typeface="Helvetica Neue"/>
            </a:endParaRPr>
          </a:p>
          <a:p>
            <a:pPr marL="457200" indent="-342900">
              <a:buSzPts val="1800"/>
              <a:buFont typeface="Helvetica Neue"/>
              <a:buChar char="●"/>
            </a:pPr>
            <a:r>
              <a:rPr lang="en-US" sz="1800" dirty="0">
                <a:latin typeface="Century Gothic" panose="020B0502020202020204" pitchFamily="34" charset="0"/>
                <a:ea typeface="Helvetica Neue"/>
              </a:rPr>
              <a:t>Favorites</a:t>
            </a:r>
          </a:p>
          <a:p>
            <a:pPr marL="457200" indent="-342900">
              <a:buSzPts val="1800"/>
              <a:buFont typeface="Helvetica Neue"/>
              <a:buChar char="●"/>
            </a:pPr>
            <a:r>
              <a:rPr lang="en-US" sz="1800" dirty="0">
                <a:latin typeface="Century Gothic" panose="020B0502020202020204" pitchFamily="34" charset="0"/>
                <a:ea typeface="Helvetica Neue"/>
              </a:rPr>
              <a:t>History</a:t>
            </a:r>
          </a:p>
          <a:p>
            <a:pPr marL="457200" indent="-342900">
              <a:buSzPts val="1800"/>
              <a:buFont typeface="Helvetica Neue"/>
              <a:buChar char="●"/>
            </a:pPr>
            <a:r>
              <a:rPr lang="en-US" sz="1800" dirty="0">
                <a:latin typeface="Century Gothic" panose="020B0502020202020204" pitchFamily="34" charset="0"/>
                <a:ea typeface="Helvetica Neue"/>
              </a:rPr>
              <a:t>Working with Lists</a:t>
            </a:r>
          </a:p>
          <a:p>
            <a:pPr marL="457200" indent="-342900">
              <a:buSzPts val="1800"/>
              <a:buFont typeface="Helvetica Neue"/>
              <a:buChar char="●"/>
            </a:pPr>
            <a:endParaRPr lang="en-US" sz="1800" dirty="0">
              <a:latin typeface="Century Gothic" panose="020B0502020202020204" pitchFamily="34" charset="0"/>
              <a:ea typeface="Helvetica Neue"/>
              <a:cs typeface="Helvetica Neue"/>
            </a:endParaRPr>
          </a:p>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Century Gothic" panose="020B0502020202020204" pitchFamily="34" charset="0"/>
                <a:ea typeface="Helvetica Neue"/>
                <a:cs typeface="Helvetica Neue"/>
                <a:sym typeface="Helvetica Neue"/>
              </a:rPr>
              <a:t>Demand Management Overview</a:t>
            </a:r>
            <a:endParaRPr sz="1800" b="1" u="none" strike="noStrike" cap="none" dirty="0">
              <a:solidFill>
                <a:srgbClr val="000000"/>
              </a:solidFill>
              <a:latin typeface="Century Gothic" panose="020B0502020202020204" pitchFamily="34" charset="0"/>
              <a:ea typeface="Helvetica Neue"/>
              <a:cs typeface="Helvetica Neue"/>
              <a:sym typeface="Helvetica Neue"/>
            </a:endParaRPr>
          </a:p>
          <a:p>
            <a:pPr marL="457200" indent="-342900">
              <a:buSzPts val="1800"/>
              <a:buFont typeface="Helvetica Neue"/>
              <a:buChar char="●"/>
            </a:pPr>
            <a:r>
              <a:rPr lang="en-US" sz="1800" dirty="0">
                <a:latin typeface="Century Gothic" panose="020B0502020202020204" pitchFamily="34" charset="0"/>
                <a:ea typeface="Helvetica Neue"/>
                <a:sym typeface="Helvetica Neue"/>
              </a:rPr>
              <a:t>Demand Management End-to-End Process</a:t>
            </a:r>
            <a:endParaRPr lang="en-US" sz="1800" dirty="0">
              <a:latin typeface="Century Gothic" panose="020B0502020202020204" pitchFamily="34" charset="0"/>
              <a:ea typeface="Helvetica Neue"/>
            </a:endParaRPr>
          </a:p>
          <a:p>
            <a:pPr marL="457200" indent="-342900">
              <a:buSzPts val="1800"/>
              <a:buFont typeface="Helvetica Neue"/>
              <a:buChar char="●"/>
            </a:pPr>
            <a:r>
              <a:rPr lang="en-US" sz="1800" dirty="0">
                <a:latin typeface="Century Gothic" panose="020B0502020202020204" pitchFamily="34" charset="0"/>
                <a:ea typeface="Helvetica Neue"/>
              </a:rPr>
              <a:t>Process Objectives</a:t>
            </a:r>
          </a:p>
          <a:p>
            <a:pPr marL="457200" indent="-342900">
              <a:buSzPts val="1800"/>
              <a:buFont typeface="Helvetica Neue"/>
              <a:buChar char="●"/>
            </a:pPr>
            <a:r>
              <a:rPr lang="en-US" sz="1800" dirty="0">
                <a:latin typeface="Century Gothic" panose="020B0502020202020204" pitchFamily="34" charset="0"/>
                <a:ea typeface="Helvetica Neue"/>
              </a:rPr>
              <a:t>Process Roles</a:t>
            </a:r>
          </a:p>
          <a:p>
            <a:pPr marL="457200" indent="-342900">
              <a:buSzPts val="1800"/>
              <a:buFont typeface="Helvetica Neue"/>
              <a:buChar char="●"/>
            </a:pPr>
            <a:r>
              <a:rPr lang="en-US" sz="1800" dirty="0">
                <a:latin typeface="Century Gothic" panose="020B0502020202020204" pitchFamily="34" charset="0"/>
                <a:ea typeface="Helvetica Neue"/>
              </a:rPr>
              <a:t>Demand States</a:t>
            </a:r>
          </a:p>
          <a:p>
            <a:pPr marL="457200" indent="-342900">
              <a:buSzPts val="1800"/>
              <a:buFont typeface="Helvetica Neue"/>
              <a:buChar char="●"/>
            </a:pPr>
            <a:r>
              <a:rPr lang="en-US" sz="1800" dirty="0">
                <a:latin typeface="Century Gothic" panose="020B0502020202020204" pitchFamily="34" charset="0"/>
                <a:ea typeface="Helvetica Neue"/>
              </a:rPr>
              <a:t>Basic Navigation of Demand Form, Demand Related Lists, Service Portal (Demand intake)</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Managing a Demand through its Lifecycle</a:t>
            </a:r>
            <a:endParaRPr lang="en-US" sz="1800" dirty="0">
              <a:latin typeface="Century Gothic" panose="020B0502020202020204" pitchFamily="34" charset="0"/>
              <a:ea typeface="Helvetica Neue"/>
            </a:endParaRPr>
          </a:p>
        </p:txBody>
      </p:sp>
      <p:sp>
        <p:nvSpPr>
          <p:cNvPr id="3" name="Google Shape;394;p7">
            <a:extLst>
              <a:ext uri="{FF2B5EF4-FFF2-40B4-BE49-F238E27FC236}">
                <a16:creationId xmlns:a16="http://schemas.microsoft.com/office/drawing/2014/main" id="{FAFD4EE4-E7AA-6906-DF6C-CB2D611BF113}"/>
              </a:ext>
            </a:extLst>
          </p:cNvPr>
          <p:cNvSpPr txBox="1"/>
          <p:nvPr/>
        </p:nvSpPr>
        <p:spPr>
          <a:xfrm>
            <a:off x="6096000" y="1522108"/>
            <a:ext cx="5169600" cy="4616618"/>
          </a:xfrm>
          <a:prstGeom prst="rect">
            <a:avLst/>
          </a:prstGeom>
          <a:noFill/>
          <a:ln>
            <a:noFill/>
          </a:ln>
        </p:spPr>
        <p:txBody>
          <a:bodyPr spcFirstLastPara="1" wrap="square" lIns="91425" tIns="91425" rIns="91425" bIns="91425" anchor="t" anchorCtr="0">
            <a:spAutoFit/>
          </a:bodyPr>
          <a:lstStyle/>
          <a:p>
            <a:pPr marL="0" marR="0" lvl="0" indent="0" algn="l">
              <a:lnSpc>
                <a:spcPct val="100000"/>
              </a:lnSpc>
              <a:spcBef>
                <a:spcPts val="0"/>
              </a:spcBef>
              <a:spcAft>
                <a:spcPts val="0"/>
              </a:spcAft>
              <a:buNone/>
            </a:pPr>
            <a:r>
              <a:rPr lang="en-US" sz="1800" b="1" dirty="0">
                <a:latin typeface="Century Gothic" panose="020B0502020202020204" pitchFamily="34" charset="0"/>
                <a:sym typeface="Helvetica Neue"/>
              </a:rPr>
              <a:t>Knowledge Outcomes</a:t>
            </a:r>
            <a:endParaRPr lang="en-US" dirty="0">
              <a:latin typeface="Century Gothic" panose="020B0502020202020204" pitchFamily="34" charset="0"/>
            </a:endParaRPr>
          </a:p>
          <a:p>
            <a:pPr marL="457200" indent="-342900">
              <a:buSzPts val="1800"/>
              <a:buFont typeface="Helvetica Neue"/>
              <a:buChar char="●"/>
            </a:pPr>
            <a:r>
              <a:rPr lang="en-US" sz="1800" dirty="0">
                <a:latin typeface="Century Gothic" panose="020B0502020202020204" pitchFamily="34" charset="0"/>
                <a:ea typeface="Helvetica Neue"/>
                <a:sym typeface="Helvetica Neue"/>
              </a:rPr>
              <a:t>How to complete and/or enter a demand form</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Managing demand stakeholders for approvals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Business case fundamentals and outcomes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Enter and maintain demand financials (e.g., benefit plans, cost plans, funding sources)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Business Risk Assessment and Business Risk Evaluation surveys</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Demand data that transfers to an approved project</a:t>
            </a:r>
          </a:p>
          <a:p>
            <a:pPr marL="457200" indent="-342900">
              <a:buSzPts val="1800"/>
              <a:buFont typeface="Helvetica Neue"/>
              <a:buChar char="●"/>
            </a:pPr>
            <a:r>
              <a:rPr lang="en-US" sz="1800" dirty="0">
                <a:latin typeface="Century Gothic" panose="020B0502020202020204" pitchFamily="34" charset="0"/>
                <a:ea typeface="Helvetica Neue"/>
                <a:sym typeface="Helvetica Neue"/>
              </a:rPr>
              <a:t>Reporting </a:t>
            </a:r>
          </a:p>
          <a:p>
            <a:pPr marL="457200">
              <a:buSzPts val="1800"/>
            </a:pPr>
            <a:endParaRPr lang="en-US" sz="1800" dirty="0">
              <a:latin typeface="Century Gothic" panose="020B0502020202020204" pitchFamily="34" charset="0"/>
              <a:ea typeface="Helvetica Neue"/>
              <a:cs typeface="Helvetica Neue"/>
            </a:endParaRPr>
          </a:p>
        </p:txBody>
      </p:sp>
    </p:spTree>
    <p:extLst>
      <p:ext uri="{BB962C8B-B14F-4D97-AF65-F5344CB8AC3E}">
        <p14:creationId xmlns:p14="http://schemas.microsoft.com/office/powerpoint/2010/main" val="120713925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Financials Tab</a:t>
            </a:r>
          </a:p>
        </p:txBody>
      </p:sp>
      <p:sp>
        <p:nvSpPr>
          <p:cNvPr id="3" name="TextBox 2">
            <a:extLst>
              <a:ext uri="{FF2B5EF4-FFF2-40B4-BE49-F238E27FC236}">
                <a16:creationId xmlns:a16="http://schemas.microsoft.com/office/drawing/2014/main" id="{F8264340-48D4-F564-4CFE-D33728819AF1}"/>
              </a:ext>
            </a:extLst>
          </p:cNvPr>
          <p:cNvSpPr txBox="1"/>
          <p:nvPr/>
        </p:nvSpPr>
        <p:spPr>
          <a:xfrm>
            <a:off x="597908" y="1210449"/>
            <a:ext cx="10471535" cy="954107"/>
          </a:xfrm>
          <a:prstGeom prst="rect">
            <a:avLst/>
          </a:prstGeom>
          <a:noFill/>
        </p:spPr>
        <p:txBody>
          <a:bodyPr wrap="square" rtlCol="0">
            <a:spAutoFit/>
          </a:bodyPr>
          <a:lstStyle/>
          <a:p>
            <a:r>
              <a:rPr lang="en-US" dirty="0"/>
              <a:t>On the Financials tab, required information must be added to define:</a:t>
            </a:r>
          </a:p>
          <a:p>
            <a:endParaRPr lang="en-US" dirty="0"/>
          </a:p>
          <a:p>
            <a:pPr marL="285750" indent="-285750">
              <a:buFont typeface="Arial" panose="020B0604020202020204" pitchFamily="34" charset="0"/>
              <a:buChar char="•"/>
            </a:pPr>
            <a:r>
              <a:rPr lang="en-US" dirty="0"/>
              <a:t>Average Annual Ongoing Cost of Ownership – estimated annual ongoing cost of ownership.</a:t>
            </a:r>
          </a:p>
          <a:p>
            <a:pPr marL="285750" indent="-285750">
              <a:buFont typeface="Arial" panose="020B0604020202020204" pitchFamily="34" charset="0"/>
              <a:buChar char="•"/>
            </a:pPr>
            <a:r>
              <a:rPr lang="en-US" dirty="0"/>
              <a:t>Estimated life/length of Commitment (in years) – the number of years the solution is expected to be in place.</a:t>
            </a:r>
          </a:p>
        </p:txBody>
      </p:sp>
      <p:pic>
        <p:nvPicPr>
          <p:cNvPr id="4" name="Picture 3">
            <a:extLst>
              <a:ext uri="{FF2B5EF4-FFF2-40B4-BE49-F238E27FC236}">
                <a16:creationId xmlns:a16="http://schemas.microsoft.com/office/drawing/2014/main" id="{2912185E-05A2-0418-5935-FF75E873E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64" y="2362610"/>
            <a:ext cx="7268738" cy="3717462"/>
          </a:xfrm>
          <a:prstGeom prst="rect">
            <a:avLst/>
          </a:prstGeom>
          <a:ln>
            <a:solidFill>
              <a:schemeClr val="tx1"/>
            </a:solidFill>
          </a:ln>
        </p:spPr>
      </p:pic>
      <p:sp>
        <p:nvSpPr>
          <p:cNvPr id="5" name="Rectangle 4">
            <a:extLst>
              <a:ext uri="{FF2B5EF4-FFF2-40B4-BE49-F238E27FC236}">
                <a16:creationId xmlns:a16="http://schemas.microsoft.com/office/drawing/2014/main" id="{8709F0B8-27F8-7A34-F86A-C8025B69E76E}"/>
              </a:ext>
            </a:extLst>
          </p:cNvPr>
          <p:cNvSpPr/>
          <p:nvPr/>
        </p:nvSpPr>
        <p:spPr>
          <a:xfrm>
            <a:off x="1977483" y="5263376"/>
            <a:ext cx="7121912" cy="81669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337757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omputer&#10;&#10;Description automatically generated with medium confidence">
            <a:extLst>
              <a:ext uri="{FF2B5EF4-FFF2-40B4-BE49-F238E27FC236}">
                <a16:creationId xmlns:a16="http://schemas.microsoft.com/office/drawing/2014/main" id="{E38381B1-24CE-4CA8-9332-28F60C9E82A5}"/>
              </a:ext>
            </a:extLst>
          </p:cNvPr>
          <p:cNvPicPr>
            <a:picLocks noChangeAspect="1"/>
          </p:cNvPicPr>
          <p:nvPr/>
        </p:nvPicPr>
        <p:blipFill>
          <a:blip r:embed="rId2"/>
          <a:stretch>
            <a:fillRect/>
          </a:stretch>
        </p:blipFill>
        <p:spPr>
          <a:xfrm>
            <a:off x="3836020" y="1665063"/>
            <a:ext cx="7380432" cy="1361232"/>
          </a:xfrm>
          <a:prstGeom prst="rect">
            <a:avLst/>
          </a:prstGeom>
          <a:ln>
            <a:solidFill>
              <a:schemeClr val="tx1"/>
            </a:solidFill>
          </a:ln>
        </p:spPr>
      </p:pic>
      <p:sp>
        <p:nvSpPr>
          <p:cNvPr id="2" name="Title 1">
            <a:extLst>
              <a:ext uri="{FF2B5EF4-FFF2-40B4-BE49-F238E27FC236}">
                <a16:creationId xmlns:a16="http://schemas.microsoft.com/office/drawing/2014/main" id="{B67427F1-593D-4DCD-8B11-16C40D84F7B8}"/>
              </a:ext>
            </a:extLst>
          </p:cNvPr>
          <p:cNvSpPr>
            <a:spLocks noGrp="1"/>
          </p:cNvSpPr>
          <p:nvPr>
            <p:ph type="title"/>
          </p:nvPr>
        </p:nvSpPr>
        <p:spPr/>
        <p:txBody>
          <a:bodyPr/>
          <a:lstStyle/>
          <a:p>
            <a:r>
              <a:rPr lang="en-US" dirty="0">
                <a:solidFill>
                  <a:schemeClr val="tx1"/>
                </a:solidFill>
              </a:rPr>
              <a:t>Managing Financials from the Workbench</a:t>
            </a:r>
          </a:p>
        </p:txBody>
      </p:sp>
      <p:sp>
        <p:nvSpPr>
          <p:cNvPr id="4" name="TextBox 3">
            <a:extLst>
              <a:ext uri="{FF2B5EF4-FFF2-40B4-BE49-F238E27FC236}">
                <a16:creationId xmlns:a16="http://schemas.microsoft.com/office/drawing/2014/main" id="{9C81DF65-4292-7057-CFA6-6ECA78C2C778}"/>
              </a:ext>
            </a:extLst>
          </p:cNvPr>
          <p:cNvSpPr txBox="1"/>
          <p:nvPr/>
        </p:nvSpPr>
        <p:spPr>
          <a:xfrm>
            <a:off x="396052" y="1053370"/>
            <a:ext cx="10808567" cy="523220"/>
          </a:xfrm>
          <a:prstGeom prst="rect">
            <a:avLst/>
          </a:prstGeom>
          <a:noFill/>
        </p:spPr>
        <p:txBody>
          <a:bodyPr wrap="square" rtlCol="0">
            <a:spAutoFit/>
          </a:bodyPr>
          <a:lstStyle/>
          <a:p>
            <a:r>
              <a:rPr lang="en-US" dirty="0"/>
              <a:t>The Financial Workbench provides a dashboard to view all Cost Plans and Monetary Benefit Plans for your initiative. To access the workbench, click on the ‘Financial’ button in the demand header or click on the ‘Manage’ button in the related list.</a:t>
            </a:r>
          </a:p>
        </p:txBody>
      </p:sp>
      <p:grpSp>
        <p:nvGrpSpPr>
          <p:cNvPr id="10" name="Group 9">
            <a:extLst>
              <a:ext uri="{FF2B5EF4-FFF2-40B4-BE49-F238E27FC236}">
                <a16:creationId xmlns:a16="http://schemas.microsoft.com/office/drawing/2014/main" id="{F6348C50-13F7-8EE3-2C07-B7358F4BCB63}"/>
              </a:ext>
            </a:extLst>
          </p:cNvPr>
          <p:cNvGrpSpPr/>
          <p:nvPr/>
        </p:nvGrpSpPr>
        <p:grpSpPr>
          <a:xfrm>
            <a:off x="5018583" y="3155153"/>
            <a:ext cx="6168753" cy="2813688"/>
            <a:chOff x="1165765" y="2281699"/>
            <a:chExt cx="7761762" cy="3255870"/>
          </a:xfrm>
        </p:grpSpPr>
        <p:pic>
          <p:nvPicPr>
            <p:cNvPr id="5" name="Picture 4" descr="A screenshot of a computer&#10;&#10;Description automatically generated with medium confidence">
              <a:extLst>
                <a:ext uri="{FF2B5EF4-FFF2-40B4-BE49-F238E27FC236}">
                  <a16:creationId xmlns:a16="http://schemas.microsoft.com/office/drawing/2014/main" id="{3A18C63E-E09C-3332-46FE-EF88F8F0C6A5}"/>
                </a:ext>
              </a:extLst>
            </p:cNvPr>
            <p:cNvPicPr>
              <a:picLocks noChangeAspect="1"/>
            </p:cNvPicPr>
            <p:nvPr/>
          </p:nvPicPr>
          <p:blipFill>
            <a:blip r:embed="rId3"/>
            <a:stretch>
              <a:fillRect/>
            </a:stretch>
          </p:blipFill>
          <p:spPr>
            <a:xfrm>
              <a:off x="1165765" y="2281699"/>
              <a:ext cx="7761762" cy="3255870"/>
            </a:xfrm>
            <a:prstGeom prst="rect">
              <a:avLst/>
            </a:prstGeom>
            <a:ln>
              <a:solidFill>
                <a:schemeClr val="tx1"/>
              </a:solidFill>
            </a:ln>
          </p:spPr>
        </p:pic>
        <p:sp>
          <p:nvSpPr>
            <p:cNvPr id="6" name="Rectangle 5">
              <a:extLst>
                <a:ext uri="{FF2B5EF4-FFF2-40B4-BE49-F238E27FC236}">
                  <a16:creationId xmlns:a16="http://schemas.microsoft.com/office/drawing/2014/main" id="{E0923388-27D3-C7EE-F638-100524170522}"/>
                </a:ext>
              </a:extLst>
            </p:cNvPr>
            <p:cNvSpPr/>
            <p:nvPr/>
          </p:nvSpPr>
          <p:spPr>
            <a:xfrm>
              <a:off x="1165765" y="3573966"/>
              <a:ext cx="1795875"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 name="TextBox 2">
            <a:extLst>
              <a:ext uri="{FF2B5EF4-FFF2-40B4-BE49-F238E27FC236}">
                <a16:creationId xmlns:a16="http://schemas.microsoft.com/office/drawing/2014/main" id="{E91F79EE-DB82-5046-F7AC-D5728F05A9E6}"/>
              </a:ext>
            </a:extLst>
          </p:cNvPr>
          <p:cNvSpPr txBox="1"/>
          <p:nvPr/>
        </p:nvSpPr>
        <p:spPr>
          <a:xfrm>
            <a:off x="893712" y="3793579"/>
            <a:ext cx="3545641" cy="1169551"/>
          </a:xfrm>
          <a:prstGeom prst="rect">
            <a:avLst/>
          </a:prstGeom>
          <a:noFill/>
        </p:spPr>
        <p:txBody>
          <a:bodyPr wrap="square" rtlCol="0">
            <a:spAutoFit/>
          </a:bodyPr>
          <a:lstStyle/>
          <a:p>
            <a:r>
              <a:rPr lang="en-US" dirty="0"/>
              <a:t>You can manage Cost Plans and Monetary Benefit Plans from here.</a:t>
            </a:r>
          </a:p>
          <a:p>
            <a:endParaRPr lang="en-US" dirty="0"/>
          </a:p>
          <a:p>
            <a:r>
              <a:rPr lang="en-US" dirty="0"/>
              <a:t>Click on the tab you want then click on the ‘New’ button to create a new plan.</a:t>
            </a:r>
          </a:p>
        </p:txBody>
      </p:sp>
      <p:sp>
        <p:nvSpPr>
          <p:cNvPr id="9" name="Rectangle 8">
            <a:extLst>
              <a:ext uri="{FF2B5EF4-FFF2-40B4-BE49-F238E27FC236}">
                <a16:creationId xmlns:a16="http://schemas.microsoft.com/office/drawing/2014/main" id="{3B050248-A0F6-7772-B06A-ADD5061CE7C8}"/>
              </a:ext>
            </a:extLst>
          </p:cNvPr>
          <p:cNvSpPr/>
          <p:nvPr/>
        </p:nvSpPr>
        <p:spPr>
          <a:xfrm>
            <a:off x="4487694" y="2118732"/>
            <a:ext cx="359368" cy="1688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6" name="Group 15">
            <a:extLst>
              <a:ext uri="{FF2B5EF4-FFF2-40B4-BE49-F238E27FC236}">
                <a16:creationId xmlns:a16="http://schemas.microsoft.com/office/drawing/2014/main" id="{0039E577-3075-E2FD-9FF2-F8F31AFE6A2C}"/>
              </a:ext>
            </a:extLst>
          </p:cNvPr>
          <p:cNvGrpSpPr/>
          <p:nvPr/>
        </p:nvGrpSpPr>
        <p:grpSpPr>
          <a:xfrm>
            <a:off x="396052" y="1986849"/>
            <a:ext cx="3048000" cy="254000"/>
            <a:chOff x="7702400" y="4150113"/>
            <a:chExt cx="3048000" cy="254000"/>
          </a:xfrm>
        </p:grpSpPr>
        <p:pic>
          <p:nvPicPr>
            <p:cNvPr id="14" name="Picture 13">
              <a:extLst>
                <a:ext uri="{FF2B5EF4-FFF2-40B4-BE49-F238E27FC236}">
                  <a16:creationId xmlns:a16="http://schemas.microsoft.com/office/drawing/2014/main" id="{0B88D0ED-1599-2992-DFC5-B7134D55C7C2}"/>
                </a:ext>
              </a:extLst>
            </p:cNvPr>
            <p:cNvPicPr>
              <a:picLocks noChangeAspect="1"/>
            </p:cNvPicPr>
            <p:nvPr/>
          </p:nvPicPr>
          <p:blipFill>
            <a:blip r:embed="rId4"/>
            <a:stretch>
              <a:fillRect/>
            </a:stretch>
          </p:blipFill>
          <p:spPr>
            <a:xfrm>
              <a:off x="7702400" y="4150113"/>
              <a:ext cx="3048000" cy="254000"/>
            </a:xfrm>
            <a:prstGeom prst="rect">
              <a:avLst/>
            </a:prstGeom>
            <a:ln>
              <a:solidFill>
                <a:schemeClr val="tx1"/>
              </a:solidFill>
            </a:ln>
          </p:spPr>
        </p:pic>
        <p:sp>
          <p:nvSpPr>
            <p:cNvPr id="15" name="Rectangle 14">
              <a:extLst>
                <a:ext uri="{FF2B5EF4-FFF2-40B4-BE49-F238E27FC236}">
                  <a16:creationId xmlns:a16="http://schemas.microsoft.com/office/drawing/2014/main" id="{669171B2-D7B5-A71A-7013-4294F0E89F98}"/>
                </a:ext>
              </a:extLst>
            </p:cNvPr>
            <p:cNvSpPr/>
            <p:nvPr/>
          </p:nvSpPr>
          <p:spPr>
            <a:xfrm>
              <a:off x="9478859" y="4150113"/>
              <a:ext cx="494022" cy="25400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27686043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Creating Cost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29238"/>
            <a:ext cx="7974796" cy="954107"/>
          </a:xfrm>
          <a:prstGeom prst="rect">
            <a:avLst/>
          </a:prstGeom>
          <a:noFill/>
        </p:spPr>
        <p:txBody>
          <a:bodyPr wrap="square" rtlCol="0">
            <a:spAutoFit/>
          </a:bodyPr>
          <a:lstStyle/>
          <a:p>
            <a:r>
              <a:rPr lang="en-US" dirty="0"/>
              <a:t>You must create at least one Cost Plan if the demand did not have any budgetary information upon submission. </a:t>
            </a:r>
          </a:p>
          <a:p>
            <a:endParaRPr lang="en-US" dirty="0"/>
          </a:p>
          <a:p>
            <a:r>
              <a:rPr lang="en-US" dirty="0"/>
              <a:t>Click the ‘New’ button from the Cost Plan Related List or from the Financial Workbench.</a:t>
            </a:r>
          </a:p>
        </p:txBody>
      </p:sp>
      <p:grpSp>
        <p:nvGrpSpPr>
          <p:cNvPr id="4" name="Group 3">
            <a:extLst>
              <a:ext uri="{FF2B5EF4-FFF2-40B4-BE49-F238E27FC236}">
                <a16:creationId xmlns:a16="http://schemas.microsoft.com/office/drawing/2014/main" id="{07C565F0-8E24-4821-008F-C1776062DD50}"/>
              </a:ext>
            </a:extLst>
          </p:cNvPr>
          <p:cNvGrpSpPr/>
          <p:nvPr/>
        </p:nvGrpSpPr>
        <p:grpSpPr>
          <a:xfrm>
            <a:off x="442179" y="2488917"/>
            <a:ext cx="11214560" cy="3309903"/>
            <a:chOff x="706196" y="2926798"/>
            <a:chExt cx="11214560" cy="3309903"/>
          </a:xfrm>
        </p:grpSpPr>
        <p:sp>
          <p:nvSpPr>
            <p:cNvPr id="17" name="TextBox 16">
              <a:extLst>
                <a:ext uri="{FF2B5EF4-FFF2-40B4-BE49-F238E27FC236}">
                  <a16:creationId xmlns:a16="http://schemas.microsoft.com/office/drawing/2014/main" id="{5E974C85-833E-B040-BC1C-5883B03AEA34}"/>
                </a:ext>
              </a:extLst>
            </p:cNvPr>
            <p:cNvSpPr txBox="1"/>
            <p:nvPr/>
          </p:nvSpPr>
          <p:spPr>
            <a:xfrm>
              <a:off x="706196" y="3073502"/>
              <a:ext cx="3931557" cy="3108543"/>
            </a:xfrm>
            <a:prstGeom prst="rect">
              <a:avLst/>
            </a:prstGeom>
            <a:noFill/>
          </p:spPr>
          <p:txBody>
            <a:bodyPr wrap="square" rtlCol="0">
              <a:spAutoFit/>
            </a:bodyPr>
            <a:lstStyle/>
            <a:p>
              <a:r>
                <a:rPr lang="en-US" b="1" dirty="0"/>
                <a:t>Name</a:t>
              </a:r>
              <a:r>
                <a:rPr lang="en-US" dirty="0"/>
                <a:t> the cost plan.</a:t>
              </a:r>
            </a:p>
            <a:p>
              <a:endParaRPr lang="en-US" dirty="0"/>
            </a:p>
            <a:p>
              <a:r>
                <a:rPr lang="en-US" dirty="0"/>
                <a:t>Populate the </a:t>
              </a:r>
              <a:r>
                <a:rPr lang="en-US" b="1" dirty="0"/>
                <a:t>fiscal start and end </a:t>
              </a:r>
              <a:r>
                <a:rPr lang="en-US" dirty="0"/>
                <a:t>dates.</a:t>
              </a:r>
            </a:p>
            <a:p>
              <a:endParaRPr lang="en-US" dirty="0"/>
            </a:p>
            <a:p>
              <a:r>
                <a:rPr lang="en-US" dirty="0"/>
                <a:t>Fill out the </a:t>
              </a:r>
              <a:r>
                <a:rPr lang="en-US" b="1" dirty="0"/>
                <a:t>Unit cost </a:t>
              </a:r>
              <a:r>
                <a:rPr lang="en-US" dirty="0"/>
                <a:t>and </a:t>
              </a:r>
              <a:r>
                <a:rPr lang="en-US" b="1" dirty="0"/>
                <a:t>Quantity</a:t>
              </a:r>
              <a:r>
                <a:rPr lang="en-US" dirty="0"/>
                <a:t> fields. </a:t>
              </a:r>
            </a:p>
            <a:p>
              <a:endParaRPr lang="en-US" dirty="0"/>
            </a:p>
            <a:p>
              <a:r>
                <a:rPr lang="en-US" dirty="0"/>
                <a:t>If the cost is recurring for each fiscal period, check the </a:t>
              </a:r>
              <a:r>
                <a:rPr lang="en-US" b="1" dirty="0"/>
                <a:t>Recurring</a:t>
              </a:r>
              <a:r>
                <a:rPr lang="en-US" dirty="0"/>
                <a:t> checkbox.</a:t>
              </a:r>
            </a:p>
            <a:p>
              <a:endParaRPr lang="en-US" dirty="0"/>
            </a:p>
            <a:p>
              <a:r>
                <a:rPr lang="en-US" dirty="0"/>
                <a:t>Select the </a:t>
              </a:r>
              <a:r>
                <a:rPr lang="en-US" b="1" dirty="0"/>
                <a:t>Cost type </a:t>
              </a:r>
              <a:r>
                <a:rPr lang="en-US" dirty="0"/>
                <a:t>(e.g., </a:t>
              </a:r>
              <a:r>
                <a:rPr lang="en-US" dirty="0" err="1"/>
                <a:t>CapEx</a:t>
              </a:r>
              <a:r>
                <a:rPr lang="en-US" dirty="0"/>
                <a:t>, </a:t>
              </a:r>
              <a:r>
                <a:rPr lang="en-US" dirty="0" err="1"/>
                <a:t>OpEx</a:t>
              </a:r>
              <a:r>
                <a:rPr lang="en-US" dirty="0"/>
                <a:t>).</a:t>
              </a:r>
            </a:p>
            <a:p>
              <a:endParaRPr lang="en-US" dirty="0"/>
            </a:p>
            <a:p>
              <a:r>
                <a:rPr lang="en-US" dirty="0"/>
                <a:t>When creating multiple cost plans, use the ‘</a:t>
              </a:r>
              <a:r>
                <a:rPr lang="en-US" b="1" dirty="0"/>
                <a:t>Insert and Stay</a:t>
              </a:r>
              <a:r>
                <a:rPr lang="en-US" dirty="0"/>
                <a:t>’ button to make a copy of your current cost plan to create another cost plan.</a:t>
              </a:r>
            </a:p>
          </p:txBody>
        </p:sp>
        <p:grpSp>
          <p:nvGrpSpPr>
            <p:cNvPr id="19" name="Group 18">
              <a:extLst>
                <a:ext uri="{FF2B5EF4-FFF2-40B4-BE49-F238E27FC236}">
                  <a16:creationId xmlns:a16="http://schemas.microsoft.com/office/drawing/2014/main" id="{5180D18E-CBCE-7F29-D130-ADA489E91791}"/>
                </a:ext>
              </a:extLst>
            </p:cNvPr>
            <p:cNvGrpSpPr/>
            <p:nvPr/>
          </p:nvGrpSpPr>
          <p:grpSpPr>
            <a:xfrm>
              <a:off x="4791901" y="3328699"/>
              <a:ext cx="6916880" cy="2096582"/>
              <a:chOff x="4836506" y="3220487"/>
              <a:chExt cx="6916880" cy="2096582"/>
            </a:xfrm>
          </p:grpSpPr>
          <p:pic>
            <p:nvPicPr>
              <p:cNvPr id="11" name="Picture 10" descr="A screenshot of a computer&#10;&#10;Description automatically generated with medium confidence">
                <a:extLst>
                  <a:ext uri="{FF2B5EF4-FFF2-40B4-BE49-F238E27FC236}">
                    <a16:creationId xmlns:a16="http://schemas.microsoft.com/office/drawing/2014/main" id="{8E5B4227-CF1B-7EA9-22A7-B8AE9EC906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6506" y="3223117"/>
                <a:ext cx="6916880" cy="2091322"/>
              </a:xfrm>
              <a:prstGeom prst="rect">
                <a:avLst/>
              </a:prstGeom>
              <a:ln>
                <a:solidFill>
                  <a:schemeClr val="tx1"/>
                </a:solidFill>
              </a:ln>
            </p:spPr>
          </p:pic>
          <p:sp>
            <p:nvSpPr>
              <p:cNvPr id="10" name="Rectangle 9">
                <a:extLst>
                  <a:ext uri="{FF2B5EF4-FFF2-40B4-BE49-F238E27FC236}">
                    <a16:creationId xmlns:a16="http://schemas.microsoft.com/office/drawing/2014/main" id="{77F053C0-2A51-B4F8-9CA2-624FAE44DA7F}"/>
                  </a:ext>
                </a:extLst>
              </p:cNvPr>
              <p:cNvSpPr/>
              <p:nvPr/>
            </p:nvSpPr>
            <p:spPr>
              <a:xfrm>
                <a:off x="5647943" y="3539492"/>
                <a:ext cx="1094828" cy="22233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179AABD6-6A58-BE22-A930-CD0F18DD98E5}"/>
                  </a:ext>
                </a:extLst>
              </p:cNvPr>
              <p:cNvSpPr/>
              <p:nvPr/>
            </p:nvSpPr>
            <p:spPr>
              <a:xfrm>
                <a:off x="5526133" y="4411629"/>
                <a:ext cx="2250839" cy="90544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286B16E7-9C9A-B299-2A55-F6FC304A164B}"/>
                  </a:ext>
                </a:extLst>
              </p:cNvPr>
              <p:cNvSpPr/>
              <p:nvPr/>
            </p:nvSpPr>
            <p:spPr>
              <a:xfrm>
                <a:off x="8934689" y="3539492"/>
                <a:ext cx="2000941" cy="42826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E7CAE47C-2CFF-2704-E916-C7753B327364}"/>
                  </a:ext>
                </a:extLst>
              </p:cNvPr>
              <p:cNvSpPr/>
              <p:nvPr/>
            </p:nvSpPr>
            <p:spPr>
              <a:xfrm>
                <a:off x="11240429" y="3220487"/>
                <a:ext cx="508236" cy="18079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0" name="Rectangle 19">
              <a:extLst>
                <a:ext uri="{FF2B5EF4-FFF2-40B4-BE49-F238E27FC236}">
                  <a16:creationId xmlns:a16="http://schemas.microsoft.com/office/drawing/2014/main" id="{C7D8884B-5141-FDD9-0970-825DE18B3F99}"/>
                </a:ext>
              </a:extLst>
            </p:cNvPr>
            <p:cNvSpPr/>
            <p:nvPr/>
          </p:nvSpPr>
          <p:spPr>
            <a:xfrm>
              <a:off x="706196" y="2926798"/>
              <a:ext cx="11214560" cy="330990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1486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10;&#10;Description automatically generated with medium confidence">
            <a:extLst>
              <a:ext uri="{FF2B5EF4-FFF2-40B4-BE49-F238E27FC236}">
                <a16:creationId xmlns:a16="http://schemas.microsoft.com/office/drawing/2014/main" id="{AA22AD31-EA64-A6D3-0907-E2C3C7D4EE93}"/>
              </a:ext>
            </a:extLst>
          </p:cNvPr>
          <p:cNvPicPr>
            <a:picLocks noChangeAspect="1"/>
          </p:cNvPicPr>
          <p:nvPr/>
        </p:nvPicPr>
        <p:blipFill>
          <a:blip r:embed="rId2"/>
          <a:stretch>
            <a:fillRect/>
          </a:stretch>
        </p:blipFill>
        <p:spPr>
          <a:xfrm>
            <a:off x="889657" y="3018814"/>
            <a:ext cx="10412686" cy="1449691"/>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Creating Benefit Plans</a:t>
            </a:r>
          </a:p>
        </p:txBody>
      </p:sp>
      <p:sp>
        <p:nvSpPr>
          <p:cNvPr id="3" name="TextBox 2">
            <a:extLst>
              <a:ext uri="{FF2B5EF4-FFF2-40B4-BE49-F238E27FC236}">
                <a16:creationId xmlns:a16="http://schemas.microsoft.com/office/drawing/2014/main" id="{F8264340-48D4-F564-4CFE-D33728819AF1}"/>
              </a:ext>
            </a:extLst>
          </p:cNvPr>
          <p:cNvSpPr txBox="1"/>
          <p:nvPr/>
        </p:nvSpPr>
        <p:spPr>
          <a:xfrm>
            <a:off x="542924" y="1153933"/>
            <a:ext cx="11106152" cy="1815882"/>
          </a:xfrm>
          <a:prstGeom prst="rect">
            <a:avLst/>
          </a:prstGeom>
          <a:noFill/>
        </p:spPr>
        <p:txBody>
          <a:bodyPr wrap="square" rtlCol="0">
            <a:spAutoFit/>
          </a:bodyPr>
          <a:lstStyle/>
          <a:p>
            <a:r>
              <a:rPr lang="en-US" dirty="0"/>
              <a:t>There are two types of Benefit Plans: Monetary and Non-monetary. These plans capture the potential benefits accrued by the demand when it has been executed. </a:t>
            </a:r>
          </a:p>
          <a:p>
            <a:pPr marL="342900" indent="-342900">
              <a:buAutoNum type="arabicPeriod"/>
            </a:pPr>
            <a:r>
              <a:rPr lang="en-US" dirty="0"/>
              <a:t>Navigate to the Monetary Benefit Plans or Non-monetary Benefits Related List and click on the ‘New’ button. </a:t>
            </a:r>
          </a:p>
          <a:p>
            <a:pPr marL="342900" indent="-342900">
              <a:buAutoNum type="arabicPeriod"/>
            </a:pPr>
            <a:r>
              <a:rPr lang="en-US" dirty="0"/>
              <a:t>Click on the ‘Manage’ button to create a new Monetary Benefit Plan from the Financial Workbench.</a:t>
            </a:r>
          </a:p>
          <a:p>
            <a:endParaRPr lang="en-US" dirty="0"/>
          </a:p>
          <a:p>
            <a:r>
              <a:rPr lang="en-US" dirty="0"/>
              <a:t>NOTE: </a:t>
            </a:r>
            <a:r>
              <a:rPr lang="en-US" u="sng" dirty="0"/>
              <a:t>Do not use the ‘Insert and Stay’ function</a:t>
            </a:r>
            <a:r>
              <a:rPr lang="en-US" dirty="0"/>
              <a:t> to create different benefit plans once they are saved. Create Monetary Benefit Plans from its respective related list and Non-monetary Benefit Plans from its related list. If you are creating multiple monetary benefit plans, this functionality may be used.</a:t>
            </a:r>
          </a:p>
        </p:txBody>
      </p:sp>
      <p:sp>
        <p:nvSpPr>
          <p:cNvPr id="18" name="Rectangle 17">
            <a:extLst>
              <a:ext uri="{FF2B5EF4-FFF2-40B4-BE49-F238E27FC236}">
                <a16:creationId xmlns:a16="http://schemas.microsoft.com/office/drawing/2014/main" id="{E7CAE47C-2CFF-2704-E916-C7753B327364}"/>
              </a:ext>
            </a:extLst>
          </p:cNvPr>
          <p:cNvSpPr/>
          <p:nvPr/>
        </p:nvSpPr>
        <p:spPr>
          <a:xfrm>
            <a:off x="2175174" y="3580339"/>
            <a:ext cx="501119" cy="27138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96AEC9E8-C97F-7394-8E2A-96AA84A0786E}"/>
              </a:ext>
            </a:extLst>
          </p:cNvPr>
          <p:cNvSpPr/>
          <p:nvPr/>
        </p:nvSpPr>
        <p:spPr>
          <a:xfrm>
            <a:off x="7486185" y="3055448"/>
            <a:ext cx="2237678" cy="27210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descr="A screenshot of a computer&#10;&#10;Description automatically generated with low confidence">
            <a:extLst>
              <a:ext uri="{FF2B5EF4-FFF2-40B4-BE49-F238E27FC236}">
                <a16:creationId xmlns:a16="http://schemas.microsoft.com/office/drawing/2014/main" id="{3CE9344B-CEF1-B62A-AF5F-15B7EFC8C461}"/>
              </a:ext>
            </a:extLst>
          </p:cNvPr>
          <p:cNvPicPr>
            <a:picLocks noChangeAspect="1"/>
          </p:cNvPicPr>
          <p:nvPr/>
        </p:nvPicPr>
        <p:blipFill>
          <a:blip r:embed="rId3"/>
          <a:stretch>
            <a:fillRect/>
          </a:stretch>
        </p:blipFill>
        <p:spPr>
          <a:xfrm>
            <a:off x="3041809" y="4911879"/>
            <a:ext cx="6473308" cy="1584376"/>
          </a:xfrm>
          <a:prstGeom prst="rect">
            <a:avLst/>
          </a:prstGeom>
          <a:ln>
            <a:solidFill>
              <a:schemeClr val="tx1"/>
            </a:solidFill>
          </a:ln>
        </p:spPr>
      </p:pic>
      <p:sp>
        <p:nvSpPr>
          <p:cNvPr id="12" name="Rectangle 11">
            <a:extLst>
              <a:ext uri="{FF2B5EF4-FFF2-40B4-BE49-F238E27FC236}">
                <a16:creationId xmlns:a16="http://schemas.microsoft.com/office/drawing/2014/main" id="{C4ACA9DA-8644-3112-201F-667C1AD686A3}"/>
              </a:ext>
            </a:extLst>
          </p:cNvPr>
          <p:cNvSpPr/>
          <p:nvPr/>
        </p:nvSpPr>
        <p:spPr>
          <a:xfrm>
            <a:off x="4108209" y="5337717"/>
            <a:ext cx="431594" cy="29113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9C7A36B-66C6-1C8F-CB63-0D7732DB0777}"/>
              </a:ext>
            </a:extLst>
          </p:cNvPr>
          <p:cNvSpPr/>
          <p:nvPr/>
        </p:nvSpPr>
        <p:spPr>
          <a:xfrm>
            <a:off x="1896950" y="363559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CD2A9805-E03F-1756-9FF9-69CA87A89649}"/>
              </a:ext>
            </a:extLst>
          </p:cNvPr>
          <p:cNvSpPr/>
          <p:nvPr/>
        </p:nvSpPr>
        <p:spPr>
          <a:xfrm>
            <a:off x="3798255" y="522965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Tree>
    <p:extLst>
      <p:ext uri="{BB962C8B-B14F-4D97-AF65-F5344CB8AC3E}">
        <p14:creationId xmlns:p14="http://schemas.microsoft.com/office/powerpoint/2010/main" val="1989416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with medium confidence">
            <a:extLst>
              <a:ext uri="{FF2B5EF4-FFF2-40B4-BE49-F238E27FC236}">
                <a16:creationId xmlns:a16="http://schemas.microsoft.com/office/drawing/2014/main" id="{DA801917-9789-8E44-6DD5-A05E97DEA8DF}"/>
              </a:ext>
            </a:extLst>
          </p:cNvPr>
          <p:cNvPicPr>
            <a:picLocks noChangeAspect="1"/>
          </p:cNvPicPr>
          <p:nvPr/>
        </p:nvPicPr>
        <p:blipFill>
          <a:blip r:embed="rId2"/>
          <a:stretch>
            <a:fillRect/>
          </a:stretch>
        </p:blipFill>
        <p:spPr>
          <a:xfrm>
            <a:off x="4784466" y="1240433"/>
            <a:ext cx="7204953" cy="2696769"/>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Submitted Demand: Creating Monetary Benefit Plans</a:t>
            </a:r>
          </a:p>
        </p:txBody>
      </p:sp>
      <p:sp>
        <p:nvSpPr>
          <p:cNvPr id="17" name="TextBox 16">
            <a:extLst>
              <a:ext uri="{FF2B5EF4-FFF2-40B4-BE49-F238E27FC236}">
                <a16:creationId xmlns:a16="http://schemas.microsoft.com/office/drawing/2014/main" id="{5E974C85-833E-B040-BC1C-5883B03AEA34}"/>
              </a:ext>
            </a:extLst>
          </p:cNvPr>
          <p:cNvSpPr txBox="1"/>
          <p:nvPr/>
        </p:nvSpPr>
        <p:spPr>
          <a:xfrm>
            <a:off x="527776" y="1240433"/>
            <a:ext cx="3984751" cy="4185761"/>
          </a:xfrm>
          <a:prstGeom prst="rect">
            <a:avLst/>
          </a:prstGeom>
          <a:noFill/>
        </p:spPr>
        <p:txBody>
          <a:bodyPr wrap="square" rtlCol="0">
            <a:spAutoFit/>
          </a:bodyPr>
          <a:lstStyle/>
          <a:p>
            <a:r>
              <a:rPr lang="en-US" b="1" dirty="0"/>
              <a:t>1. Name</a:t>
            </a:r>
            <a:r>
              <a:rPr lang="en-US" dirty="0"/>
              <a:t> the benefit plan.</a:t>
            </a:r>
          </a:p>
          <a:p>
            <a:endParaRPr lang="en-US" dirty="0"/>
          </a:p>
          <a:p>
            <a:r>
              <a:rPr lang="en-US" dirty="0"/>
              <a:t>2. Select the </a:t>
            </a:r>
            <a:r>
              <a:rPr lang="en-US" b="1" dirty="0"/>
              <a:t>Category </a:t>
            </a:r>
            <a:r>
              <a:rPr lang="en-US" dirty="0"/>
              <a:t>and </a:t>
            </a:r>
            <a:r>
              <a:rPr lang="en-US" b="1" dirty="0"/>
              <a:t>Sub category</a:t>
            </a:r>
            <a:r>
              <a:rPr lang="en-US" dirty="0"/>
              <a:t>.</a:t>
            </a:r>
          </a:p>
          <a:p>
            <a:endParaRPr lang="en-US" dirty="0"/>
          </a:p>
          <a:p>
            <a:r>
              <a:rPr lang="en-US" dirty="0"/>
              <a:t>Provide details on the benefit plan in the </a:t>
            </a:r>
            <a:r>
              <a:rPr lang="en-US" b="1" dirty="0"/>
              <a:t>Description</a:t>
            </a:r>
            <a:r>
              <a:rPr lang="en-US" dirty="0"/>
              <a:t> field. </a:t>
            </a:r>
          </a:p>
          <a:p>
            <a:endParaRPr lang="en-US" dirty="0"/>
          </a:p>
          <a:p>
            <a:r>
              <a:rPr lang="en-US" dirty="0"/>
              <a:t>3. The </a:t>
            </a:r>
            <a:r>
              <a:rPr lang="en-US" b="1" dirty="0"/>
              <a:t>Benefit type </a:t>
            </a:r>
            <a:r>
              <a:rPr lang="en-US" dirty="0"/>
              <a:t>field will default to the related list you are working from. It </a:t>
            </a:r>
            <a:r>
              <a:rPr lang="en-US" i="1" dirty="0"/>
              <a:t>may</a:t>
            </a:r>
            <a:r>
              <a:rPr lang="en-US" dirty="0"/>
              <a:t> be changed if the record has not been saved.</a:t>
            </a:r>
          </a:p>
          <a:p>
            <a:endParaRPr lang="en-US" dirty="0"/>
          </a:p>
          <a:p>
            <a:r>
              <a:rPr lang="en-US" dirty="0"/>
              <a:t>Select the type of </a:t>
            </a:r>
            <a:r>
              <a:rPr lang="en-US" b="1" dirty="0"/>
              <a:t>Offset type</a:t>
            </a:r>
            <a:r>
              <a:rPr lang="en-US" dirty="0"/>
              <a:t> to indicate when benefits start to be realized.</a:t>
            </a:r>
          </a:p>
          <a:p>
            <a:endParaRPr lang="en-US" dirty="0"/>
          </a:p>
          <a:p>
            <a:r>
              <a:rPr lang="en-US" dirty="0"/>
              <a:t>Populate the </a:t>
            </a:r>
            <a:r>
              <a:rPr lang="en-US" b="1" dirty="0"/>
              <a:t>Start </a:t>
            </a:r>
            <a:r>
              <a:rPr lang="en-US" dirty="0"/>
              <a:t>and </a:t>
            </a:r>
            <a:r>
              <a:rPr lang="en-US" b="1" dirty="0"/>
              <a:t>End fiscal periods</a:t>
            </a:r>
            <a:r>
              <a:rPr lang="en-US" dirty="0"/>
              <a:t> if the Offset type = None</a:t>
            </a:r>
          </a:p>
          <a:p>
            <a:endParaRPr lang="en-US" dirty="0"/>
          </a:p>
          <a:p>
            <a:endParaRPr lang="en-US" dirty="0"/>
          </a:p>
          <a:p>
            <a:r>
              <a:rPr lang="en-US" dirty="0"/>
              <a:t>Click </a:t>
            </a:r>
            <a:r>
              <a:rPr lang="en-US" b="1" dirty="0"/>
              <a:t>Save</a:t>
            </a:r>
            <a:r>
              <a:rPr lang="en-US" dirty="0"/>
              <a:t> when you have completed the plan.</a:t>
            </a:r>
          </a:p>
        </p:txBody>
      </p:sp>
      <p:sp>
        <p:nvSpPr>
          <p:cNvPr id="13" name="Rectangle 12">
            <a:extLst>
              <a:ext uri="{FF2B5EF4-FFF2-40B4-BE49-F238E27FC236}">
                <a16:creationId xmlns:a16="http://schemas.microsoft.com/office/drawing/2014/main" id="{179AABD6-6A58-BE22-A930-CD0F18DD98E5}"/>
              </a:ext>
            </a:extLst>
          </p:cNvPr>
          <p:cNvSpPr/>
          <p:nvPr/>
        </p:nvSpPr>
        <p:spPr>
          <a:xfrm>
            <a:off x="5636789" y="2141749"/>
            <a:ext cx="2250839" cy="86908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286B16E7-9C9A-B299-2A55-F6FC304A164B}"/>
              </a:ext>
            </a:extLst>
          </p:cNvPr>
          <p:cNvSpPr/>
          <p:nvPr/>
        </p:nvSpPr>
        <p:spPr>
          <a:xfrm>
            <a:off x="9303937" y="1538868"/>
            <a:ext cx="2616819" cy="92535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96AEC9E8-C97F-7394-8E2A-96AA84A0786E}"/>
              </a:ext>
            </a:extLst>
          </p:cNvPr>
          <p:cNvSpPr/>
          <p:nvPr/>
        </p:nvSpPr>
        <p:spPr>
          <a:xfrm>
            <a:off x="5806427" y="1553736"/>
            <a:ext cx="2081201" cy="27506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a:extLst>
              <a:ext uri="{FF2B5EF4-FFF2-40B4-BE49-F238E27FC236}">
                <a16:creationId xmlns:a16="http://schemas.microsoft.com/office/drawing/2014/main" id="{AAD8C02D-D11B-8A9F-2ADA-A069B903E541}"/>
              </a:ext>
            </a:extLst>
          </p:cNvPr>
          <p:cNvSpPr txBox="1"/>
          <p:nvPr/>
        </p:nvSpPr>
        <p:spPr>
          <a:xfrm>
            <a:off x="5867400" y="4250152"/>
            <a:ext cx="4457700" cy="523220"/>
          </a:xfrm>
          <a:prstGeom prst="rect">
            <a:avLst/>
          </a:prstGeom>
          <a:noFill/>
          <a:ln w="28575">
            <a:solidFill>
              <a:schemeClr val="tx1"/>
            </a:solidFill>
          </a:ln>
        </p:spPr>
        <p:txBody>
          <a:bodyPr wrap="square" rtlCol="0">
            <a:spAutoFit/>
          </a:bodyPr>
          <a:lstStyle/>
          <a:p>
            <a:r>
              <a:rPr lang="en-US" dirty="0">
                <a:solidFill>
                  <a:schemeClr val="tx1"/>
                </a:solidFill>
              </a:rPr>
              <a:t>NOTE: Monetary Benefit Plans should be created if you have a financial component to your project.</a:t>
            </a:r>
          </a:p>
        </p:txBody>
      </p:sp>
      <p:sp>
        <p:nvSpPr>
          <p:cNvPr id="4" name="Oval 3">
            <a:extLst>
              <a:ext uri="{FF2B5EF4-FFF2-40B4-BE49-F238E27FC236}">
                <a16:creationId xmlns:a16="http://schemas.microsoft.com/office/drawing/2014/main" id="{BB0D7072-8776-4537-D187-5D2BB5977FAC}"/>
              </a:ext>
            </a:extLst>
          </p:cNvPr>
          <p:cNvSpPr/>
          <p:nvPr/>
        </p:nvSpPr>
        <p:spPr>
          <a:xfrm>
            <a:off x="5448266" y="1612671"/>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5" name="Oval 4">
            <a:extLst>
              <a:ext uri="{FF2B5EF4-FFF2-40B4-BE49-F238E27FC236}">
                <a16:creationId xmlns:a16="http://schemas.microsoft.com/office/drawing/2014/main" id="{C6D394E7-50FE-90CC-CC79-ADC048B5BC88}"/>
              </a:ext>
            </a:extLst>
          </p:cNvPr>
          <p:cNvSpPr/>
          <p:nvPr/>
        </p:nvSpPr>
        <p:spPr>
          <a:xfrm>
            <a:off x="5253754" y="246422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7" name="Oval 6">
            <a:extLst>
              <a:ext uri="{FF2B5EF4-FFF2-40B4-BE49-F238E27FC236}">
                <a16:creationId xmlns:a16="http://schemas.microsoft.com/office/drawing/2014/main" id="{8D33644B-6DAF-6AC9-A3E8-D1FA6A33306E}"/>
              </a:ext>
            </a:extLst>
          </p:cNvPr>
          <p:cNvSpPr/>
          <p:nvPr/>
        </p:nvSpPr>
        <p:spPr>
          <a:xfrm>
            <a:off x="8945776" y="189348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2770897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with medium confidence">
            <a:extLst>
              <a:ext uri="{FF2B5EF4-FFF2-40B4-BE49-F238E27FC236}">
                <a16:creationId xmlns:a16="http://schemas.microsoft.com/office/drawing/2014/main" id="{DA801917-9789-8E44-6DD5-A05E97DEA8DF}"/>
              </a:ext>
            </a:extLst>
          </p:cNvPr>
          <p:cNvPicPr>
            <a:picLocks noChangeAspect="1"/>
          </p:cNvPicPr>
          <p:nvPr/>
        </p:nvPicPr>
        <p:blipFill>
          <a:blip r:embed="rId2"/>
          <a:stretch>
            <a:fillRect/>
          </a:stretch>
        </p:blipFill>
        <p:spPr>
          <a:xfrm>
            <a:off x="4784466" y="1240433"/>
            <a:ext cx="7204953" cy="2696769"/>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Submitted Demand: Monetary BP - Financials Tab</a:t>
            </a:r>
          </a:p>
        </p:txBody>
      </p:sp>
      <p:sp>
        <p:nvSpPr>
          <p:cNvPr id="17" name="TextBox 16">
            <a:extLst>
              <a:ext uri="{FF2B5EF4-FFF2-40B4-BE49-F238E27FC236}">
                <a16:creationId xmlns:a16="http://schemas.microsoft.com/office/drawing/2014/main" id="{5E974C85-833E-B040-BC1C-5883B03AEA34}"/>
              </a:ext>
            </a:extLst>
          </p:cNvPr>
          <p:cNvSpPr txBox="1"/>
          <p:nvPr/>
        </p:nvSpPr>
        <p:spPr>
          <a:xfrm>
            <a:off x="527776" y="1240433"/>
            <a:ext cx="3984751" cy="3539430"/>
          </a:xfrm>
          <a:prstGeom prst="rect">
            <a:avLst/>
          </a:prstGeom>
          <a:noFill/>
        </p:spPr>
        <p:txBody>
          <a:bodyPr wrap="square" rtlCol="0">
            <a:spAutoFit/>
          </a:bodyPr>
          <a:lstStyle/>
          <a:p>
            <a:r>
              <a:rPr lang="en-US" dirty="0"/>
              <a:t>Entered benefit: Dollar amount.</a:t>
            </a:r>
          </a:p>
          <a:p>
            <a:endParaRPr lang="en-US" dirty="0"/>
          </a:p>
          <a:p>
            <a:r>
              <a:rPr lang="en-US" dirty="0"/>
              <a:t>Recurring in Months: If the dollar amount entered in the Entered benefit field will be realized each month of the fiscal periods.</a:t>
            </a:r>
          </a:p>
          <a:p>
            <a:endParaRPr lang="en-US" dirty="0"/>
          </a:p>
          <a:p>
            <a:r>
              <a:rPr lang="en-US" dirty="0"/>
              <a:t>Total planned benefits: Total benefits over the fiscal periods above.</a:t>
            </a:r>
          </a:p>
          <a:p>
            <a:endParaRPr lang="en-US" dirty="0"/>
          </a:p>
          <a:p>
            <a:r>
              <a:rPr lang="en-US" dirty="0"/>
              <a:t>Benefit in functional currency: Total benefits over the fiscal periods above.</a:t>
            </a:r>
          </a:p>
          <a:p>
            <a:endParaRPr lang="en-US" dirty="0"/>
          </a:p>
          <a:p>
            <a:r>
              <a:rPr lang="en-US" dirty="0"/>
              <a:t>Actual benefit: Total benefits over the fiscal periods above.</a:t>
            </a:r>
          </a:p>
          <a:p>
            <a:endParaRPr lang="en-US" dirty="0"/>
          </a:p>
          <a:p>
            <a:r>
              <a:rPr lang="en-US" dirty="0"/>
              <a:t>Click </a:t>
            </a:r>
            <a:r>
              <a:rPr lang="en-US" b="1" dirty="0"/>
              <a:t>Save</a:t>
            </a:r>
            <a:r>
              <a:rPr lang="en-US" dirty="0"/>
              <a:t> when you have completed the plan.</a:t>
            </a:r>
          </a:p>
        </p:txBody>
      </p:sp>
      <p:sp>
        <p:nvSpPr>
          <p:cNvPr id="10" name="Rectangle 9">
            <a:extLst>
              <a:ext uri="{FF2B5EF4-FFF2-40B4-BE49-F238E27FC236}">
                <a16:creationId xmlns:a16="http://schemas.microsoft.com/office/drawing/2014/main" id="{77F053C0-2A51-B4F8-9CA2-624FAE44DA7F}"/>
              </a:ext>
            </a:extLst>
          </p:cNvPr>
          <p:cNvSpPr/>
          <p:nvPr/>
        </p:nvSpPr>
        <p:spPr>
          <a:xfrm>
            <a:off x="4784466" y="2951728"/>
            <a:ext cx="7204953" cy="9854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a:extLst>
              <a:ext uri="{FF2B5EF4-FFF2-40B4-BE49-F238E27FC236}">
                <a16:creationId xmlns:a16="http://schemas.microsoft.com/office/drawing/2014/main" id="{AAD8C02D-D11B-8A9F-2ADA-A069B903E541}"/>
              </a:ext>
            </a:extLst>
          </p:cNvPr>
          <p:cNvSpPr txBox="1"/>
          <p:nvPr/>
        </p:nvSpPr>
        <p:spPr>
          <a:xfrm>
            <a:off x="5867400" y="4250152"/>
            <a:ext cx="4457700" cy="523220"/>
          </a:xfrm>
          <a:prstGeom prst="rect">
            <a:avLst/>
          </a:prstGeom>
          <a:noFill/>
          <a:ln w="28575">
            <a:solidFill>
              <a:schemeClr val="tx1"/>
            </a:solidFill>
          </a:ln>
        </p:spPr>
        <p:txBody>
          <a:bodyPr wrap="square" rtlCol="0">
            <a:spAutoFit/>
          </a:bodyPr>
          <a:lstStyle/>
          <a:p>
            <a:r>
              <a:rPr lang="en-US" dirty="0">
                <a:solidFill>
                  <a:schemeClr val="tx1"/>
                </a:solidFill>
              </a:rPr>
              <a:t>NOTE: Monetary Benefit Plans should be created if you have a financial component to your project.</a:t>
            </a:r>
          </a:p>
        </p:txBody>
      </p:sp>
    </p:spTree>
    <p:extLst>
      <p:ext uri="{BB962C8B-B14F-4D97-AF65-F5344CB8AC3E}">
        <p14:creationId xmlns:p14="http://schemas.microsoft.com/office/powerpoint/2010/main" val="869817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10;&#10;Description automatically generated">
            <a:extLst>
              <a:ext uri="{FF2B5EF4-FFF2-40B4-BE49-F238E27FC236}">
                <a16:creationId xmlns:a16="http://schemas.microsoft.com/office/drawing/2014/main" id="{C217FD75-3D2B-91B6-B401-5D5E6C271037}"/>
              </a:ext>
            </a:extLst>
          </p:cNvPr>
          <p:cNvPicPr>
            <a:picLocks noChangeAspect="1"/>
          </p:cNvPicPr>
          <p:nvPr/>
        </p:nvPicPr>
        <p:blipFill>
          <a:blip r:embed="rId2"/>
          <a:stretch>
            <a:fillRect/>
          </a:stretch>
        </p:blipFill>
        <p:spPr>
          <a:xfrm>
            <a:off x="571500" y="1292562"/>
            <a:ext cx="8916670" cy="2111524"/>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Submitted Demand: Benefit Plans - Offset Types</a:t>
            </a:r>
          </a:p>
        </p:txBody>
      </p:sp>
      <p:sp>
        <p:nvSpPr>
          <p:cNvPr id="17" name="TextBox 16">
            <a:extLst>
              <a:ext uri="{FF2B5EF4-FFF2-40B4-BE49-F238E27FC236}">
                <a16:creationId xmlns:a16="http://schemas.microsoft.com/office/drawing/2014/main" id="{5E974C85-833E-B040-BC1C-5883B03AEA34}"/>
              </a:ext>
            </a:extLst>
          </p:cNvPr>
          <p:cNvSpPr txBox="1"/>
          <p:nvPr/>
        </p:nvSpPr>
        <p:spPr>
          <a:xfrm>
            <a:off x="571500" y="3534367"/>
            <a:ext cx="11231880" cy="1600438"/>
          </a:xfrm>
          <a:prstGeom prst="rect">
            <a:avLst/>
          </a:prstGeom>
          <a:noFill/>
        </p:spPr>
        <p:txBody>
          <a:bodyPr wrap="square" rtlCol="0">
            <a:spAutoFit/>
          </a:bodyPr>
          <a:lstStyle/>
          <a:p>
            <a:r>
              <a:rPr lang="en-US" b="1" dirty="0"/>
              <a:t>Offset type:</a:t>
            </a:r>
            <a:r>
              <a:rPr lang="en-US" dirty="0"/>
              <a:t> If Start Date is selected, this defines the period of time that will delay the start of the benefit plan.</a:t>
            </a:r>
          </a:p>
          <a:p>
            <a:endParaRPr lang="en-US" dirty="0"/>
          </a:p>
          <a:p>
            <a:r>
              <a:rPr lang="en-US" dirty="0"/>
              <a:t>Work start date: Defaults to the project start date. </a:t>
            </a:r>
          </a:p>
          <a:p>
            <a:r>
              <a:rPr lang="en-US" dirty="0"/>
              <a:t>Offset in months: Define the number of months beyond the value selected in the Offset type field to start tracking benefits.</a:t>
            </a:r>
          </a:p>
          <a:p>
            <a:r>
              <a:rPr lang="en-US" dirty="0"/>
              <a:t>Duration in months: Define how long benefits will be tracked. </a:t>
            </a:r>
          </a:p>
          <a:p>
            <a:endParaRPr lang="en-US" dirty="0"/>
          </a:p>
          <a:p>
            <a:r>
              <a:rPr lang="en-US" dirty="0"/>
              <a:t>Start fiscal period and End fiscal period fields become read-only. </a:t>
            </a:r>
          </a:p>
        </p:txBody>
      </p:sp>
      <p:sp>
        <p:nvSpPr>
          <p:cNvPr id="13" name="Rectangle 12">
            <a:extLst>
              <a:ext uri="{FF2B5EF4-FFF2-40B4-BE49-F238E27FC236}">
                <a16:creationId xmlns:a16="http://schemas.microsoft.com/office/drawing/2014/main" id="{179AABD6-6A58-BE22-A930-CD0F18DD98E5}"/>
              </a:ext>
            </a:extLst>
          </p:cNvPr>
          <p:cNvSpPr/>
          <p:nvPr/>
        </p:nvSpPr>
        <p:spPr>
          <a:xfrm>
            <a:off x="5941589" y="1687490"/>
            <a:ext cx="3438631" cy="145194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532251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000" b="0" dirty="0"/>
              <a:t>Submitted Demand: Creating Non-Monetary Benefit Plans</a:t>
            </a:r>
          </a:p>
        </p:txBody>
      </p:sp>
      <p:sp>
        <p:nvSpPr>
          <p:cNvPr id="17" name="TextBox 16">
            <a:extLst>
              <a:ext uri="{FF2B5EF4-FFF2-40B4-BE49-F238E27FC236}">
                <a16:creationId xmlns:a16="http://schemas.microsoft.com/office/drawing/2014/main" id="{5E974C85-833E-B040-BC1C-5883B03AEA34}"/>
              </a:ext>
            </a:extLst>
          </p:cNvPr>
          <p:cNvSpPr txBox="1"/>
          <p:nvPr/>
        </p:nvSpPr>
        <p:spPr>
          <a:xfrm>
            <a:off x="527776" y="1240433"/>
            <a:ext cx="3984751" cy="4401205"/>
          </a:xfrm>
          <a:prstGeom prst="rect">
            <a:avLst/>
          </a:prstGeom>
          <a:noFill/>
        </p:spPr>
        <p:txBody>
          <a:bodyPr wrap="square" rtlCol="0">
            <a:spAutoFit/>
          </a:bodyPr>
          <a:lstStyle/>
          <a:p>
            <a:r>
              <a:rPr lang="en-US" b="1" dirty="0"/>
              <a:t>Name</a:t>
            </a:r>
            <a:r>
              <a:rPr lang="en-US" dirty="0"/>
              <a:t> the benefit plan.</a:t>
            </a:r>
          </a:p>
          <a:p>
            <a:endParaRPr lang="en-US" dirty="0"/>
          </a:p>
          <a:p>
            <a:r>
              <a:rPr lang="en-US" dirty="0"/>
              <a:t>Select the </a:t>
            </a:r>
            <a:r>
              <a:rPr lang="en-US" b="1" dirty="0"/>
              <a:t>Category </a:t>
            </a:r>
            <a:r>
              <a:rPr lang="en-US" dirty="0"/>
              <a:t>and </a:t>
            </a:r>
            <a:r>
              <a:rPr lang="en-US" b="1" dirty="0"/>
              <a:t>Sub category</a:t>
            </a:r>
            <a:r>
              <a:rPr lang="en-US" dirty="0"/>
              <a:t>.</a:t>
            </a:r>
          </a:p>
          <a:p>
            <a:endParaRPr lang="en-US" dirty="0"/>
          </a:p>
          <a:p>
            <a:r>
              <a:rPr lang="en-US" dirty="0"/>
              <a:t>Provide details on the benefit plan in the </a:t>
            </a:r>
            <a:r>
              <a:rPr lang="en-US" b="1" dirty="0"/>
              <a:t>Description</a:t>
            </a:r>
            <a:r>
              <a:rPr lang="en-US" dirty="0"/>
              <a:t> field. </a:t>
            </a:r>
          </a:p>
          <a:p>
            <a:endParaRPr lang="en-US" dirty="0"/>
          </a:p>
          <a:p>
            <a:r>
              <a:rPr lang="en-US" dirty="0"/>
              <a:t>The </a:t>
            </a:r>
            <a:r>
              <a:rPr lang="en-US" b="1" dirty="0"/>
              <a:t>Benefit type </a:t>
            </a:r>
            <a:r>
              <a:rPr lang="en-US" dirty="0"/>
              <a:t>field will default to the related list you are working from. It </a:t>
            </a:r>
            <a:r>
              <a:rPr lang="en-US" i="1" dirty="0"/>
              <a:t>may</a:t>
            </a:r>
            <a:r>
              <a:rPr lang="en-US" dirty="0"/>
              <a:t> be changed if the record has not been saved.</a:t>
            </a:r>
          </a:p>
          <a:p>
            <a:endParaRPr lang="en-US" dirty="0"/>
          </a:p>
          <a:p>
            <a:r>
              <a:rPr lang="en-US" dirty="0"/>
              <a:t>Select the type of </a:t>
            </a:r>
            <a:r>
              <a:rPr lang="en-US" b="1" dirty="0"/>
              <a:t>Offset type</a:t>
            </a:r>
            <a:r>
              <a:rPr lang="en-US" dirty="0"/>
              <a:t> to indicate when benefits start to be realized.</a:t>
            </a:r>
          </a:p>
          <a:p>
            <a:endParaRPr lang="en-US" dirty="0"/>
          </a:p>
          <a:p>
            <a:r>
              <a:rPr lang="en-US" dirty="0"/>
              <a:t>Populate the </a:t>
            </a:r>
            <a:r>
              <a:rPr lang="en-US" b="1" dirty="0"/>
              <a:t>Start </a:t>
            </a:r>
            <a:r>
              <a:rPr lang="en-US" dirty="0"/>
              <a:t>and </a:t>
            </a:r>
            <a:r>
              <a:rPr lang="en-US" b="1" dirty="0"/>
              <a:t>End fiscal periods</a:t>
            </a:r>
            <a:r>
              <a:rPr lang="en-US" dirty="0"/>
              <a:t> if the Offset type = None.</a:t>
            </a:r>
          </a:p>
          <a:p>
            <a:endParaRPr lang="en-US" dirty="0"/>
          </a:p>
          <a:p>
            <a:endParaRPr lang="en-US" dirty="0"/>
          </a:p>
          <a:p>
            <a:r>
              <a:rPr lang="en-US" dirty="0"/>
              <a:t>Click </a:t>
            </a:r>
            <a:r>
              <a:rPr lang="en-US" b="1" dirty="0"/>
              <a:t>Save</a:t>
            </a:r>
            <a:r>
              <a:rPr lang="en-US" dirty="0"/>
              <a:t> when you have completed the plan.</a:t>
            </a:r>
          </a:p>
          <a:p>
            <a:endParaRPr lang="en-US" dirty="0"/>
          </a:p>
        </p:txBody>
      </p:sp>
      <p:grpSp>
        <p:nvGrpSpPr>
          <p:cNvPr id="5" name="Group 4">
            <a:extLst>
              <a:ext uri="{FF2B5EF4-FFF2-40B4-BE49-F238E27FC236}">
                <a16:creationId xmlns:a16="http://schemas.microsoft.com/office/drawing/2014/main" id="{B8E1FD00-FE9B-2E4A-17BB-230C2D7D124A}"/>
              </a:ext>
            </a:extLst>
          </p:cNvPr>
          <p:cNvGrpSpPr/>
          <p:nvPr/>
        </p:nvGrpSpPr>
        <p:grpSpPr>
          <a:xfrm>
            <a:off x="4747506" y="1353015"/>
            <a:ext cx="7310679" cy="2932532"/>
            <a:chOff x="4881321" y="1293542"/>
            <a:chExt cx="7310679" cy="2932532"/>
          </a:xfrm>
        </p:grpSpPr>
        <p:pic>
          <p:nvPicPr>
            <p:cNvPr id="4" name="Picture 3" descr="A screenshot of a computer&#10;&#10;Description automatically generated with medium confidence">
              <a:extLst>
                <a:ext uri="{FF2B5EF4-FFF2-40B4-BE49-F238E27FC236}">
                  <a16:creationId xmlns:a16="http://schemas.microsoft.com/office/drawing/2014/main" id="{40491609-D562-39F2-506F-463627649ACA}"/>
                </a:ext>
              </a:extLst>
            </p:cNvPr>
            <p:cNvPicPr>
              <a:picLocks noChangeAspect="1"/>
            </p:cNvPicPr>
            <p:nvPr/>
          </p:nvPicPr>
          <p:blipFill>
            <a:blip r:embed="rId3"/>
            <a:stretch>
              <a:fillRect/>
            </a:stretch>
          </p:blipFill>
          <p:spPr>
            <a:xfrm>
              <a:off x="4881321" y="1293542"/>
              <a:ext cx="7310679" cy="2932532"/>
            </a:xfrm>
            <a:prstGeom prst="rect">
              <a:avLst/>
            </a:prstGeom>
            <a:ln>
              <a:solidFill>
                <a:schemeClr val="tx1"/>
              </a:solidFill>
            </a:ln>
          </p:spPr>
        </p:pic>
        <p:sp>
          <p:nvSpPr>
            <p:cNvPr id="13" name="Rectangle 12">
              <a:extLst>
                <a:ext uri="{FF2B5EF4-FFF2-40B4-BE49-F238E27FC236}">
                  <a16:creationId xmlns:a16="http://schemas.microsoft.com/office/drawing/2014/main" id="{179AABD6-6A58-BE22-A930-CD0F18DD98E5}"/>
                </a:ext>
              </a:extLst>
            </p:cNvPr>
            <p:cNvSpPr/>
            <p:nvPr/>
          </p:nvSpPr>
          <p:spPr>
            <a:xfrm>
              <a:off x="5806427" y="2273800"/>
              <a:ext cx="2250839" cy="82110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286B16E7-9C9A-B299-2A55-F6FC304A164B}"/>
                </a:ext>
              </a:extLst>
            </p:cNvPr>
            <p:cNvSpPr/>
            <p:nvPr/>
          </p:nvSpPr>
          <p:spPr>
            <a:xfrm>
              <a:off x="9504659" y="1649499"/>
              <a:ext cx="2616819" cy="878111"/>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96AEC9E8-C97F-7394-8E2A-96AA84A0786E}"/>
                </a:ext>
              </a:extLst>
            </p:cNvPr>
            <p:cNvSpPr/>
            <p:nvPr/>
          </p:nvSpPr>
          <p:spPr>
            <a:xfrm>
              <a:off x="5902712" y="1649499"/>
              <a:ext cx="2107325" cy="27506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 name="TextBox 2">
            <a:extLst>
              <a:ext uri="{FF2B5EF4-FFF2-40B4-BE49-F238E27FC236}">
                <a16:creationId xmlns:a16="http://schemas.microsoft.com/office/drawing/2014/main" id="{750D5AAC-66E1-5626-25B9-51AFD471EAF7}"/>
              </a:ext>
            </a:extLst>
          </p:cNvPr>
          <p:cNvSpPr txBox="1"/>
          <p:nvPr/>
        </p:nvSpPr>
        <p:spPr>
          <a:xfrm>
            <a:off x="5928360" y="4742585"/>
            <a:ext cx="4457700" cy="523220"/>
          </a:xfrm>
          <a:prstGeom prst="rect">
            <a:avLst/>
          </a:prstGeom>
          <a:noFill/>
          <a:ln w="28575">
            <a:solidFill>
              <a:schemeClr val="tx1"/>
            </a:solidFill>
          </a:ln>
        </p:spPr>
        <p:txBody>
          <a:bodyPr wrap="square" rtlCol="0">
            <a:spAutoFit/>
          </a:bodyPr>
          <a:lstStyle/>
          <a:p>
            <a:r>
              <a:rPr lang="en-US" dirty="0">
                <a:solidFill>
                  <a:schemeClr val="tx1"/>
                </a:solidFill>
              </a:rPr>
              <a:t>NOTE: Non-Monetary Benefit Plans should be created if you have a social impact to your project.</a:t>
            </a:r>
          </a:p>
        </p:txBody>
      </p:sp>
      <p:sp>
        <p:nvSpPr>
          <p:cNvPr id="7" name="Oval 6">
            <a:extLst>
              <a:ext uri="{FF2B5EF4-FFF2-40B4-BE49-F238E27FC236}">
                <a16:creationId xmlns:a16="http://schemas.microsoft.com/office/drawing/2014/main" id="{2C5B3710-79E2-7DA7-917C-3073ECA15277}"/>
              </a:ext>
            </a:extLst>
          </p:cNvPr>
          <p:cNvSpPr/>
          <p:nvPr/>
        </p:nvSpPr>
        <p:spPr>
          <a:xfrm>
            <a:off x="5429216" y="173843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Oval 7">
            <a:extLst>
              <a:ext uri="{FF2B5EF4-FFF2-40B4-BE49-F238E27FC236}">
                <a16:creationId xmlns:a16="http://schemas.microsoft.com/office/drawing/2014/main" id="{7BE37D36-BCFC-9CC7-C0DC-C65EAA329EC9}"/>
              </a:ext>
            </a:extLst>
          </p:cNvPr>
          <p:cNvSpPr/>
          <p:nvPr/>
        </p:nvSpPr>
        <p:spPr>
          <a:xfrm>
            <a:off x="5318120" y="259918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9" name="Oval 8">
            <a:extLst>
              <a:ext uri="{FF2B5EF4-FFF2-40B4-BE49-F238E27FC236}">
                <a16:creationId xmlns:a16="http://schemas.microsoft.com/office/drawing/2014/main" id="{0D4B4CCB-A8C4-317D-B30E-756483EBACB9}"/>
              </a:ext>
            </a:extLst>
          </p:cNvPr>
          <p:cNvSpPr/>
          <p:nvPr/>
        </p:nvSpPr>
        <p:spPr>
          <a:xfrm>
            <a:off x="9024769" y="203996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1175149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000" b="0" dirty="0"/>
              <a:t>Submitted Demand: Creating Non-Monetary Benefit Plans</a:t>
            </a:r>
          </a:p>
        </p:txBody>
      </p:sp>
      <p:sp>
        <p:nvSpPr>
          <p:cNvPr id="17" name="TextBox 16">
            <a:extLst>
              <a:ext uri="{FF2B5EF4-FFF2-40B4-BE49-F238E27FC236}">
                <a16:creationId xmlns:a16="http://schemas.microsoft.com/office/drawing/2014/main" id="{5E974C85-833E-B040-BC1C-5883B03AEA34}"/>
              </a:ext>
            </a:extLst>
          </p:cNvPr>
          <p:cNvSpPr txBox="1"/>
          <p:nvPr/>
        </p:nvSpPr>
        <p:spPr>
          <a:xfrm>
            <a:off x="527776" y="1240433"/>
            <a:ext cx="3984751" cy="4185761"/>
          </a:xfrm>
          <a:prstGeom prst="rect">
            <a:avLst/>
          </a:prstGeom>
          <a:noFill/>
        </p:spPr>
        <p:txBody>
          <a:bodyPr wrap="square" rtlCol="0">
            <a:spAutoFit/>
          </a:bodyPr>
          <a:lstStyle/>
          <a:p>
            <a:r>
              <a:rPr lang="en-US" b="1" u="sng" dirty="0"/>
              <a:t>Non-monetary Details tab</a:t>
            </a:r>
          </a:p>
          <a:p>
            <a:r>
              <a:rPr lang="en-US" dirty="0"/>
              <a:t>Select the </a:t>
            </a:r>
            <a:r>
              <a:rPr lang="en-US" b="1" dirty="0"/>
              <a:t>Measure</a:t>
            </a:r>
            <a:r>
              <a:rPr lang="en-US" dirty="0"/>
              <a:t> of the benefit plan. The choice options are:</a:t>
            </a:r>
          </a:p>
          <a:p>
            <a:pPr marL="285750" indent="-285750">
              <a:buFont typeface="Arial" panose="020B0604020202020204" pitchFamily="34" charset="0"/>
              <a:buChar char="•"/>
            </a:pPr>
            <a:r>
              <a:rPr lang="en-US" dirty="0"/>
              <a:t>Count </a:t>
            </a:r>
          </a:p>
          <a:p>
            <a:pPr marL="285750" indent="-285750">
              <a:buFont typeface="Arial" panose="020B0604020202020204" pitchFamily="34" charset="0"/>
              <a:buChar char="•"/>
            </a:pPr>
            <a:r>
              <a:rPr lang="en-US" dirty="0"/>
              <a:t>Percentage </a:t>
            </a:r>
          </a:p>
          <a:p>
            <a:pPr marL="285750" indent="-285750">
              <a:buFont typeface="Arial" panose="020B0604020202020204" pitchFamily="34" charset="0"/>
              <a:buChar char="•"/>
            </a:pPr>
            <a:r>
              <a:rPr lang="en-US" dirty="0"/>
              <a:t>Hours</a:t>
            </a:r>
          </a:p>
          <a:p>
            <a:pPr marL="285750" indent="-285750">
              <a:buFont typeface="Arial" panose="020B0604020202020204" pitchFamily="34" charset="0"/>
              <a:buChar char="•"/>
            </a:pPr>
            <a:r>
              <a:rPr lang="en-US" dirty="0"/>
              <a:t>Days </a:t>
            </a:r>
          </a:p>
          <a:p>
            <a:pPr marL="285750" indent="-285750">
              <a:buFont typeface="Arial" panose="020B0604020202020204" pitchFamily="34" charset="0"/>
              <a:buChar char="•"/>
            </a:pPr>
            <a:r>
              <a:rPr lang="en-US" dirty="0"/>
              <a:t>Score</a:t>
            </a:r>
          </a:p>
          <a:p>
            <a:pPr marL="285750" indent="-285750">
              <a:buFont typeface="Arial" panose="020B0604020202020204" pitchFamily="34" charset="0"/>
              <a:buChar char="•"/>
            </a:pPr>
            <a:r>
              <a:rPr lang="en-US" dirty="0"/>
              <a:t>Yes/No</a:t>
            </a:r>
          </a:p>
          <a:p>
            <a:endParaRPr lang="en-US" dirty="0">
              <a:highlight>
                <a:srgbClr val="FFFF00"/>
              </a:highlight>
            </a:endParaRPr>
          </a:p>
          <a:p>
            <a:r>
              <a:rPr lang="en-US" b="1" dirty="0"/>
              <a:t>Non-monetary entered benefit</a:t>
            </a:r>
            <a:r>
              <a:rPr lang="en-US" dirty="0"/>
              <a:t>: Is based on the Measure, this defines how much of the measure was achieved.</a:t>
            </a:r>
          </a:p>
          <a:p>
            <a:endParaRPr lang="en-US" dirty="0">
              <a:highlight>
                <a:srgbClr val="FFFF00"/>
              </a:highlight>
            </a:endParaRPr>
          </a:p>
          <a:p>
            <a:r>
              <a:rPr lang="en-US" b="1" dirty="0"/>
              <a:t>Benefits achieved checkbox</a:t>
            </a:r>
            <a:r>
              <a:rPr lang="en-US" dirty="0"/>
              <a:t>: If the benefits were achieved in the plan, select the checkbox.</a:t>
            </a:r>
          </a:p>
          <a:p>
            <a:endParaRPr lang="en-US" dirty="0"/>
          </a:p>
          <a:p>
            <a:r>
              <a:rPr lang="en-US" dirty="0"/>
              <a:t>Click </a:t>
            </a:r>
            <a:r>
              <a:rPr lang="en-US" b="1" dirty="0"/>
              <a:t>Save</a:t>
            </a:r>
            <a:r>
              <a:rPr lang="en-US" dirty="0"/>
              <a:t> when you have completed the plan.</a:t>
            </a:r>
          </a:p>
          <a:p>
            <a:endParaRPr lang="en-US" dirty="0"/>
          </a:p>
        </p:txBody>
      </p:sp>
      <p:grpSp>
        <p:nvGrpSpPr>
          <p:cNvPr id="5" name="Group 4">
            <a:extLst>
              <a:ext uri="{FF2B5EF4-FFF2-40B4-BE49-F238E27FC236}">
                <a16:creationId xmlns:a16="http://schemas.microsoft.com/office/drawing/2014/main" id="{B8E1FD00-FE9B-2E4A-17BB-230C2D7D124A}"/>
              </a:ext>
            </a:extLst>
          </p:cNvPr>
          <p:cNvGrpSpPr/>
          <p:nvPr/>
        </p:nvGrpSpPr>
        <p:grpSpPr>
          <a:xfrm>
            <a:off x="4747506" y="1353015"/>
            <a:ext cx="7310679" cy="2932532"/>
            <a:chOff x="4881321" y="1293542"/>
            <a:chExt cx="7310679" cy="2932532"/>
          </a:xfrm>
        </p:grpSpPr>
        <p:pic>
          <p:nvPicPr>
            <p:cNvPr id="4" name="Picture 3" descr="A screenshot of a computer&#10;&#10;Description automatically generated with medium confidence">
              <a:extLst>
                <a:ext uri="{FF2B5EF4-FFF2-40B4-BE49-F238E27FC236}">
                  <a16:creationId xmlns:a16="http://schemas.microsoft.com/office/drawing/2014/main" id="{40491609-D562-39F2-506F-463627649ACA}"/>
                </a:ext>
              </a:extLst>
            </p:cNvPr>
            <p:cNvPicPr>
              <a:picLocks noChangeAspect="1"/>
            </p:cNvPicPr>
            <p:nvPr/>
          </p:nvPicPr>
          <p:blipFill>
            <a:blip r:embed="rId2"/>
            <a:stretch>
              <a:fillRect/>
            </a:stretch>
          </p:blipFill>
          <p:spPr>
            <a:xfrm>
              <a:off x="4881321" y="1293542"/>
              <a:ext cx="7310679" cy="2932532"/>
            </a:xfrm>
            <a:prstGeom prst="rect">
              <a:avLst/>
            </a:prstGeom>
            <a:ln>
              <a:solidFill>
                <a:schemeClr val="tx1"/>
              </a:solidFill>
            </a:ln>
          </p:spPr>
        </p:pic>
        <p:sp>
          <p:nvSpPr>
            <p:cNvPr id="10" name="Rectangle 9">
              <a:extLst>
                <a:ext uri="{FF2B5EF4-FFF2-40B4-BE49-F238E27FC236}">
                  <a16:creationId xmlns:a16="http://schemas.microsoft.com/office/drawing/2014/main" id="{77F053C0-2A51-B4F8-9CA2-624FAE44DA7F}"/>
                </a:ext>
              </a:extLst>
            </p:cNvPr>
            <p:cNvSpPr/>
            <p:nvPr/>
          </p:nvSpPr>
          <p:spPr>
            <a:xfrm>
              <a:off x="5233640" y="3345366"/>
              <a:ext cx="2776398" cy="88070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 name="TextBox 2">
            <a:extLst>
              <a:ext uri="{FF2B5EF4-FFF2-40B4-BE49-F238E27FC236}">
                <a16:creationId xmlns:a16="http://schemas.microsoft.com/office/drawing/2014/main" id="{750D5AAC-66E1-5626-25B9-51AFD471EAF7}"/>
              </a:ext>
            </a:extLst>
          </p:cNvPr>
          <p:cNvSpPr txBox="1"/>
          <p:nvPr/>
        </p:nvSpPr>
        <p:spPr>
          <a:xfrm>
            <a:off x="5928360" y="4742585"/>
            <a:ext cx="4457700" cy="523220"/>
          </a:xfrm>
          <a:prstGeom prst="rect">
            <a:avLst/>
          </a:prstGeom>
          <a:noFill/>
          <a:ln w="28575">
            <a:solidFill>
              <a:schemeClr val="tx1"/>
            </a:solidFill>
          </a:ln>
        </p:spPr>
        <p:txBody>
          <a:bodyPr wrap="square" rtlCol="0">
            <a:spAutoFit/>
          </a:bodyPr>
          <a:lstStyle/>
          <a:p>
            <a:r>
              <a:rPr lang="en-US" dirty="0">
                <a:solidFill>
                  <a:schemeClr val="tx1"/>
                </a:solidFill>
              </a:rPr>
              <a:t>NOTE: Non-Monetary Benefit Plans should be created if you have a social impact to your project.</a:t>
            </a:r>
          </a:p>
        </p:txBody>
      </p:sp>
    </p:spTree>
    <p:extLst>
      <p:ext uri="{BB962C8B-B14F-4D97-AF65-F5344CB8AC3E}">
        <p14:creationId xmlns:p14="http://schemas.microsoft.com/office/powerpoint/2010/main" val="2984248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rectangle with white squares&#10;&#10;Description automatically generated">
            <a:extLst>
              <a:ext uri="{FF2B5EF4-FFF2-40B4-BE49-F238E27FC236}">
                <a16:creationId xmlns:a16="http://schemas.microsoft.com/office/drawing/2014/main" id="{806AB9C8-91ED-AD77-876B-9919E13DA7BA}"/>
              </a:ext>
            </a:extLst>
          </p:cNvPr>
          <p:cNvPicPr>
            <a:picLocks noChangeAspect="1"/>
          </p:cNvPicPr>
          <p:nvPr/>
        </p:nvPicPr>
        <p:blipFill>
          <a:blip r:embed="rId3"/>
          <a:stretch>
            <a:fillRect/>
          </a:stretch>
        </p:blipFill>
        <p:spPr>
          <a:xfrm>
            <a:off x="4562326" y="2756164"/>
            <a:ext cx="7277882" cy="2097894"/>
          </a:xfrm>
          <a:prstGeom prst="rect">
            <a:avLst/>
          </a:prstGeom>
          <a:ln>
            <a:solidFill>
              <a:schemeClr val="tx1"/>
            </a:solidFill>
          </a:ln>
        </p:spPr>
      </p:pic>
      <p:pic>
        <p:nvPicPr>
          <p:cNvPr id="5" name="Picture 4" descr="A screenshot of a computer&#10;&#10;Description automatically generated with medium confidence">
            <a:extLst>
              <a:ext uri="{FF2B5EF4-FFF2-40B4-BE49-F238E27FC236}">
                <a16:creationId xmlns:a16="http://schemas.microsoft.com/office/drawing/2014/main" id="{4E6919F1-9A32-BF82-DEAE-3C6B748EE3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647" y="1614302"/>
            <a:ext cx="7228585" cy="957633"/>
          </a:xfrm>
          <a:prstGeom prst="rect">
            <a:avLst/>
          </a:prstGeom>
          <a:ln>
            <a:solidFill>
              <a:schemeClr val="tx1"/>
            </a:solidFill>
          </a:ln>
        </p:spPr>
      </p:pic>
      <p:sp>
        <p:nvSpPr>
          <p:cNvPr id="4" name="Rectangle 3">
            <a:extLst>
              <a:ext uri="{FF2B5EF4-FFF2-40B4-BE49-F238E27FC236}">
                <a16:creationId xmlns:a16="http://schemas.microsoft.com/office/drawing/2014/main" id="{27D376AC-8896-26D2-B846-FED8CC771840}"/>
              </a:ext>
            </a:extLst>
          </p:cNvPr>
          <p:cNvSpPr/>
          <p:nvPr/>
        </p:nvSpPr>
        <p:spPr>
          <a:xfrm>
            <a:off x="4900811" y="1630444"/>
            <a:ext cx="580717" cy="19590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Creating Funding Sources</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047102"/>
            <a:ext cx="11063664" cy="523220"/>
          </a:xfrm>
          <a:prstGeom prst="rect">
            <a:avLst/>
          </a:prstGeom>
          <a:noFill/>
        </p:spPr>
        <p:txBody>
          <a:bodyPr wrap="square" rtlCol="0">
            <a:spAutoFit/>
          </a:bodyPr>
          <a:lstStyle/>
          <a:p>
            <a:r>
              <a:rPr lang="en-US" dirty="0"/>
              <a:t>Navigate to the Funding Sources Related List and click on the ‘New’ button. NOTE: There must be at least one Project Funding and On-Going Funding Source record. Each type of funding must equal 100. The blue banner will update as funds are added to the demand.</a:t>
            </a:r>
          </a:p>
        </p:txBody>
      </p:sp>
      <p:sp>
        <p:nvSpPr>
          <p:cNvPr id="17" name="TextBox 16">
            <a:extLst>
              <a:ext uri="{FF2B5EF4-FFF2-40B4-BE49-F238E27FC236}">
                <a16:creationId xmlns:a16="http://schemas.microsoft.com/office/drawing/2014/main" id="{5E974C85-833E-B040-BC1C-5883B03AEA34}"/>
              </a:ext>
            </a:extLst>
          </p:cNvPr>
          <p:cNvSpPr txBox="1"/>
          <p:nvPr/>
        </p:nvSpPr>
        <p:spPr>
          <a:xfrm>
            <a:off x="755395" y="2741978"/>
            <a:ext cx="3633675" cy="3139321"/>
          </a:xfrm>
          <a:prstGeom prst="rect">
            <a:avLst/>
          </a:prstGeom>
          <a:noFill/>
        </p:spPr>
        <p:txBody>
          <a:bodyPr wrap="square" rtlCol="0">
            <a:spAutoFit/>
          </a:bodyPr>
          <a:lstStyle/>
          <a:p>
            <a:r>
              <a:rPr lang="en-US" sz="1100" dirty="0"/>
              <a:t>1. Fill out the </a:t>
            </a:r>
            <a:r>
              <a:rPr lang="en-US" sz="1100" b="1" dirty="0"/>
              <a:t>Name of Fund</a:t>
            </a:r>
            <a:r>
              <a:rPr lang="en-US" sz="1100" dirty="0"/>
              <a:t> field.</a:t>
            </a:r>
          </a:p>
          <a:p>
            <a:endParaRPr lang="en-US" sz="1100" dirty="0"/>
          </a:p>
          <a:p>
            <a:r>
              <a:rPr lang="en-US" sz="1100" dirty="0"/>
              <a:t>2. Populate the </a:t>
            </a:r>
            <a:r>
              <a:rPr lang="en-US" sz="1100" b="1" dirty="0"/>
              <a:t>% of </a:t>
            </a:r>
            <a:r>
              <a:rPr lang="en-US" sz="1100" dirty="0"/>
              <a:t>Funding field (e.g., 50, 100).</a:t>
            </a:r>
          </a:p>
          <a:p>
            <a:endParaRPr lang="en-US" sz="1100" dirty="0"/>
          </a:p>
          <a:p>
            <a:r>
              <a:rPr lang="en-US" sz="1100" dirty="0"/>
              <a:t>3. The</a:t>
            </a:r>
            <a:r>
              <a:rPr lang="en-US" sz="1100" b="1" dirty="0"/>
              <a:t> Funding Source</a:t>
            </a:r>
            <a:r>
              <a:rPr lang="en-US" sz="1100" dirty="0"/>
              <a:t> field indicates if Project Funding or On-Going Funding.</a:t>
            </a:r>
          </a:p>
          <a:p>
            <a:endParaRPr lang="en-US" sz="1100" dirty="0"/>
          </a:p>
          <a:p>
            <a:r>
              <a:rPr lang="en-US" sz="1100" dirty="0"/>
              <a:t>4. The </a:t>
            </a:r>
            <a:r>
              <a:rPr lang="en-US" sz="1100" b="1" dirty="0"/>
              <a:t>Type of Funding </a:t>
            </a:r>
            <a:r>
              <a:rPr lang="en-US" sz="1100" dirty="0"/>
              <a:t>field defines the funding source based on the Funding Source field.</a:t>
            </a:r>
          </a:p>
          <a:p>
            <a:endParaRPr lang="en-US" sz="1100" dirty="0"/>
          </a:p>
          <a:p>
            <a:r>
              <a:rPr lang="en-US" sz="1100" dirty="0"/>
              <a:t>5. If the Type of Funding = Other, a text field appears for you to describe the funding source.</a:t>
            </a:r>
          </a:p>
          <a:p>
            <a:endParaRPr lang="en-US" sz="1100" dirty="0"/>
          </a:p>
          <a:p>
            <a:r>
              <a:rPr lang="en-US" sz="1100" dirty="0"/>
              <a:t>When creating multiple cost plans, use the ‘</a:t>
            </a:r>
            <a:r>
              <a:rPr lang="en-US" sz="1100" b="1" dirty="0"/>
              <a:t>Insert and Stay</a:t>
            </a:r>
            <a:r>
              <a:rPr lang="en-US" sz="1100" dirty="0"/>
              <a:t>’ button to make a copy of your current cost plan to create another cost plan.</a:t>
            </a:r>
          </a:p>
          <a:p>
            <a:endParaRPr lang="en-US" sz="1100" dirty="0"/>
          </a:p>
          <a:p>
            <a:r>
              <a:rPr lang="en-US" sz="1100" dirty="0"/>
              <a:t>Click </a:t>
            </a:r>
            <a:r>
              <a:rPr lang="en-US" sz="1100" b="1" dirty="0"/>
              <a:t>Save</a:t>
            </a:r>
            <a:r>
              <a:rPr lang="en-US" sz="1100" dirty="0"/>
              <a:t> when you have completed the plan.</a:t>
            </a:r>
          </a:p>
        </p:txBody>
      </p:sp>
      <p:sp>
        <p:nvSpPr>
          <p:cNvPr id="20" name="Rectangle 19">
            <a:extLst>
              <a:ext uri="{FF2B5EF4-FFF2-40B4-BE49-F238E27FC236}">
                <a16:creationId xmlns:a16="http://schemas.microsoft.com/office/drawing/2014/main" id="{C7D8884B-5141-FDD9-0970-825DE18B3F99}"/>
              </a:ext>
            </a:extLst>
          </p:cNvPr>
          <p:cNvSpPr/>
          <p:nvPr/>
        </p:nvSpPr>
        <p:spPr>
          <a:xfrm>
            <a:off x="643648" y="2674450"/>
            <a:ext cx="11277108" cy="351403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9CBE06-71A2-D41A-2F31-8FB73092AFF3}"/>
              </a:ext>
            </a:extLst>
          </p:cNvPr>
          <p:cNvSpPr/>
          <p:nvPr/>
        </p:nvSpPr>
        <p:spPr>
          <a:xfrm>
            <a:off x="9424833" y="4272817"/>
            <a:ext cx="1395567" cy="53677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3" name="Picture 12" descr="A screenshot of a computer&#10;&#10;Description automatically generated">
            <a:extLst>
              <a:ext uri="{FF2B5EF4-FFF2-40B4-BE49-F238E27FC236}">
                <a16:creationId xmlns:a16="http://schemas.microsoft.com/office/drawing/2014/main" id="{2659D79E-E366-95F1-B10A-F8D1281BBA56}"/>
              </a:ext>
            </a:extLst>
          </p:cNvPr>
          <p:cNvPicPr>
            <a:picLocks noChangeAspect="1"/>
          </p:cNvPicPr>
          <p:nvPr/>
        </p:nvPicPr>
        <p:blipFill>
          <a:blip r:embed="rId5"/>
          <a:stretch>
            <a:fillRect/>
          </a:stretch>
        </p:blipFill>
        <p:spPr>
          <a:xfrm>
            <a:off x="8102600" y="5361654"/>
            <a:ext cx="3644900" cy="571500"/>
          </a:xfrm>
          <a:prstGeom prst="rect">
            <a:avLst/>
          </a:prstGeom>
          <a:ln>
            <a:solidFill>
              <a:schemeClr val="tx1"/>
            </a:solidFill>
          </a:ln>
        </p:spPr>
      </p:pic>
      <p:sp>
        <p:nvSpPr>
          <p:cNvPr id="7" name="Rectangle 6">
            <a:extLst>
              <a:ext uri="{FF2B5EF4-FFF2-40B4-BE49-F238E27FC236}">
                <a16:creationId xmlns:a16="http://schemas.microsoft.com/office/drawing/2014/main" id="{F1C64F8B-AAE1-A4BE-371A-BE7E55B30808}"/>
              </a:ext>
            </a:extLst>
          </p:cNvPr>
          <p:cNvSpPr/>
          <p:nvPr/>
        </p:nvSpPr>
        <p:spPr>
          <a:xfrm>
            <a:off x="8282941" y="5392522"/>
            <a:ext cx="1699259" cy="53677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dirty="0"/>
              <a:t>c</a:t>
            </a:r>
          </a:p>
        </p:txBody>
      </p:sp>
      <p:cxnSp>
        <p:nvCxnSpPr>
          <p:cNvPr id="16" name="Straight Arrow Connector 15">
            <a:extLst>
              <a:ext uri="{FF2B5EF4-FFF2-40B4-BE49-F238E27FC236}">
                <a16:creationId xmlns:a16="http://schemas.microsoft.com/office/drawing/2014/main" id="{DEB3CBA1-7D9F-1A59-B900-26A55A964EEB}"/>
              </a:ext>
            </a:extLst>
          </p:cNvPr>
          <p:cNvCxnSpPr>
            <a:cxnSpLocks/>
          </p:cNvCxnSpPr>
          <p:nvPr/>
        </p:nvCxnSpPr>
        <p:spPr>
          <a:xfrm flipH="1">
            <a:off x="9540895" y="4854058"/>
            <a:ext cx="624185" cy="4351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97BF627-D3EF-3503-8F0F-895E6BBF2FB2}"/>
              </a:ext>
            </a:extLst>
          </p:cNvPr>
          <p:cNvSpPr/>
          <p:nvPr/>
        </p:nvSpPr>
        <p:spPr>
          <a:xfrm>
            <a:off x="5191169" y="399116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1" name="Oval 20">
            <a:extLst>
              <a:ext uri="{FF2B5EF4-FFF2-40B4-BE49-F238E27FC236}">
                <a16:creationId xmlns:a16="http://schemas.microsoft.com/office/drawing/2014/main" id="{17F497B3-6AF4-057B-0CDE-735CD77E7919}"/>
              </a:ext>
            </a:extLst>
          </p:cNvPr>
          <p:cNvSpPr/>
          <p:nvPr/>
        </p:nvSpPr>
        <p:spPr>
          <a:xfrm>
            <a:off x="5191169" y="428900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3" name="Oval 22">
            <a:extLst>
              <a:ext uri="{FF2B5EF4-FFF2-40B4-BE49-F238E27FC236}">
                <a16:creationId xmlns:a16="http://schemas.microsoft.com/office/drawing/2014/main" id="{BF5A1C9F-403A-A24D-296F-2719E8D10AC3}"/>
              </a:ext>
            </a:extLst>
          </p:cNvPr>
          <p:cNvSpPr/>
          <p:nvPr/>
        </p:nvSpPr>
        <p:spPr>
          <a:xfrm>
            <a:off x="9202641" y="409551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4" name="Oval 23">
            <a:extLst>
              <a:ext uri="{FF2B5EF4-FFF2-40B4-BE49-F238E27FC236}">
                <a16:creationId xmlns:a16="http://schemas.microsoft.com/office/drawing/2014/main" id="{A6151F05-4052-D4D3-11F0-CBB42C9C0020}"/>
              </a:ext>
            </a:extLst>
          </p:cNvPr>
          <p:cNvSpPr/>
          <p:nvPr/>
        </p:nvSpPr>
        <p:spPr>
          <a:xfrm>
            <a:off x="9140481" y="447344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5" name="Oval 24">
            <a:extLst>
              <a:ext uri="{FF2B5EF4-FFF2-40B4-BE49-F238E27FC236}">
                <a16:creationId xmlns:a16="http://schemas.microsoft.com/office/drawing/2014/main" id="{E7036B77-5A14-6B85-D319-8AAB5E056528}"/>
              </a:ext>
            </a:extLst>
          </p:cNvPr>
          <p:cNvSpPr/>
          <p:nvPr/>
        </p:nvSpPr>
        <p:spPr>
          <a:xfrm>
            <a:off x="7979075" y="5552844"/>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627786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20e4d1a2727_0_165"/>
          <p:cNvSpPr txBox="1">
            <a:spLocks noGrp="1"/>
          </p:cNvSpPr>
          <p:nvPr>
            <p:ph type="title"/>
          </p:nvPr>
        </p:nvSpPr>
        <p:spPr>
          <a:xfrm>
            <a:off x="635000" y="365126"/>
            <a:ext cx="10972800" cy="762000"/>
          </a:xfrm>
          <a:prstGeom prst="rect">
            <a:avLst/>
          </a:prstGeom>
          <a:noFill/>
          <a:ln>
            <a:noFill/>
          </a:ln>
        </p:spPr>
        <p:txBody>
          <a:bodyPr spcFirstLastPara="1" wrap="square" lIns="91425" tIns="45700" rIns="91425" bIns="45700" anchor="ctr" anchorCtr="0">
            <a:normAutofit/>
          </a:bodyPr>
          <a:lstStyle/>
          <a:p>
            <a:r>
              <a:rPr lang="en-US" sz="4000" dirty="0"/>
              <a:t>Why are we doing this at KITO?</a:t>
            </a:r>
            <a:endParaRPr lang="en-US" dirty="0"/>
          </a:p>
        </p:txBody>
      </p:sp>
      <p:sp>
        <p:nvSpPr>
          <p:cNvPr id="820" name="Google Shape;820;g20e4d1a2727_0_165"/>
          <p:cNvSpPr txBox="1">
            <a:spLocks noGrp="1"/>
          </p:cNvSpPr>
          <p:nvPr>
            <p:ph type="ftr" idx="11"/>
          </p:nvPr>
        </p:nvSpPr>
        <p:spPr>
          <a:xfrm>
            <a:off x="2545278" y="6410858"/>
            <a:ext cx="7101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Cask LLC. All rights reserved. Disclosure is subject to the restriction on the title page of this document.</a:t>
            </a:r>
            <a:endParaRPr dirty="0"/>
          </a:p>
        </p:txBody>
      </p:sp>
      <p:sp>
        <p:nvSpPr>
          <p:cNvPr id="821" name="Google Shape;821;g20e4d1a2727_0_165"/>
          <p:cNvSpPr txBox="1">
            <a:spLocks noGrp="1"/>
          </p:cNvSpPr>
          <p:nvPr>
            <p:ph type="sldNum" idx="12"/>
          </p:nvPr>
        </p:nvSpPr>
        <p:spPr>
          <a:xfrm>
            <a:off x="11352849" y="6415725"/>
            <a:ext cx="599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822" name="Google Shape;822;g20e4d1a2727_0_165"/>
          <p:cNvSpPr txBox="1">
            <a:spLocks noGrp="1"/>
          </p:cNvSpPr>
          <p:nvPr>
            <p:ph type="body" idx="1"/>
          </p:nvPr>
        </p:nvSpPr>
        <p:spPr>
          <a:xfrm>
            <a:off x="635000" y="1460500"/>
            <a:ext cx="10858500" cy="4716600"/>
          </a:xfrm>
          <a:prstGeom prst="rect">
            <a:avLst/>
          </a:prstGeom>
          <a:noFill/>
          <a:ln>
            <a:noFill/>
          </a:ln>
        </p:spPr>
        <p:txBody>
          <a:bodyPr spcFirstLastPara="1" wrap="square" lIns="91425" tIns="45700" rIns="91425" bIns="45700" anchor="t" anchorCtr="0">
            <a:normAutofit/>
          </a:bodyPr>
          <a:lstStyle/>
          <a:p>
            <a:pPr lvl="1" indent="-381000">
              <a:spcBef>
                <a:spcPts val="1000"/>
              </a:spcBef>
              <a:buSzPts val="2400"/>
            </a:pPr>
            <a:r>
              <a:rPr lang="en-US" sz="2400" dirty="0">
                <a:latin typeface="Century Gothic" panose="020B0502020202020204" pitchFamily="34" charset="0"/>
              </a:rPr>
              <a:t>To comply with legislative mandates requiring review and accountability for proposed high value IT projects.</a:t>
            </a:r>
            <a:endParaRPr sz="2400" dirty="0">
              <a:latin typeface="Century Gothic" panose="020B0502020202020204" pitchFamily="34" charset="0"/>
            </a:endParaRPr>
          </a:p>
          <a:p>
            <a:pPr lvl="1" indent="-381000">
              <a:spcBef>
                <a:spcPts val="1000"/>
              </a:spcBef>
              <a:buSzPts val="2400"/>
            </a:pPr>
            <a:r>
              <a:rPr lang="en-US" sz="2400" dirty="0">
                <a:latin typeface="Century Gothic" panose="020B0502020202020204" pitchFamily="34" charset="0"/>
              </a:rPr>
              <a:t>ServiceNow provides the required workflow to ensure all reviews, risk assessments, approvals, etc., are completed at the right time with the necessary information for a proposed IT initiative.</a:t>
            </a:r>
          </a:p>
        </p:txBody>
      </p:sp>
      <p:sp>
        <p:nvSpPr>
          <p:cNvPr id="3" name="TextBox 2">
            <a:extLst>
              <a:ext uri="{FF2B5EF4-FFF2-40B4-BE49-F238E27FC236}">
                <a16:creationId xmlns:a16="http://schemas.microsoft.com/office/drawing/2014/main" id="{1C3C7176-8099-86E2-B5D6-6346B2164D86}"/>
              </a:ext>
            </a:extLst>
          </p:cNvPr>
          <p:cNvSpPr txBox="1"/>
          <p:nvPr/>
        </p:nvSpPr>
        <p:spPr>
          <a:xfrm>
            <a:off x="3048000" y="3275112"/>
            <a:ext cx="6096000" cy="307777"/>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4237083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RIDACs</a:t>
            </a:r>
          </a:p>
        </p:txBody>
      </p:sp>
      <p:sp>
        <p:nvSpPr>
          <p:cNvPr id="3" name="TextBox 2">
            <a:extLst>
              <a:ext uri="{FF2B5EF4-FFF2-40B4-BE49-F238E27FC236}">
                <a16:creationId xmlns:a16="http://schemas.microsoft.com/office/drawing/2014/main" id="{F8264340-48D4-F564-4CFE-D33728819AF1}"/>
              </a:ext>
            </a:extLst>
          </p:cNvPr>
          <p:cNvSpPr txBox="1"/>
          <p:nvPr/>
        </p:nvSpPr>
        <p:spPr>
          <a:xfrm>
            <a:off x="650447" y="1685651"/>
            <a:ext cx="3736198" cy="2246769"/>
          </a:xfrm>
          <a:prstGeom prst="rect">
            <a:avLst/>
          </a:prstGeom>
          <a:noFill/>
        </p:spPr>
        <p:txBody>
          <a:bodyPr wrap="square" rtlCol="0">
            <a:spAutoFit/>
          </a:bodyPr>
          <a:lstStyle/>
          <a:p>
            <a:r>
              <a:rPr lang="en-US" dirty="0"/>
              <a:t>RIDAC stands for:</a:t>
            </a:r>
          </a:p>
          <a:p>
            <a:pPr marL="285750" indent="-285750">
              <a:buFont typeface="Arial" panose="020B0604020202020204" pitchFamily="34" charset="0"/>
              <a:buChar char="•"/>
            </a:pPr>
            <a:r>
              <a:rPr lang="en-US" dirty="0"/>
              <a:t>Risk</a:t>
            </a:r>
          </a:p>
          <a:p>
            <a:pPr marL="285750" indent="-285750">
              <a:buFont typeface="Arial" panose="020B0604020202020204" pitchFamily="34" charset="0"/>
              <a:buChar char="•"/>
            </a:pPr>
            <a:r>
              <a:rPr lang="en-US" dirty="0"/>
              <a:t>Issue</a:t>
            </a:r>
          </a:p>
          <a:p>
            <a:pPr marL="285750" indent="-285750">
              <a:buFont typeface="Arial" panose="020B0604020202020204" pitchFamily="34" charset="0"/>
              <a:buChar char="•"/>
            </a:pPr>
            <a:r>
              <a:rPr lang="en-US" dirty="0"/>
              <a:t>Decision</a:t>
            </a:r>
          </a:p>
          <a:p>
            <a:pPr marL="285750" indent="-285750">
              <a:buFont typeface="Arial" panose="020B0604020202020204" pitchFamily="34" charset="0"/>
              <a:buChar char="•"/>
            </a:pPr>
            <a:r>
              <a:rPr lang="en-US" dirty="0"/>
              <a:t>Action</a:t>
            </a:r>
          </a:p>
          <a:p>
            <a:pPr marL="285750" indent="-285750">
              <a:buFont typeface="Arial" panose="020B0604020202020204" pitchFamily="34" charset="0"/>
              <a:buChar char="•"/>
            </a:pPr>
            <a:r>
              <a:rPr lang="en-US" dirty="0"/>
              <a:t>Request Changes</a:t>
            </a:r>
          </a:p>
          <a:p>
            <a:endParaRPr lang="en-US" dirty="0"/>
          </a:p>
          <a:p>
            <a:r>
              <a:rPr lang="en-US" dirty="0"/>
              <a:t>If any of these should be added to the demand, click on the ‘New’ button on its respective related list.</a:t>
            </a:r>
          </a:p>
        </p:txBody>
      </p:sp>
      <p:grpSp>
        <p:nvGrpSpPr>
          <p:cNvPr id="7" name="Group 6">
            <a:extLst>
              <a:ext uri="{FF2B5EF4-FFF2-40B4-BE49-F238E27FC236}">
                <a16:creationId xmlns:a16="http://schemas.microsoft.com/office/drawing/2014/main" id="{EA7FD835-3D53-813B-C726-1B16DEF5B334}"/>
              </a:ext>
            </a:extLst>
          </p:cNvPr>
          <p:cNvGrpSpPr/>
          <p:nvPr/>
        </p:nvGrpSpPr>
        <p:grpSpPr>
          <a:xfrm>
            <a:off x="4962888" y="1685651"/>
            <a:ext cx="6312539" cy="955496"/>
            <a:chOff x="643648" y="1868408"/>
            <a:chExt cx="6312539" cy="955496"/>
          </a:xfrm>
        </p:grpSpPr>
        <p:pic>
          <p:nvPicPr>
            <p:cNvPr id="5" name="Picture 4" descr="A screenshot of a computer&#10;&#10;Description automatically generated with medium confidence">
              <a:extLst>
                <a:ext uri="{FF2B5EF4-FFF2-40B4-BE49-F238E27FC236}">
                  <a16:creationId xmlns:a16="http://schemas.microsoft.com/office/drawing/2014/main" id="{9C41561B-8675-A943-19A9-353A378A6A57}"/>
                </a:ext>
              </a:extLst>
            </p:cNvPr>
            <p:cNvPicPr>
              <a:picLocks noChangeAspect="1"/>
            </p:cNvPicPr>
            <p:nvPr/>
          </p:nvPicPr>
          <p:blipFill>
            <a:blip r:embed="rId2"/>
            <a:stretch>
              <a:fillRect/>
            </a:stretch>
          </p:blipFill>
          <p:spPr>
            <a:xfrm>
              <a:off x="643648" y="1868408"/>
              <a:ext cx="6312539" cy="955496"/>
            </a:xfrm>
            <a:prstGeom prst="rect">
              <a:avLst/>
            </a:prstGeom>
            <a:ln>
              <a:solidFill>
                <a:schemeClr val="tx1"/>
              </a:solidFill>
            </a:ln>
          </p:spPr>
        </p:pic>
        <p:sp>
          <p:nvSpPr>
            <p:cNvPr id="6" name="Rectangle 5">
              <a:extLst>
                <a:ext uri="{FF2B5EF4-FFF2-40B4-BE49-F238E27FC236}">
                  <a16:creationId xmlns:a16="http://schemas.microsoft.com/office/drawing/2014/main" id="{EB8894AF-3E45-E845-6C81-73D2DA096108}"/>
                </a:ext>
              </a:extLst>
            </p:cNvPr>
            <p:cNvSpPr/>
            <p:nvPr/>
          </p:nvSpPr>
          <p:spPr>
            <a:xfrm>
              <a:off x="3040565" y="1904364"/>
              <a:ext cx="2698596" cy="29614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8" name="Picture 7" descr="A screenshot of a computer&#10;&#10;Description automatically generated with medium confidence">
            <a:extLst>
              <a:ext uri="{FF2B5EF4-FFF2-40B4-BE49-F238E27FC236}">
                <a16:creationId xmlns:a16="http://schemas.microsoft.com/office/drawing/2014/main" id="{34358038-6901-0DB2-5D12-7E6BFED36D57}"/>
              </a:ext>
            </a:extLst>
          </p:cNvPr>
          <p:cNvPicPr>
            <a:picLocks noChangeAspect="1"/>
          </p:cNvPicPr>
          <p:nvPr/>
        </p:nvPicPr>
        <p:blipFill>
          <a:blip r:embed="rId3"/>
          <a:stretch>
            <a:fillRect/>
          </a:stretch>
        </p:blipFill>
        <p:spPr>
          <a:xfrm>
            <a:off x="4386645" y="3179640"/>
            <a:ext cx="6888781" cy="2189120"/>
          </a:xfrm>
          <a:prstGeom prst="rect">
            <a:avLst/>
          </a:prstGeom>
          <a:ln>
            <a:solidFill>
              <a:schemeClr val="tx1"/>
            </a:solidFill>
          </a:ln>
        </p:spPr>
      </p:pic>
    </p:spTree>
    <p:extLst>
      <p:ext uri="{BB962C8B-B14F-4D97-AF65-F5344CB8AC3E}">
        <p14:creationId xmlns:p14="http://schemas.microsoft.com/office/powerpoint/2010/main" val="1292728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Submitted Demand: Reset to Draft and Defer</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147158"/>
            <a:ext cx="10977057" cy="2246769"/>
          </a:xfrm>
          <a:prstGeom prst="rect">
            <a:avLst/>
          </a:prstGeom>
          <a:noFill/>
        </p:spPr>
        <p:txBody>
          <a:bodyPr wrap="square" rtlCol="0">
            <a:spAutoFit/>
          </a:bodyPr>
          <a:lstStyle/>
          <a:p>
            <a:r>
              <a:rPr lang="en-US" b="1" dirty="0"/>
              <a:t>Reset to Draft</a:t>
            </a:r>
            <a:r>
              <a:rPr lang="en-US" dirty="0"/>
              <a:t>: A demand may be set back to the Draft state from any of the demand states or until a Project is created from an approved Demand. A confirmation message appears if there are: </a:t>
            </a:r>
          </a:p>
          <a:p>
            <a:pPr marL="285750" indent="-285750">
              <a:buFont typeface="Arial" panose="020B0604020202020204" pitchFamily="34" charset="0"/>
              <a:buChar char="•"/>
            </a:pPr>
            <a:r>
              <a:rPr lang="en-US" dirty="0"/>
              <a:t>Active assessments pending</a:t>
            </a:r>
          </a:p>
          <a:p>
            <a:pPr marL="285750" indent="-285750">
              <a:buFont typeface="Arial" panose="020B0604020202020204" pitchFamily="34" charset="0"/>
              <a:buChar char="•"/>
            </a:pPr>
            <a:endParaRPr lang="en-US" dirty="0"/>
          </a:p>
          <a:p>
            <a:r>
              <a:rPr lang="en-US" dirty="0"/>
              <a:t>The demand is moved to the Draft state and all active assessments are canceled. New assessments are triggered when the demand moves to the Screening state.</a:t>
            </a:r>
          </a:p>
          <a:p>
            <a:endParaRPr lang="en-US" dirty="0"/>
          </a:p>
          <a:p>
            <a:r>
              <a:rPr lang="en-US" b="1" dirty="0"/>
              <a:t>Defer</a:t>
            </a:r>
            <a:r>
              <a:rPr lang="en-US" dirty="0"/>
              <a:t>: A demand may be deferred or placed on hold. A deferred demand may be reset to the Draft state or Approved. </a:t>
            </a:r>
          </a:p>
          <a:p>
            <a:endParaRPr lang="en-US" dirty="0"/>
          </a:p>
          <a:p>
            <a:r>
              <a:rPr lang="en-US" dirty="0"/>
              <a:t>The table below shows when demands may be deferred and reset to the Draft state.</a:t>
            </a:r>
          </a:p>
        </p:txBody>
      </p:sp>
      <p:graphicFrame>
        <p:nvGraphicFramePr>
          <p:cNvPr id="5" name="Table 5">
            <a:extLst>
              <a:ext uri="{FF2B5EF4-FFF2-40B4-BE49-F238E27FC236}">
                <a16:creationId xmlns:a16="http://schemas.microsoft.com/office/drawing/2014/main" id="{85C958D3-BCDC-40F6-07A1-290E9815C3B5}"/>
              </a:ext>
            </a:extLst>
          </p:cNvPr>
          <p:cNvGraphicFramePr>
            <a:graphicFrameLocks noGrp="1"/>
          </p:cNvGraphicFramePr>
          <p:nvPr>
            <p:extLst>
              <p:ext uri="{D42A27DB-BD31-4B8C-83A1-F6EECF244321}">
                <p14:modId xmlns:p14="http://schemas.microsoft.com/office/powerpoint/2010/main" val="3746495663"/>
              </p:ext>
            </p:extLst>
          </p:nvPr>
        </p:nvGraphicFramePr>
        <p:xfrm>
          <a:off x="3146438" y="3464074"/>
          <a:ext cx="5418666" cy="3114040"/>
        </p:xfrm>
        <a:graphic>
          <a:graphicData uri="http://schemas.openxmlformats.org/drawingml/2006/table">
            <a:tbl>
              <a:tblPr firstRow="1" bandRow="1">
                <a:tableStyleId>{3C2FFA5D-87B4-456A-9821-1D502468CF0F}</a:tableStyleId>
              </a:tblPr>
              <a:tblGrid>
                <a:gridCol w="2709333">
                  <a:extLst>
                    <a:ext uri="{9D8B030D-6E8A-4147-A177-3AD203B41FA5}">
                      <a16:colId xmlns:a16="http://schemas.microsoft.com/office/drawing/2014/main" val="743591191"/>
                    </a:ext>
                  </a:extLst>
                </a:gridCol>
                <a:gridCol w="2709333">
                  <a:extLst>
                    <a:ext uri="{9D8B030D-6E8A-4147-A177-3AD203B41FA5}">
                      <a16:colId xmlns:a16="http://schemas.microsoft.com/office/drawing/2014/main" val="3825267431"/>
                    </a:ext>
                  </a:extLst>
                </a:gridCol>
              </a:tblGrid>
              <a:tr h="370840">
                <a:tc>
                  <a:txBody>
                    <a:bodyPr/>
                    <a:lstStyle/>
                    <a:p>
                      <a:r>
                        <a:rPr lang="en-US" dirty="0"/>
                        <a:t>State</a:t>
                      </a:r>
                    </a:p>
                  </a:txBody>
                  <a:tcPr/>
                </a:tc>
                <a:tc>
                  <a:txBody>
                    <a:bodyPr/>
                    <a:lstStyle/>
                    <a:p>
                      <a:r>
                        <a:rPr lang="en-US" dirty="0"/>
                        <a:t>Reset to Draft, Defer Available</a:t>
                      </a:r>
                    </a:p>
                  </a:txBody>
                  <a:tcPr/>
                </a:tc>
                <a:extLst>
                  <a:ext uri="{0D108BD9-81ED-4DB2-BD59-A6C34878D82A}">
                    <a16:rowId xmlns:a16="http://schemas.microsoft.com/office/drawing/2014/main" val="801217707"/>
                  </a:ext>
                </a:extLst>
              </a:tr>
              <a:tr h="370840">
                <a:tc>
                  <a:txBody>
                    <a:bodyPr/>
                    <a:lstStyle/>
                    <a:p>
                      <a:r>
                        <a:rPr lang="en-US" dirty="0"/>
                        <a:t>Draft</a:t>
                      </a:r>
                    </a:p>
                  </a:txBody>
                  <a:tcPr/>
                </a:tc>
                <a:tc>
                  <a:txBody>
                    <a:bodyPr/>
                    <a:lstStyle/>
                    <a:p>
                      <a:r>
                        <a:rPr lang="en-US" dirty="0"/>
                        <a:t>None</a:t>
                      </a:r>
                    </a:p>
                  </a:txBody>
                  <a:tcPr/>
                </a:tc>
                <a:extLst>
                  <a:ext uri="{0D108BD9-81ED-4DB2-BD59-A6C34878D82A}">
                    <a16:rowId xmlns:a16="http://schemas.microsoft.com/office/drawing/2014/main" val="3524655259"/>
                  </a:ext>
                </a:extLst>
              </a:tr>
              <a:tr h="370840">
                <a:tc>
                  <a:txBody>
                    <a:bodyPr/>
                    <a:lstStyle/>
                    <a:p>
                      <a:r>
                        <a:rPr lang="en-US" dirty="0"/>
                        <a:t>Submitted</a:t>
                      </a:r>
                    </a:p>
                  </a:txBody>
                  <a:tcPr/>
                </a:tc>
                <a:tc>
                  <a:txBody>
                    <a:bodyPr/>
                    <a:lstStyle/>
                    <a:p>
                      <a:r>
                        <a:rPr lang="en-US" dirty="0"/>
                        <a:t>Defer</a:t>
                      </a:r>
                    </a:p>
                  </a:txBody>
                  <a:tcPr/>
                </a:tc>
                <a:extLst>
                  <a:ext uri="{0D108BD9-81ED-4DB2-BD59-A6C34878D82A}">
                    <a16:rowId xmlns:a16="http://schemas.microsoft.com/office/drawing/2014/main" val="232586828"/>
                  </a:ext>
                </a:extLst>
              </a:tr>
              <a:tr h="370840">
                <a:tc>
                  <a:txBody>
                    <a:bodyPr/>
                    <a:lstStyle/>
                    <a:p>
                      <a:r>
                        <a:rPr lang="en-US" dirty="0"/>
                        <a:t>Screening</a:t>
                      </a:r>
                    </a:p>
                  </a:txBody>
                  <a:tcPr/>
                </a:tc>
                <a:tc>
                  <a:txBody>
                    <a:bodyPr/>
                    <a:lstStyle/>
                    <a:p>
                      <a:r>
                        <a:rPr lang="en-US" dirty="0"/>
                        <a:t>Defer</a:t>
                      </a:r>
                    </a:p>
                  </a:txBody>
                  <a:tcPr/>
                </a:tc>
                <a:extLst>
                  <a:ext uri="{0D108BD9-81ED-4DB2-BD59-A6C34878D82A}">
                    <a16:rowId xmlns:a16="http://schemas.microsoft.com/office/drawing/2014/main" val="941791561"/>
                  </a:ext>
                </a:extLst>
              </a:tr>
              <a:tr h="370840">
                <a:tc>
                  <a:txBody>
                    <a:bodyPr/>
                    <a:lstStyle/>
                    <a:p>
                      <a:r>
                        <a:rPr lang="en-US" dirty="0"/>
                        <a:t>Qualified</a:t>
                      </a:r>
                    </a:p>
                  </a:txBody>
                  <a:tcPr/>
                </a:tc>
                <a:tc>
                  <a:txBody>
                    <a:bodyPr/>
                    <a:lstStyle/>
                    <a:p>
                      <a:r>
                        <a:rPr lang="en-US" dirty="0"/>
                        <a:t>Defer</a:t>
                      </a:r>
                    </a:p>
                  </a:txBody>
                  <a:tcPr/>
                </a:tc>
                <a:extLst>
                  <a:ext uri="{0D108BD9-81ED-4DB2-BD59-A6C34878D82A}">
                    <a16:rowId xmlns:a16="http://schemas.microsoft.com/office/drawing/2014/main" val="1522070576"/>
                  </a:ext>
                </a:extLst>
              </a:tr>
              <a:tr h="370840">
                <a:tc>
                  <a:txBody>
                    <a:bodyPr/>
                    <a:lstStyle/>
                    <a:p>
                      <a:r>
                        <a:rPr lang="en-US" dirty="0"/>
                        <a:t>Approved</a:t>
                      </a:r>
                    </a:p>
                  </a:txBody>
                  <a:tcPr/>
                </a:tc>
                <a:tc>
                  <a:txBody>
                    <a:bodyPr/>
                    <a:lstStyle/>
                    <a:p>
                      <a:r>
                        <a:rPr lang="en-US" dirty="0"/>
                        <a:t>Reset to Draft</a:t>
                      </a:r>
                    </a:p>
                  </a:txBody>
                  <a:tcPr/>
                </a:tc>
                <a:extLst>
                  <a:ext uri="{0D108BD9-81ED-4DB2-BD59-A6C34878D82A}">
                    <a16:rowId xmlns:a16="http://schemas.microsoft.com/office/drawing/2014/main" val="1124913574"/>
                  </a:ext>
                </a:extLst>
              </a:tr>
              <a:tr h="370840">
                <a:tc>
                  <a:txBody>
                    <a:bodyPr/>
                    <a:lstStyle/>
                    <a:p>
                      <a:r>
                        <a:rPr lang="en-US" dirty="0"/>
                        <a:t>Completed</a:t>
                      </a:r>
                    </a:p>
                  </a:txBody>
                  <a:tcPr/>
                </a:tc>
                <a:tc>
                  <a:txBody>
                    <a:bodyPr/>
                    <a:lstStyle/>
                    <a:p>
                      <a:r>
                        <a:rPr lang="en-US" dirty="0"/>
                        <a:t>None</a:t>
                      </a:r>
                    </a:p>
                  </a:txBody>
                  <a:tcPr/>
                </a:tc>
                <a:extLst>
                  <a:ext uri="{0D108BD9-81ED-4DB2-BD59-A6C34878D82A}">
                    <a16:rowId xmlns:a16="http://schemas.microsoft.com/office/drawing/2014/main" val="1253898416"/>
                  </a:ext>
                </a:extLst>
              </a:tr>
              <a:tr h="370840">
                <a:tc>
                  <a:txBody>
                    <a:bodyPr/>
                    <a:lstStyle/>
                    <a:p>
                      <a:r>
                        <a:rPr lang="en-US" dirty="0"/>
                        <a:t>Defer</a:t>
                      </a:r>
                    </a:p>
                  </a:txBody>
                  <a:tcPr/>
                </a:tc>
                <a:tc>
                  <a:txBody>
                    <a:bodyPr/>
                    <a:lstStyle/>
                    <a:p>
                      <a:r>
                        <a:rPr lang="en-US" dirty="0"/>
                        <a:t>Reset to Draft</a:t>
                      </a:r>
                    </a:p>
                  </a:txBody>
                  <a:tcPr/>
                </a:tc>
                <a:extLst>
                  <a:ext uri="{0D108BD9-81ED-4DB2-BD59-A6C34878D82A}">
                    <a16:rowId xmlns:a16="http://schemas.microsoft.com/office/drawing/2014/main" val="2383142174"/>
                  </a:ext>
                </a:extLst>
              </a:tr>
            </a:tbl>
          </a:graphicData>
        </a:graphic>
      </p:graphicFrame>
    </p:spTree>
    <p:extLst>
      <p:ext uri="{BB962C8B-B14F-4D97-AF65-F5344CB8AC3E}">
        <p14:creationId xmlns:p14="http://schemas.microsoft.com/office/powerpoint/2010/main" val="2082426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Submitted Demand: Move to Screening </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4616648"/>
          </a:xfrm>
          <a:prstGeom prst="rect">
            <a:avLst/>
          </a:prstGeom>
          <a:noFill/>
        </p:spPr>
        <p:txBody>
          <a:bodyPr wrap="square" rtlCol="0">
            <a:spAutoFit/>
          </a:bodyPr>
          <a:lstStyle/>
          <a:p>
            <a:pPr marL="342900" indent="-342900">
              <a:buAutoNum type="arabicPeriod"/>
            </a:pPr>
            <a:r>
              <a:rPr lang="en-US" dirty="0"/>
              <a:t>When the demand is ready to be screened, click on the Screen’ button in the header.</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endParaRPr lang="en-US" dirty="0"/>
          </a:p>
          <a:p>
            <a:r>
              <a:rPr lang="en-US" dirty="0"/>
              <a:t>2.    The demand workflow will reflect the demand is in the Screening state.</a:t>
            </a:r>
          </a:p>
          <a:p>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4" name="Picture 3">
            <a:extLst>
              <a:ext uri="{FF2B5EF4-FFF2-40B4-BE49-F238E27FC236}">
                <a16:creationId xmlns:a16="http://schemas.microsoft.com/office/drawing/2014/main" id="{A75E4936-CA59-7740-991A-762A1CCB2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69" y="1664875"/>
            <a:ext cx="5943600" cy="818515"/>
          </a:xfrm>
          <a:prstGeom prst="rect">
            <a:avLst/>
          </a:prstGeom>
          <a:ln>
            <a:solidFill>
              <a:schemeClr val="tx1"/>
            </a:solidFill>
          </a:ln>
        </p:spPr>
      </p:pic>
      <p:sp>
        <p:nvSpPr>
          <p:cNvPr id="8" name="Rectangle 7">
            <a:extLst>
              <a:ext uri="{FF2B5EF4-FFF2-40B4-BE49-F238E27FC236}">
                <a16:creationId xmlns:a16="http://schemas.microsoft.com/office/drawing/2014/main" id="{AAD9DE0A-95A8-81F0-EC56-A5933CF9E1A7}"/>
              </a:ext>
            </a:extLst>
          </p:cNvPr>
          <p:cNvSpPr/>
          <p:nvPr/>
        </p:nvSpPr>
        <p:spPr>
          <a:xfrm>
            <a:off x="6237249" y="1656638"/>
            <a:ext cx="356266" cy="21209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87FF9832-F922-FA50-214C-D03C0EEFE2A5}"/>
              </a:ext>
            </a:extLst>
          </p:cNvPr>
          <p:cNvPicPr>
            <a:picLocks noChangeAspect="1"/>
          </p:cNvPicPr>
          <p:nvPr/>
        </p:nvPicPr>
        <p:blipFill>
          <a:blip r:embed="rId3"/>
          <a:stretch>
            <a:fillRect/>
          </a:stretch>
        </p:blipFill>
        <p:spPr>
          <a:xfrm>
            <a:off x="1030249" y="3125988"/>
            <a:ext cx="5918820" cy="2021060"/>
          </a:xfrm>
          <a:prstGeom prst="rect">
            <a:avLst/>
          </a:prstGeom>
          <a:ln>
            <a:solidFill>
              <a:schemeClr val="tx1"/>
            </a:solidFill>
          </a:ln>
        </p:spPr>
      </p:pic>
    </p:spTree>
    <p:extLst>
      <p:ext uri="{BB962C8B-B14F-4D97-AF65-F5344CB8AC3E}">
        <p14:creationId xmlns:p14="http://schemas.microsoft.com/office/powerpoint/2010/main" val="3347250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Screened Demand</a:t>
            </a:r>
            <a:endParaRPr dirty="0"/>
          </a:p>
        </p:txBody>
      </p:sp>
    </p:spTree>
    <p:extLst>
      <p:ext uri="{BB962C8B-B14F-4D97-AF65-F5344CB8AC3E}">
        <p14:creationId xmlns:p14="http://schemas.microsoft.com/office/powerpoint/2010/main" val="1484611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523076" y="2736697"/>
            <a:ext cx="1726943" cy="3352928"/>
          </a:xfrm>
          <a:prstGeom prst="rect">
            <a:avLst/>
          </a:prstGeom>
          <a:solidFill>
            <a:srgbClr val="E4F2EE">
              <a:alpha val="43922"/>
            </a:srgbClr>
          </a:solidFill>
          <a:ln>
            <a:no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2337965" y="2698722"/>
            <a:ext cx="1748639" cy="338637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014531" y="2694194"/>
            <a:ext cx="1746900"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7835748" y="2694194"/>
            <a:ext cx="1746901"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5" name="Rectangle 44">
            <a:extLst>
              <a:ext uri="{FF2B5EF4-FFF2-40B4-BE49-F238E27FC236}">
                <a16:creationId xmlns:a16="http://schemas.microsoft.com/office/drawing/2014/main" id="{DCF4B7C4-1DE1-4F49-84E4-23FBFA174D5E}"/>
              </a:ext>
            </a:extLst>
          </p:cNvPr>
          <p:cNvSpPr/>
          <p:nvPr/>
        </p:nvSpPr>
        <p:spPr>
          <a:xfrm>
            <a:off x="9656967" y="2694192"/>
            <a:ext cx="1812783"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4172249" y="2736697"/>
            <a:ext cx="1746900" cy="3348397"/>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b="0" dirty="0"/>
              <a:t>Demand End-to-End Process Flow</a:t>
            </a:r>
          </a:p>
        </p:txBody>
      </p:sp>
      <p:grpSp>
        <p:nvGrpSpPr>
          <p:cNvPr id="3" name="Group 2"/>
          <p:cNvGrpSpPr/>
          <p:nvPr/>
        </p:nvGrpSpPr>
        <p:grpSpPr>
          <a:xfrm>
            <a:off x="455028" y="1669904"/>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Draft</a:t>
              </a:r>
            </a:p>
          </p:txBody>
        </p:sp>
      </p:grpSp>
      <p:grpSp>
        <p:nvGrpSpPr>
          <p:cNvPr id="29" name="Group 28"/>
          <p:cNvGrpSpPr/>
          <p:nvPr/>
        </p:nvGrpSpPr>
        <p:grpSpPr>
          <a:xfrm>
            <a:off x="2300397" y="1669904"/>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Submitted</a:t>
              </a:r>
            </a:p>
          </p:txBody>
        </p:sp>
      </p:grpSp>
      <p:grpSp>
        <p:nvGrpSpPr>
          <p:cNvPr id="32" name="Group 31"/>
          <p:cNvGrpSpPr/>
          <p:nvPr/>
        </p:nvGrpSpPr>
        <p:grpSpPr>
          <a:xfrm>
            <a:off x="4145817" y="1669904"/>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Screening</a:t>
              </a:r>
            </a:p>
          </p:txBody>
        </p:sp>
      </p:grpSp>
      <p:grpSp>
        <p:nvGrpSpPr>
          <p:cNvPr id="51" name="Group 50"/>
          <p:cNvGrpSpPr/>
          <p:nvPr/>
        </p:nvGrpSpPr>
        <p:grpSpPr>
          <a:xfrm>
            <a:off x="5991237" y="1669904"/>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Qualified</a:t>
              </a:r>
            </a:p>
          </p:txBody>
        </p:sp>
      </p:grpSp>
      <p:grpSp>
        <p:nvGrpSpPr>
          <p:cNvPr id="54" name="Group 53"/>
          <p:cNvGrpSpPr/>
          <p:nvPr/>
        </p:nvGrpSpPr>
        <p:grpSpPr>
          <a:xfrm>
            <a:off x="7841402" y="1669904"/>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Approved</a:t>
              </a:r>
            </a:p>
          </p:txBody>
        </p:sp>
      </p:grpSp>
      <p:grpSp>
        <p:nvGrpSpPr>
          <p:cNvPr id="57" name="Group 56"/>
          <p:cNvGrpSpPr/>
          <p:nvPr/>
        </p:nvGrpSpPr>
        <p:grpSpPr>
          <a:xfrm>
            <a:off x="9691251" y="1669904"/>
            <a:ext cx="2286000" cy="1111123"/>
            <a:chOff x="2586867" y="1646483"/>
            <a:chExt cx="2286000" cy="1111123"/>
          </a:xfrm>
        </p:grpSpPr>
        <p:sp>
          <p:nvSpPr>
            <p:cNvPr id="58" name="Chevron 57"/>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9"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Completed</a:t>
              </a:r>
            </a:p>
          </p:txBody>
        </p:sp>
      </p:grpSp>
      <p:cxnSp>
        <p:nvCxnSpPr>
          <p:cNvPr id="7" name="Elbow Connector 6"/>
          <p:cNvCxnSpPr>
            <a:cxnSpLocks/>
            <a:stCxn id="31" idx="0"/>
            <a:endCxn id="52" idx="0"/>
          </p:cNvCxnSpPr>
          <p:nvPr/>
        </p:nvCxnSpPr>
        <p:spPr>
          <a:xfrm rot="16200000" flipH="1">
            <a:off x="5205934" y="-1194"/>
            <a:ext cx="1" cy="3342196"/>
          </a:xfrm>
          <a:prstGeom prst="bentConnector3">
            <a:avLst>
              <a:gd name="adj1" fmla="val -2286000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hevron 61"/>
          <p:cNvSpPr>
            <a:spLocks noChangeAspect="1"/>
          </p:cNvSpPr>
          <p:nvPr/>
        </p:nvSpPr>
        <p:spPr>
          <a:xfrm flipH="1">
            <a:off x="2260915" y="2799254"/>
            <a:ext cx="5580487" cy="310301"/>
          </a:xfrm>
          <a:prstGeom prst="chevron">
            <a:avLst/>
          </a:prstGeom>
          <a:solidFill>
            <a:schemeClr val="accent3">
              <a:lumMod val="50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Rejected Approval </a:t>
            </a:r>
          </a:p>
        </p:txBody>
      </p:sp>
      <p:cxnSp>
        <p:nvCxnSpPr>
          <p:cNvPr id="64" name="Elbow Connector 63"/>
          <p:cNvCxnSpPr>
            <a:stCxn id="62" idx="2"/>
            <a:endCxn id="23" idx="2"/>
          </p:cNvCxnSpPr>
          <p:nvPr/>
        </p:nvCxnSpPr>
        <p:spPr>
          <a:xfrm rot="5400000" flipH="1">
            <a:off x="3029362" y="1010184"/>
            <a:ext cx="410833" cy="3787910"/>
          </a:xfrm>
          <a:prstGeom prst="bentConnector3">
            <a:avLst>
              <a:gd name="adj1" fmla="val -55643"/>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hevron 34"/>
          <p:cNvSpPr>
            <a:spLocks noChangeAspect="1"/>
          </p:cNvSpPr>
          <p:nvPr/>
        </p:nvSpPr>
        <p:spPr>
          <a:xfrm>
            <a:off x="9033400" y="2781027"/>
            <a:ext cx="2731918" cy="328528"/>
          </a:xfrm>
          <a:prstGeom prst="chevron">
            <a:avLst/>
          </a:prstGeom>
          <a:solidFill>
            <a:schemeClr val="accent2"/>
          </a:solidFill>
          <a:ln>
            <a:solidFill>
              <a:schemeClr val="accent2">
                <a:lumMod val="75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p:txBody>
      </p:sp>
      <p:cxnSp>
        <p:nvCxnSpPr>
          <p:cNvPr id="36" name="Elbow Connector 35"/>
          <p:cNvCxnSpPr>
            <a:cxnSpLocks/>
          </p:cNvCxnSpPr>
          <p:nvPr/>
        </p:nvCxnSpPr>
        <p:spPr>
          <a:xfrm>
            <a:off x="8365932" y="2715756"/>
            <a:ext cx="775229" cy="238648"/>
          </a:xfrm>
          <a:prstGeom prst="bentConnector3">
            <a:avLst>
              <a:gd name="adj1" fmla="val 644"/>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2AC2C5-97CB-4F70-B7E7-88CF2E477DF9}"/>
              </a:ext>
            </a:extLst>
          </p:cNvPr>
          <p:cNvSpPr txBox="1"/>
          <p:nvPr/>
        </p:nvSpPr>
        <p:spPr>
          <a:xfrm>
            <a:off x="487800" y="3646542"/>
            <a:ext cx="176831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 Demand draft may be created on the service portal or by the Demand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The Demand Manager updates the demand details and submits when ready.</a:t>
            </a:r>
          </a:p>
        </p:txBody>
      </p:sp>
      <p:sp>
        <p:nvSpPr>
          <p:cNvPr id="65" name="TextBox 64">
            <a:extLst>
              <a:ext uri="{FF2B5EF4-FFF2-40B4-BE49-F238E27FC236}">
                <a16:creationId xmlns:a16="http://schemas.microsoft.com/office/drawing/2014/main" id="{61A9EFE7-4054-4664-A5C5-64A5EFAD0342}"/>
              </a:ext>
            </a:extLst>
          </p:cNvPr>
          <p:cNvSpPr txBox="1"/>
          <p:nvPr/>
        </p:nvSpPr>
        <p:spPr>
          <a:xfrm>
            <a:off x="2344065" y="3623375"/>
            <a:ext cx="1858426"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Demand Manager completes Kansas IT Business Risk Assessment</a:t>
            </a:r>
            <a:r>
              <a:rPr lang="en-US" sz="1200" kern="1200" dirty="0">
                <a:solidFill>
                  <a:srgbClr val="343534"/>
                </a:solidFill>
                <a:latin typeface="Century Gothic" panose="020F0302020204030204"/>
                <a:ea typeface="+mn-ea"/>
                <a:cs typeface="+mn-cs"/>
              </a:rPr>
              <a: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343534"/>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Cost plans, benefit plans, funding sources are created.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Financial information on cost of ownership and length of commitment defined.</a:t>
            </a:r>
            <a:endPar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4159104" y="3429000"/>
            <a:ext cx="1822247"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The Demand Manager completes Demand Tasks for  SOW/RFP, IV&amp;V and Feasibility Study documentation (if required).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Compliance Acknowledgement completed.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Executive Authority approval.</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013906" y="3627391"/>
            <a:ext cx="174690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KITO completeness review.</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JCIT advise and consult.</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CITO approval.</a:t>
            </a:r>
          </a:p>
        </p:txBody>
      </p:sp>
      <p:sp>
        <p:nvSpPr>
          <p:cNvPr id="68" name="TextBox 67">
            <a:extLst>
              <a:ext uri="{FF2B5EF4-FFF2-40B4-BE49-F238E27FC236}">
                <a16:creationId xmlns:a16="http://schemas.microsoft.com/office/drawing/2014/main" id="{6CE7127C-53EB-46F0-A6CE-35B6F7CC01B6}"/>
              </a:ext>
            </a:extLst>
          </p:cNvPr>
          <p:cNvSpPr txBox="1"/>
          <p:nvPr/>
        </p:nvSpPr>
        <p:spPr>
          <a:xfrm>
            <a:off x="7833931" y="3646542"/>
            <a:ext cx="175053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If CITO approves demand, Approved state is automatically completed.</a:t>
            </a:r>
            <a:endParaRPr lang="en-US" sz="1200" dirty="0">
              <a:solidFill>
                <a:srgbClr val="343534"/>
              </a:solidFill>
              <a:latin typeface="Century Gothic" panose="020B0502020202020204" pitchFamily="34" charset="0"/>
            </a:endParaRPr>
          </a:p>
        </p:txBody>
      </p:sp>
      <p:sp>
        <p:nvSpPr>
          <p:cNvPr id="69" name="TextBox 68">
            <a:extLst>
              <a:ext uri="{FF2B5EF4-FFF2-40B4-BE49-F238E27FC236}">
                <a16:creationId xmlns:a16="http://schemas.microsoft.com/office/drawing/2014/main" id="{2AF038CC-DADB-487F-9001-0C1538B58EFD}"/>
              </a:ext>
            </a:extLst>
          </p:cNvPr>
          <p:cNvSpPr txBox="1"/>
          <p:nvPr/>
        </p:nvSpPr>
        <p:spPr>
          <a:xfrm>
            <a:off x="9656967" y="3627391"/>
            <a:ext cx="1812783"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rgbClr val="343534"/>
                </a:solidFill>
                <a:latin typeface="Century Gothic" panose="020F0302020204030204"/>
              </a:rPr>
              <a:t>If CITO approves the demand, the demand is automatically set to Completed and the Project record is automatically created. </a:t>
            </a: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Agency is authorized to begin procurement.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5" name="Chevron 4">
            <a:extLst>
              <a:ext uri="{FF2B5EF4-FFF2-40B4-BE49-F238E27FC236}">
                <a16:creationId xmlns:a16="http://schemas.microsoft.com/office/drawing/2014/main" id="{5AC56AC9-34B9-1078-C65B-CCC3997D45A3}"/>
              </a:ext>
            </a:extLst>
          </p:cNvPr>
          <p:cNvSpPr>
            <a:spLocks noChangeAspect="1"/>
          </p:cNvSpPr>
          <p:nvPr/>
        </p:nvSpPr>
        <p:spPr>
          <a:xfrm>
            <a:off x="3626811" y="1259070"/>
            <a:ext cx="3158246" cy="328528"/>
          </a:xfrm>
          <a:prstGeom prst="chevron">
            <a:avLst/>
          </a:prstGeom>
          <a:solidFill>
            <a:schemeClr val="accent1">
              <a:lumMod val="75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Correction After Rejection</a:t>
            </a:r>
          </a:p>
        </p:txBody>
      </p:sp>
      <p:sp>
        <p:nvSpPr>
          <p:cNvPr id="4" name="Rectangle 3">
            <a:extLst>
              <a:ext uri="{FF2B5EF4-FFF2-40B4-BE49-F238E27FC236}">
                <a16:creationId xmlns:a16="http://schemas.microsoft.com/office/drawing/2014/main" id="{D1E709C3-4D08-F40F-E1E1-C0C47309FEBE}"/>
              </a:ext>
            </a:extLst>
          </p:cNvPr>
          <p:cNvSpPr/>
          <p:nvPr/>
        </p:nvSpPr>
        <p:spPr>
          <a:xfrm>
            <a:off x="4015417" y="1569931"/>
            <a:ext cx="2546799" cy="121917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2402519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with medium confidence">
            <a:extLst>
              <a:ext uri="{FF2B5EF4-FFF2-40B4-BE49-F238E27FC236}">
                <a16:creationId xmlns:a16="http://schemas.microsoft.com/office/drawing/2014/main" id="{E9ABEAA0-B347-1D03-6A6F-FC2806A05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15" y="1882224"/>
            <a:ext cx="6114791" cy="1447037"/>
          </a:xfrm>
          <a:prstGeom prst="rect">
            <a:avLst/>
          </a:prstGeom>
          <a:ln>
            <a:solidFill>
              <a:schemeClr val="tx1"/>
            </a:solidFill>
          </a:ln>
        </p:spPr>
      </p:pic>
      <p:pic>
        <p:nvPicPr>
          <p:cNvPr id="5" name="Picture 4" descr="A screenshot of a computer&#10;&#10;Description automatically generated with medium confidence">
            <a:extLst>
              <a:ext uri="{FF2B5EF4-FFF2-40B4-BE49-F238E27FC236}">
                <a16:creationId xmlns:a16="http://schemas.microsoft.com/office/drawing/2014/main" id="{267630DB-45D1-2373-4FFE-75F0A8F5B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985" y="3545722"/>
            <a:ext cx="6688874" cy="2874215"/>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600" b="0" dirty="0"/>
              <a:t>Screened Demand: SOW / RFP</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11082268" cy="523220"/>
          </a:xfrm>
          <a:prstGeom prst="rect">
            <a:avLst/>
          </a:prstGeom>
          <a:noFill/>
        </p:spPr>
        <p:txBody>
          <a:bodyPr wrap="square" rtlCol="0">
            <a:spAutoFit/>
          </a:bodyPr>
          <a:lstStyle/>
          <a:p>
            <a:r>
              <a:rPr lang="en-US" dirty="0"/>
              <a:t>On the Demand Tasks Related List, the Statement of Work (SOW) / Request for Proposal (RFP) task is generated. The SOW or RFP document must be attached </a:t>
            </a:r>
            <a:r>
              <a:rPr lang="en-US" i="1" dirty="0"/>
              <a:t>within</a:t>
            </a:r>
            <a:r>
              <a:rPr lang="en-US" dirty="0"/>
              <a:t> the Demand Task record. Click on the record number to open the record. </a:t>
            </a:r>
          </a:p>
        </p:txBody>
      </p:sp>
      <p:sp>
        <p:nvSpPr>
          <p:cNvPr id="17" name="TextBox 16">
            <a:extLst>
              <a:ext uri="{FF2B5EF4-FFF2-40B4-BE49-F238E27FC236}">
                <a16:creationId xmlns:a16="http://schemas.microsoft.com/office/drawing/2014/main" id="{5E974C85-833E-B040-BC1C-5883B03AEA34}"/>
              </a:ext>
            </a:extLst>
          </p:cNvPr>
          <p:cNvSpPr txBox="1"/>
          <p:nvPr/>
        </p:nvSpPr>
        <p:spPr>
          <a:xfrm>
            <a:off x="657715" y="3545722"/>
            <a:ext cx="4219085" cy="2246769"/>
          </a:xfrm>
          <a:prstGeom prst="rect">
            <a:avLst/>
          </a:prstGeom>
          <a:noFill/>
        </p:spPr>
        <p:txBody>
          <a:bodyPr wrap="square" rtlCol="0">
            <a:spAutoFit/>
          </a:bodyPr>
          <a:lstStyle/>
          <a:p>
            <a:r>
              <a:rPr lang="en-US" dirty="0"/>
              <a:t>Attach the SOW or RFP by clicking on the paperclip in the header. When this is complete, the attachment will show in the record header. </a:t>
            </a:r>
          </a:p>
          <a:p>
            <a:endParaRPr lang="en-US" dirty="0"/>
          </a:p>
          <a:p>
            <a:r>
              <a:rPr lang="en-US" dirty="0"/>
              <a:t>In the State field, select ‘Closed Complete’ and click on the ‘Update’ button to save the record and return to the demand.</a:t>
            </a:r>
          </a:p>
          <a:p>
            <a:endParaRPr lang="en-US" dirty="0"/>
          </a:p>
          <a:p>
            <a:r>
              <a:rPr lang="en-US" dirty="0"/>
              <a:t>NOTE: If there is no SOW or RFP, attach Word  document explaining why.</a:t>
            </a:r>
          </a:p>
        </p:txBody>
      </p:sp>
      <p:sp>
        <p:nvSpPr>
          <p:cNvPr id="6" name="Rectangle 5">
            <a:extLst>
              <a:ext uri="{FF2B5EF4-FFF2-40B4-BE49-F238E27FC236}">
                <a16:creationId xmlns:a16="http://schemas.microsoft.com/office/drawing/2014/main" id="{1DCA8A62-2CC1-0D97-967C-00AF05F63417}"/>
              </a:ext>
            </a:extLst>
          </p:cNvPr>
          <p:cNvSpPr/>
          <p:nvPr/>
        </p:nvSpPr>
        <p:spPr>
          <a:xfrm>
            <a:off x="1256370" y="3077737"/>
            <a:ext cx="1293541" cy="25152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63A7A9E7-8F23-CA53-66B7-E7205404940E}"/>
              </a:ext>
            </a:extLst>
          </p:cNvPr>
          <p:cNvSpPr/>
          <p:nvPr/>
        </p:nvSpPr>
        <p:spPr>
          <a:xfrm>
            <a:off x="9980163" y="3545722"/>
            <a:ext cx="275064" cy="25861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1E3105E8-1E36-D127-0CFF-9B51E755703C}"/>
              </a:ext>
            </a:extLst>
          </p:cNvPr>
          <p:cNvSpPr/>
          <p:nvPr/>
        </p:nvSpPr>
        <p:spPr>
          <a:xfrm>
            <a:off x="9507917" y="5361605"/>
            <a:ext cx="1219556" cy="2052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7" name="Straight Arrow Connector 6">
            <a:extLst>
              <a:ext uri="{FF2B5EF4-FFF2-40B4-BE49-F238E27FC236}">
                <a16:creationId xmlns:a16="http://schemas.microsoft.com/office/drawing/2014/main" id="{EFB30694-77C5-5768-98A2-0905C6D2FD81}"/>
              </a:ext>
            </a:extLst>
          </p:cNvPr>
          <p:cNvCxnSpPr>
            <a:cxnSpLocks/>
          </p:cNvCxnSpPr>
          <p:nvPr/>
        </p:nvCxnSpPr>
        <p:spPr>
          <a:xfrm flipH="1">
            <a:off x="6839415" y="3719245"/>
            <a:ext cx="3078480" cy="1539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267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with medium confidence">
            <a:extLst>
              <a:ext uri="{FF2B5EF4-FFF2-40B4-BE49-F238E27FC236}">
                <a16:creationId xmlns:a16="http://schemas.microsoft.com/office/drawing/2014/main" id="{1EA8F8B5-2B2A-19BB-7E4A-BEE78704B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165" y="3545722"/>
            <a:ext cx="7328313" cy="2260346"/>
          </a:xfrm>
          <a:prstGeom prst="rect">
            <a:avLst/>
          </a:prstGeom>
          <a:ln>
            <a:solidFill>
              <a:schemeClr val="tx1"/>
            </a:solidFill>
          </a:ln>
        </p:spPr>
      </p:pic>
      <p:pic>
        <p:nvPicPr>
          <p:cNvPr id="8" name="Picture 7" descr="A screenshot of a computer&#10;&#10;Description automatically generated with medium confidence">
            <a:extLst>
              <a:ext uri="{FF2B5EF4-FFF2-40B4-BE49-F238E27FC236}">
                <a16:creationId xmlns:a16="http://schemas.microsoft.com/office/drawing/2014/main" id="{37FDE7B1-E4AD-3E49-5F2A-B89236246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24" y="1939407"/>
            <a:ext cx="6210935" cy="137287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Screened Demand: Feasibility Study Documentation</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11082268" cy="523220"/>
          </a:xfrm>
          <a:prstGeom prst="rect">
            <a:avLst/>
          </a:prstGeom>
          <a:noFill/>
        </p:spPr>
        <p:txBody>
          <a:bodyPr wrap="square" rtlCol="0">
            <a:spAutoFit/>
          </a:bodyPr>
          <a:lstStyle/>
          <a:p>
            <a:r>
              <a:rPr lang="en-US" dirty="0"/>
              <a:t>On the Demand Tasks Related List, the Feasibility Study Documentation task is generated for demands over $10M. The Feasibility Study Documentation document must be attached </a:t>
            </a:r>
            <a:r>
              <a:rPr lang="en-US" i="1" dirty="0"/>
              <a:t>within</a:t>
            </a:r>
            <a:r>
              <a:rPr lang="en-US" dirty="0"/>
              <a:t> the Demand Task record. Click on the record number to open the record. </a:t>
            </a:r>
          </a:p>
        </p:txBody>
      </p:sp>
      <p:sp>
        <p:nvSpPr>
          <p:cNvPr id="17" name="TextBox 16">
            <a:extLst>
              <a:ext uri="{FF2B5EF4-FFF2-40B4-BE49-F238E27FC236}">
                <a16:creationId xmlns:a16="http://schemas.microsoft.com/office/drawing/2014/main" id="{5E974C85-833E-B040-BC1C-5883B03AEA34}"/>
              </a:ext>
            </a:extLst>
          </p:cNvPr>
          <p:cNvSpPr txBox="1"/>
          <p:nvPr/>
        </p:nvSpPr>
        <p:spPr>
          <a:xfrm>
            <a:off x="662356" y="3430910"/>
            <a:ext cx="3826541" cy="2677656"/>
          </a:xfrm>
          <a:prstGeom prst="rect">
            <a:avLst/>
          </a:prstGeom>
          <a:noFill/>
        </p:spPr>
        <p:txBody>
          <a:bodyPr wrap="square" rtlCol="0">
            <a:spAutoFit/>
          </a:bodyPr>
          <a:lstStyle/>
          <a:p>
            <a:r>
              <a:rPr lang="en-US" dirty="0"/>
              <a:t>Attach the Feasibility Study document by clicking on the paperclip in the header. When this is complete, the attachment will show in the record header. </a:t>
            </a:r>
          </a:p>
          <a:p>
            <a:endParaRPr lang="en-US" dirty="0"/>
          </a:p>
          <a:p>
            <a:r>
              <a:rPr lang="en-US" dirty="0"/>
              <a:t>NOTE: This document is not required for IT demands under $10M but may be added if desired.</a:t>
            </a:r>
          </a:p>
          <a:p>
            <a:endParaRPr lang="en-US" dirty="0"/>
          </a:p>
          <a:p>
            <a:r>
              <a:rPr lang="en-US" dirty="0"/>
              <a:t>In the State field, select ‘Closed Complete’ and click on the ‘Update’ button to save the record and return to the demand.</a:t>
            </a:r>
          </a:p>
        </p:txBody>
      </p:sp>
      <p:sp>
        <p:nvSpPr>
          <p:cNvPr id="6" name="Rectangle 5">
            <a:extLst>
              <a:ext uri="{FF2B5EF4-FFF2-40B4-BE49-F238E27FC236}">
                <a16:creationId xmlns:a16="http://schemas.microsoft.com/office/drawing/2014/main" id="{1DCA8A62-2CC1-0D97-967C-00AF05F63417}"/>
              </a:ext>
            </a:extLst>
          </p:cNvPr>
          <p:cNvSpPr/>
          <p:nvPr/>
        </p:nvSpPr>
        <p:spPr>
          <a:xfrm>
            <a:off x="1249178" y="2882104"/>
            <a:ext cx="1932637" cy="22536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63A7A9E7-8F23-CA53-66B7-E7205404940E}"/>
              </a:ext>
            </a:extLst>
          </p:cNvPr>
          <p:cNvSpPr/>
          <p:nvPr/>
        </p:nvSpPr>
        <p:spPr>
          <a:xfrm>
            <a:off x="10452409" y="3519052"/>
            <a:ext cx="275064" cy="25861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1E3105E8-1E36-D127-0CFF-9B51E755703C}"/>
              </a:ext>
            </a:extLst>
          </p:cNvPr>
          <p:cNvSpPr/>
          <p:nvPr/>
        </p:nvSpPr>
        <p:spPr>
          <a:xfrm>
            <a:off x="9559956" y="4945293"/>
            <a:ext cx="1115478" cy="2052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7" name="Straight Arrow Connector 6">
            <a:extLst>
              <a:ext uri="{FF2B5EF4-FFF2-40B4-BE49-F238E27FC236}">
                <a16:creationId xmlns:a16="http://schemas.microsoft.com/office/drawing/2014/main" id="{EFB30694-77C5-5768-98A2-0905C6D2FD81}"/>
              </a:ext>
            </a:extLst>
          </p:cNvPr>
          <p:cNvCxnSpPr>
            <a:cxnSpLocks/>
          </p:cNvCxnSpPr>
          <p:nvPr/>
        </p:nvCxnSpPr>
        <p:spPr>
          <a:xfrm flipH="1">
            <a:off x="6190290" y="3648358"/>
            <a:ext cx="4199851" cy="1293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345070"/>
            <a:ext cx="11460932" cy="715530"/>
          </a:xfrm>
        </p:spPr>
        <p:txBody>
          <a:bodyPr/>
          <a:lstStyle/>
          <a:p>
            <a:r>
              <a:rPr lang="en-US" sz="3400" b="0" dirty="0"/>
              <a:t>Screened Demand: Compliance Acknowledgement</a:t>
            </a:r>
          </a:p>
        </p:txBody>
      </p:sp>
      <p:sp>
        <p:nvSpPr>
          <p:cNvPr id="3" name="TextBox 2">
            <a:extLst>
              <a:ext uri="{FF2B5EF4-FFF2-40B4-BE49-F238E27FC236}">
                <a16:creationId xmlns:a16="http://schemas.microsoft.com/office/drawing/2014/main" id="{F8264340-48D4-F564-4CFE-D33728819AF1}"/>
              </a:ext>
            </a:extLst>
          </p:cNvPr>
          <p:cNvSpPr txBox="1"/>
          <p:nvPr/>
        </p:nvSpPr>
        <p:spPr>
          <a:xfrm>
            <a:off x="554866" y="1192456"/>
            <a:ext cx="11082268" cy="307777"/>
          </a:xfrm>
          <a:prstGeom prst="rect">
            <a:avLst/>
          </a:prstGeom>
          <a:noFill/>
        </p:spPr>
        <p:txBody>
          <a:bodyPr wrap="square" rtlCol="0">
            <a:spAutoFit/>
          </a:bodyPr>
          <a:lstStyle/>
          <a:p>
            <a:r>
              <a:rPr lang="en-US" dirty="0"/>
              <a:t>On the Requirements Related List, the Compliance Acknowledgement record is generated. Click on the record number to open the record. </a:t>
            </a:r>
          </a:p>
        </p:txBody>
      </p:sp>
      <p:sp>
        <p:nvSpPr>
          <p:cNvPr id="17" name="TextBox 16">
            <a:extLst>
              <a:ext uri="{FF2B5EF4-FFF2-40B4-BE49-F238E27FC236}">
                <a16:creationId xmlns:a16="http://schemas.microsoft.com/office/drawing/2014/main" id="{5E974C85-833E-B040-BC1C-5883B03AEA34}"/>
              </a:ext>
            </a:extLst>
          </p:cNvPr>
          <p:cNvSpPr txBox="1"/>
          <p:nvPr/>
        </p:nvSpPr>
        <p:spPr>
          <a:xfrm>
            <a:off x="5498443" y="1678168"/>
            <a:ext cx="6264019" cy="1815882"/>
          </a:xfrm>
          <a:prstGeom prst="rect">
            <a:avLst/>
          </a:prstGeom>
          <a:noFill/>
        </p:spPr>
        <p:txBody>
          <a:bodyPr wrap="square" rtlCol="0">
            <a:spAutoFit/>
          </a:bodyPr>
          <a:lstStyle/>
          <a:p>
            <a:r>
              <a:rPr lang="en-US" dirty="0"/>
              <a:t>The Architectural Compliance attestation is an acknowledgement the state agency submitting the proposed demand complies with ITEC Policy 4010 and ITEC Policy 9500. </a:t>
            </a:r>
          </a:p>
          <a:p>
            <a:endParaRPr lang="en-US" dirty="0"/>
          </a:p>
          <a:p>
            <a:r>
              <a:rPr lang="en-US" dirty="0"/>
              <a:t>In the State field, select ‘Accepted’ (not Approved) and click on the ‘Update’ button to save the record and return to the demand.</a:t>
            </a:r>
          </a:p>
          <a:p>
            <a:endParaRPr lang="en-US" dirty="0"/>
          </a:p>
          <a:p>
            <a:r>
              <a:rPr lang="en-US" dirty="0"/>
              <a:t>NOTE: Tasks stay with the Demand, Requirements move to the Project.</a:t>
            </a:r>
          </a:p>
        </p:txBody>
      </p:sp>
      <p:pic>
        <p:nvPicPr>
          <p:cNvPr id="8" name="Picture 7" descr="A screenshot of a computer&#10;&#10;Description automatically generated with medium confidence">
            <a:extLst>
              <a:ext uri="{FF2B5EF4-FFF2-40B4-BE49-F238E27FC236}">
                <a16:creationId xmlns:a16="http://schemas.microsoft.com/office/drawing/2014/main" id="{B0D53AC7-D163-538C-1CED-619DA56C10A1}"/>
              </a:ext>
            </a:extLst>
          </p:cNvPr>
          <p:cNvPicPr>
            <a:picLocks noChangeAspect="1"/>
          </p:cNvPicPr>
          <p:nvPr/>
        </p:nvPicPr>
        <p:blipFill>
          <a:blip r:embed="rId3"/>
          <a:stretch>
            <a:fillRect/>
          </a:stretch>
        </p:blipFill>
        <p:spPr>
          <a:xfrm>
            <a:off x="747231" y="1724247"/>
            <a:ext cx="4597400" cy="1892300"/>
          </a:xfrm>
          <a:prstGeom prst="rect">
            <a:avLst/>
          </a:prstGeom>
          <a:ln>
            <a:solidFill>
              <a:schemeClr val="tx1"/>
            </a:solidFill>
          </a:ln>
        </p:spPr>
      </p:pic>
      <p:sp>
        <p:nvSpPr>
          <p:cNvPr id="10" name="Rectangle 9">
            <a:extLst>
              <a:ext uri="{FF2B5EF4-FFF2-40B4-BE49-F238E27FC236}">
                <a16:creationId xmlns:a16="http://schemas.microsoft.com/office/drawing/2014/main" id="{661D20C4-A99F-D666-07CD-E24505A78512}"/>
              </a:ext>
            </a:extLst>
          </p:cNvPr>
          <p:cNvSpPr/>
          <p:nvPr/>
        </p:nvSpPr>
        <p:spPr>
          <a:xfrm>
            <a:off x="2874768" y="2954956"/>
            <a:ext cx="1324579" cy="22424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nvGrpSpPr>
          <p:cNvPr id="23" name="Group 22">
            <a:extLst>
              <a:ext uri="{FF2B5EF4-FFF2-40B4-BE49-F238E27FC236}">
                <a16:creationId xmlns:a16="http://schemas.microsoft.com/office/drawing/2014/main" id="{E366926B-3B60-D2F0-2BEB-E16EFC20F0C5}"/>
              </a:ext>
            </a:extLst>
          </p:cNvPr>
          <p:cNvGrpSpPr/>
          <p:nvPr/>
        </p:nvGrpSpPr>
        <p:grpSpPr>
          <a:xfrm>
            <a:off x="5110586" y="3677354"/>
            <a:ext cx="6810170" cy="2338846"/>
            <a:chOff x="4756195" y="4004456"/>
            <a:chExt cx="6810170" cy="2338846"/>
          </a:xfrm>
        </p:grpSpPr>
        <p:pic>
          <p:nvPicPr>
            <p:cNvPr id="19" name="Picture 18" descr="A screenshot of a computer&#10;&#10;Description automatically generated with medium confidence">
              <a:extLst>
                <a:ext uri="{FF2B5EF4-FFF2-40B4-BE49-F238E27FC236}">
                  <a16:creationId xmlns:a16="http://schemas.microsoft.com/office/drawing/2014/main" id="{B9325DE1-C629-9550-E33C-76FB38E9E68C}"/>
                </a:ext>
              </a:extLst>
            </p:cNvPr>
            <p:cNvPicPr>
              <a:picLocks noChangeAspect="1"/>
            </p:cNvPicPr>
            <p:nvPr/>
          </p:nvPicPr>
          <p:blipFill>
            <a:blip r:embed="rId4"/>
            <a:stretch>
              <a:fillRect/>
            </a:stretch>
          </p:blipFill>
          <p:spPr>
            <a:xfrm>
              <a:off x="4756195" y="4004456"/>
              <a:ext cx="6810170" cy="2338846"/>
            </a:xfrm>
            <a:prstGeom prst="rect">
              <a:avLst/>
            </a:prstGeom>
            <a:ln>
              <a:solidFill>
                <a:schemeClr val="tx1"/>
              </a:solidFill>
            </a:ln>
          </p:spPr>
        </p:pic>
        <p:sp>
          <p:nvSpPr>
            <p:cNvPr id="21" name="Rectangle 20">
              <a:extLst>
                <a:ext uri="{FF2B5EF4-FFF2-40B4-BE49-F238E27FC236}">
                  <a16:creationId xmlns:a16="http://schemas.microsoft.com/office/drawing/2014/main" id="{4ED17FCA-EE1F-604C-2F8E-CB488D3AA917}"/>
                </a:ext>
              </a:extLst>
            </p:cNvPr>
            <p:cNvSpPr/>
            <p:nvPr/>
          </p:nvSpPr>
          <p:spPr>
            <a:xfrm>
              <a:off x="9538705" y="5032489"/>
              <a:ext cx="993341" cy="14139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2" name="Rectangle 21">
              <a:extLst>
                <a:ext uri="{FF2B5EF4-FFF2-40B4-BE49-F238E27FC236}">
                  <a16:creationId xmlns:a16="http://schemas.microsoft.com/office/drawing/2014/main" id="{6298126E-0F14-5E55-737D-061AEDA4EBEE}"/>
                </a:ext>
              </a:extLst>
            </p:cNvPr>
            <p:cNvSpPr/>
            <p:nvPr/>
          </p:nvSpPr>
          <p:spPr>
            <a:xfrm>
              <a:off x="10288645" y="6131217"/>
              <a:ext cx="1119427" cy="14139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886974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8A8F3EAE-AEE3-D64F-2AFA-E19016F9B08E}"/>
              </a:ext>
            </a:extLst>
          </p:cNvPr>
          <p:cNvPicPr>
            <a:picLocks noChangeAspect="1"/>
          </p:cNvPicPr>
          <p:nvPr/>
        </p:nvPicPr>
        <p:blipFill>
          <a:blip r:embed="rId2"/>
          <a:stretch>
            <a:fillRect/>
          </a:stretch>
        </p:blipFill>
        <p:spPr>
          <a:xfrm>
            <a:off x="747231" y="1724247"/>
            <a:ext cx="4377356" cy="1801729"/>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302610"/>
            <a:ext cx="11460932" cy="715530"/>
          </a:xfrm>
        </p:spPr>
        <p:txBody>
          <a:bodyPr/>
          <a:lstStyle/>
          <a:p>
            <a:r>
              <a:rPr lang="en-US" sz="3600" b="0" dirty="0"/>
              <a:t>Screened Demand: IV&amp;V</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086693"/>
            <a:ext cx="11082268" cy="523220"/>
          </a:xfrm>
          <a:prstGeom prst="rect">
            <a:avLst/>
          </a:prstGeom>
          <a:noFill/>
        </p:spPr>
        <p:txBody>
          <a:bodyPr wrap="square" rtlCol="0">
            <a:spAutoFit/>
          </a:bodyPr>
          <a:lstStyle/>
          <a:p>
            <a:r>
              <a:rPr lang="en-US" dirty="0"/>
              <a:t>On the Requirements Related List, the Independent Verification &amp; Validation Acknowledgement (IV&amp;V) record is generated for Demands &gt;$10M. Click on the record number to open the record. </a:t>
            </a:r>
          </a:p>
        </p:txBody>
      </p:sp>
      <p:sp>
        <p:nvSpPr>
          <p:cNvPr id="17" name="TextBox 16">
            <a:extLst>
              <a:ext uri="{FF2B5EF4-FFF2-40B4-BE49-F238E27FC236}">
                <a16:creationId xmlns:a16="http://schemas.microsoft.com/office/drawing/2014/main" id="{5E974C85-833E-B040-BC1C-5883B03AEA34}"/>
              </a:ext>
            </a:extLst>
          </p:cNvPr>
          <p:cNvSpPr txBox="1"/>
          <p:nvPr/>
        </p:nvSpPr>
        <p:spPr>
          <a:xfrm>
            <a:off x="663664" y="3620064"/>
            <a:ext cx="3826541" cy="2246769"/>
          </a:xfrm>
          <a:prstGeom prst="rect">
            <a:avLst/>
          </a:prstGeom>
          <a:noFill/>
        </p:spPr>
        <p:txBody>
          <a:bodyPr wrap="square" rtlCol="0">
            <a:spAutoFit/>
          </a:bodyPr>
          <a:lstStyle/>
          <a:p>
            <a:r>
              <a:rPr lang="en-US" dirty="0"/>
              <a:t>The IV&amp;V is an acknowledgement the state agency submitting the proposed demand complies with ITEC Policy 2510 A. </a:t>
            </a:r>
          </a:p>
          <a:p>
            <a:endParaRPr lang="en-US" dirty="0"/>
          </a:p>
          <a:p>
            <a:r>
              <a:rPr lang="en-US" dirty="0"/>
              <a:t>In the State field, select ‘Accepted’ (not Approved) and click on the ‘Update’ button to save the record and return to the demand.</a:t>
            </a:r>
          </a:p>
          <a:p>
            <a:endParaRPr lang="en-US" dirty="0"/>
          </a:p>
          <a:p>
            <a:r>
              <a:rPr lang="en-US" dirty="0"/>
              <a:t>ITEC Policy link will open in a new browser tab.</a:t>
            </a:r>
          </a:p>
        </p:txBody>
      </p:sp>
      <p:sp>
        <p:nvSpPr>
          <p:cNvPr id="6" name="Rectangle 5">
            <a:extLst>
              <a:ext uri="{FF2B5EF4-FFF2-40B4-BE49-F238E27FC236}">
                <a16:creationId xmlns:a16="http://schemas.microsoft.com/office/drawing/2014/main" id="{1DCA8A62-2CC1-0D97-967C-00AF05F63417}"/>
              </a:ext>
            </a:extLst>
          </p:cNvPr>
          <p:cNvSpPr/>
          <p:nvPr/>
        </p:nvSpPr>
        <p:spPr>
          <a:xfrm>
            <a:off x="2802406" y="3136462"/>
            <a:ext cx="986762" cy="29103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descr="A screenshot of a survey&#10;&#10;Description automatically generated with low confidence">
            <a:extLst>
              <a:ext uri="{FF2B5EF4-FFF2-40B4-BE49-F238E27FC236}">
                <a16:creationId xmlns:a16="http://schemas.microsoft.com/office/drawing/2014/main" id="{055E00FD-D392-3551-1D54-15F7BFD1F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697" y="3620064"/>
            <a:ext cx="6808531" cy="2111663"/>
          </a:xfrm>
          <a:prstGeom prst="rect">
            <a:avLst/>
          </a:prstGeom>
          <a:ln>
            <a:solidFill>
              <a:schemeClr val="tx1"/>
            </a:solidFill>
          </a:ln>
        </p:spPr>
      </p:pic>
      <p:sp>
        <p:nvSpPr>
          <p:cNvPr id="9" name="Rectangle 8">
            <a:extLst>
              <a:ext uri="{FF2B5EF4-FFF2-40B4-BE49-F238E27FC236}">
                <a16:creationId xmlns:a16="http://schemas.microsoft.com/office/drawing/2014/main" id="{63A7A9E7-8F23-CA53-66B7-E7205404940E}"/>
              </a:ext>
            </a:extLst>
          </p:cNvPr>
          <p:cNvSpPr/>
          <p:nvPr/>
        </p:nvSpPr>
        <p:spPr>
          <a:xfrm>
            <a:off x="9798204" y="4595885"/>
            <a:ext cx="788019" cy="15453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1E3105E8-1E36-D127-0CFF-9B51E755703C}"/>
              </a:ext>
            </a:extLst>
          </p:cNvPr>
          <p:cNvSpPr/>
          <p:nvPr/>
        </p:nvSpPr>
        <p:spPr>
          <a:xfrm>
            <a:off x="11158654" y="5501268"/>
            <a:ext cx="580574" cy="2052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610752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14428" y="139798"/>
            <a:ext cx="11460932" cy="715530"/>
          </a:xfrm>
        </p:spPr>
        <p:txBody>
          <a:bodyPr/>
          <a:lstStyle/>
          <a:p>
            <a:r>
              <a:rPr lang="en-US" sz="3400" b="0" dirty="0"/>
              <a:t>Screened Demand: Executive Authority Approval</a:t>
            </a:r>
          </a:p>
        </p:txBody>
      </p:sp>
      <p:sp>
        <p:nvSpPr>
          <p:cNvPr id="3" name="TextBox 2">
            <a:extLst>
              <a:ext uri="{FF2B5EF4-FFF2-40B4-BE49-F238E27FC236}">
                <a16:creationId xmlns:a16="http://schemas.microsoft.com/office/drawing/2014/main" id="{F8264340-48D4-F564-4CFE-D33728819AF1}"/>
              </a:ext>
            </a:extLst>
          </p:cNvPr>
          <p:cNvSpPr txBox="1"/>
          <p:nvPr/>
        </p:nvSpPr>
        <p:spPr>
          <a:xfrm>
            <a:off x="414428" y="893487"/>
            <a:ext cx="11082268" cy="1569660"/>
          </a:xfrm>
          <a:prstGeom prst="rect">
            <a:avLst/>
          </a:prstGeom>
          <a:noFill/>
        </p:spPr>
        <p:txBody>
          <a:bodyPr wrap="square" rtlCol="0">
            <a:spAutoFit/>
          </a:bodyPr>
          <a:lstStyle/>
          <a:p>
            <a:r>
              <a:rPr lang="en-US" sz="1200" dirty="0"/>
              <a:t>Executive Authority approval is your Agency Secretary or similar role that is replacing the Agency Cover Letter Signature.</a:t>
            </a:r>
          </a:p>
          <a:p>
            <a:r>
              <a:rPr lang="en-US" sz="1200" dirty="0"/>
              <a:t>Ensure the Executive Authority is aware </a:t>
            </a:r>
            <a:r>
              <a:rPr lang="en-US" sz="1200" u="sng" dirty="0"/>
              <a:t>before completing your last task</a:t>
            </a:r>
            <a:r>
              <a:rPr lang="en-US" sz="1200" dirty="0"/>
              <a:t>, because the email will send automatically after all Tasks/Requirements are closed.</a:t>
            </a:r>
          </a:p>
          <a:p>
            <a:pPr marL="342900" indent="-342900">
              <a:buFont typeface="Arial"/>
              <a:buAutoNum type="arabicPeriod"/>
            </a:pPr>
            <a:r>
              <a:rPr lang="en-US" sz="1200" dirty="0"/>
              <a:t>When all required information has been entered, the Executive Authority will receive a notification to review and approve the request. </a:t>
            </a:r>
          </a:p>
          <a:p>
            <a:pPr marL="342900" indent="-342900">
              <a:buAutoNum type="arabicPeriod"/>
            </a:pPr>
            <a:r>
              <a:rPr lang="en-US" sz="1200" dirty="0"/>
              <a:t>When all required information has been entered, the Executive Authority is sent an email notification to review the demand request. </a:t>
            </a:r>
          </a:p>
          <a:p>
            <a:endParaRPr lang="en-US" sz="1200" dirty="0"/>
          </a:p>
          <a:p>
            <a:r>
              <a:rPr lang="en-US" sz="1200" dirty="0"/>
              <a:t>If the Executive Authority approves the demand, the ‘Qualify’ button appears to move the demand to the Qualified state.</a:t>
            </a:r>
          </a:p>
          <a:p>
            <a:endParaRPr lang="en-US" sz="1200" dirty="0"/>
          </a:p>
          <a:p>
            <a:r>
              <a:rPr lang="en-US" sz="1200" dirty="0"/>
              <a:t>If the Executive Authority rejects the demand, it is sent back to the Draft state. NOTE: Assessments cannot be retaken. </a:t>
            </a:r>
          </a:p>
        </p:txBody>
      </p:sp>
      <p:pic>
        <p:nvPicPr>
          <p:cNvPr id="9" name="Picture 8" descr="A picture containing text, screenshot, receipt, font&#10;&#10;Description automatically generated">
            <a:extLst>
              <a:ext uri="{FF2B5EF4-FFF2-40B4-BE49-F238E27FC236}">
                <a16:creationId xmlns:a16="http://schemas.microsoft.com/office/drawing/2014/main" id="{6C0A7FE2-476B-616B-8041-0ACF0BCC0B9A}"/>
              </a:ext>
            </a:extLst>
          </p:cNvPr>
          <p:cNvPicPr>
            <a:picLocks noChangeAspect="1"/>
          </p:cNvPicPr>
          <p:nvPr/>
        </p:nvPicPr>
        <p:blipFill>
          <a:blip r:embed="rId2"/>
          <a:stretch>
            <a:fillRect/>
          </a:stretch>
        </p:blipFill>
        <p:spPr>
          <a:xfrm>
            <a:off x="6489378" y="2562179"/>
            <a:ext cx="5139306" cy="3618158"/>
          </a:xfrm>
          <a:prstGeom prst="rect">
            <a:avLst/>
          </a:prstGeom>
          <a:ln>
            <a:solidFill>
              <a:schemeClr val="tx1"/>
            </a:solidFill>
          </a:ln>
        </p:spPr>
      </p:pic>
      <p:pic>
        <p:nvPicPr>
          <p:cNvPr id="12" name="Picture 11" descr="A screenshot of a computer&#10;&#10;Description automatically generated with low confidence">
            <a:extLst>
              <a:ext uri="{FF2B5EF4-FFF2-40B4-BE49-F238E27FC236}">
                <a16:creationId xmlns:a16="http://schemas.microsoft.com/office/drawing/2014/main" id="{E4A9712F-7D66-3AF7-8A40-26D770268B96}"/>
              </a:ext>
            </a:extLst>
          </p:cNvPr>
          <p:cNvPicPr>
            <a:picLocks noChangeAspect="1"/>
          </p:cNvPicPr>
          <p:nvPr/>
        </p:nvPicPr>
        <p:blipFill>
          <a:blip r:embed="rId3"/>
          <a:stretch>
            <a:fillRect/>
          </a:stretch>
        </p:blipFill>
        <p:spPr>
          <a:xfrm>
            <a:off x="4796748" y="4921403"/>
            <a:ext cx="4836446" cy="1635513"/>
          </a:xfrm>
          <a:prstGeom prst="rect">
            <a:avLst/>
          </a:prstGeom>
          <a:ln>
            <a:solidFill>
              <a:schemeClr val="tx1"/>
            </a:solidFill>
          </a:ln>
        </p:spPr>
      </p:pic>
      <p:sp>
        <p:nvSpPr>
          <p:cNvPr id="13" name="Oval 12">
            <a:extLst>
              <a:ext uri="{FF2B5EF4-FFF2-40B4-BE49-F238E27FC236}">
                <a16:creationId xmlns:a16="http://schemas.microsoft.com/office/drawing/2014/main" id="{DA9E088F-BB71-1B0A-C98A-30338935A061}"/>
              </a:ext>
            </a:extLst>
          </p:cNvPr>
          <p:cNvSpPr/>
          <p:nvPr/>
        </p:nvSpPr>
        <p:spPr>
          <a:xfrm>
            <a:off x="254254" y="256217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3760F306-2D4A-F32F-5C15-0E411DC445BF}"/>
              </a:ext>
            </a:extLst>
          </p:cNvPr>
          <p:cNvSpPr/>
          <p:nvPr/>
        </p:nvSpPr>
        <p:spPr>
          <a:xfrm>
            <a:off x="6190290" y="256821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16" name="Picture 15" descr="A picture containing text, font, line, screenshot&#10;&#10;Description automatically generated">
            <a:extLst>
              <a:ext uri="{FF2B5EF4-FFF2-40B4-BE49-F238E27FC236}">
                <a16:creationId xmlns:a16="http://schemas.microsoft.com/office/drawing/2014/main" id="{3EBB2C87-8AD6-2E75-22B7-F5D2BB262DB1}"/>
              </a:ext>
            </a:extLst>
          </p:cNvPr>
          <p:cNvPicPr>
            <a:picLocks noChangeAspect="1"/>
          </p:cNvPicPr>
          <p:nvPr/>
        </p:nvPicPr>
        <p:blipFill>
          <a:blip r:embed="rId4"/>
          <a:stretch>
            <a:fillRect/>
          </a:stretch>
        </p:blipFill>
        <p:spPr>
          <a:xfrm>
            <a:off x="563316" y="2562179"/>
            <a:ext cx="5207000" cy="1206500"/>
          </a:xfrm>
          <a:prstGeom prst="rect">
            <a:avLst/>
          </a:prstGeom>
          <a:ln>
            <a:solidFill>
              <a:schemeClr val="tx1"/>
            </a:solidFill>
          </a:ln>
        </p:spPr>
      </p:pic>
    </p:spTree>
    <p:extLst>
      <p:ext uri="{BB962C8B-B14F-4D97-AF65-F5344CB8AC3E}">
        <p14:creationId xmlns:p14="http://schemas.microsoft.com/office/powerpoint/2010/main" val="188828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Basic Navigation for ServiceNow</a:t>
            </a:r>
            <a:endParaRPr dirty="0"/>
          </a:p>
        </p:txBody>
      </p:sp>
    </p:spTree>
    <p:extLst>
      <p:ext uri="{BB962C8B-B14F-4D97-AF65-F5344CB8AC3E}">
        <p14:creationId xmlns:p14="http://schemas.microsoft.com/office/powerpoint/2010/main" val="1771386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Description automatically generated with medium confidence">
            <a:extLst>
              <a:ext uri="{FF2B5EF4-FFF2-40B4-BE49-F238E27FC236}">
                <a16:creationId xmlns:a16="http://schemas.microsoft.com/office/drawing/2014/main" id="{153AAC69-5AB1-A1B8-5550-202F813EF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274" y="1670777"/>
            <a:ext cx="5943600" cy="84582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Screened Demand: Move to Qualified </a:t>
            </a:r>
          </a:p>
        </p:txBody>
      </p:sp>
      <p:sp>
        <p:nvSpPr>
          <p:cNvPr id="3" name="TextBox 2">
            <a:extLst>
              <a:ext uri="{FF2B5EF4-FFF2-40B4-BE49-F238E27FC236}">
                <a16:creationId xmlns:a16="http://schemas.microsoft.com/office/drawing/2014/main" id="{F8264340-48D4-F564-4CFE-D33728819AF1}"/>
              </a:ext>
            </a:extLst>
          </p:cNvPr>
          <p:cNvSpPr txBox="1"/>
          <p:nvPr/>
        </p:nvSpPr>
        <p:spPr>
          <a:xfrm>
            <a:off x="526731" y="1147158"/>
            <a:ext cx="10717995" cy="1815882"/>
          </a:xfrm>
          <a:prstGeom prst="rect">
            <a:avLst/>
          </a:prstGeom>
          <a:noFill/>
        </p:spPr>
        <p:txBody>
          <a:bodyPr wrap="square" rtlCol="0">
            <a:spAutoFit/>
          </a:bodyPr>
          <a:lstStyle/>
          <a:p>
            <a:pPr marL="342900" indent="-342900">
              <a:buAutoNum type="arabicPeriod"/>
            </a:pPr>
            <a:r>
              <a:rPr lang="en-US" dirty="0"/>
              <a:t>When all required information has been entered and the Executive Authority approves the demand, the ‘Qualify’ button is available to move the record to the Qualified state.</a:t>
            </a:r>
          </a:p>
          <a:p>
            <a:endParaRPr lang="en-US" dirty="0"/>
          </a:p>
          <a:p>
            <a:endParaRPr lang="en-US" dirty="0"/>
          </a:p>
          <a:p>
            <a:endParaRPr lang="en-US" dirty="0"/>
          </a:p>
          <a:p>
            <a:endParaRPr lang="en-US" dirty="0"/>
          </a:p>
          <a:p>
            <a:endParaRPr lang="en-US" dirty="0"/>
          </a:p>
          <a:p>
            <a:r>
              <a:rPr lang="en-US" dirty="0"/>
              <a:t>2.    The demand workflow will reflect the demand is in the Qualified state.</a:t>
            </a:r>
          </a:p>
        </p:txBody>
      </p:sp>
      <p:sp>
        <p:nvSpPr>
          <p:cNvPr id="8" name="Rectangle 7">
            <a:extLst>
              <a:ext uri="{FF2B5EF4-FFF2-40B4-BE49-F238E27FC236}">
                <a16:creationId xmlns:a16="http://schemas.microsoft.com/office/drawing/2014/main" id="{AAD9DE0A-95A8-81F0-EC56-A5933CF9E1A7}"/>
              </a:ext>
            </a:extLst>
          </p:cNvPr>
          <p:cNvSpPr/>
          <p:nvPr/>
        </p:nvSpPr>
        <p:spPr>
          <a:xfrm>
            <a:off x="6190290" y="1670777"/>
            <a:ext cx="341969" cy="21209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descr="A picture containing text, screenshot, font, line&#10;&#10;Description automatically generated">
            <a:extLst>
              <a:ext uri="{FF2B5EF4-FFF2-40B4-BE49-F238E27FC236}">
                <a16:creationId xmlns:a16="http://schemas.microsoft.com/office/drawing/2014/main" id="{E50A39F4-DF08-E5D9-F489-2E6311384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74" y="3213627"/>
            <a:ext cx="5943600" cy="1099820"/>
          </a:xfrm>
          <a:prstGeom prst="rect">
            <a:avLst/>
          </a:prstGeom>
          <a:ln>
            <a:solidFill>
              <a:schemeClr val="accent1"/>
            </a:solidFill>
          </a:ln>
        </p:spPr>
      </p:pic>
    </p:spTree>
    <p:extLst>
      <p:ext uri="{BB962C8B-B14F-4D97-AF65-F5344CB8AC3E}">
        <p14:creationId xmlns:p14="http://schemas.microsoft.com/office/powerpoint/2010/main" val="5083776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Qualified Demand</a:t>
            </a:r>
            <a:endParaRPr dirty="0"/>
          </a:p>
        </p:txBody>
      </p:sp>
    </p:spTree>
    <p:extLst>
      <p:ext uri="{BB962C8B-B14F-4D97-AF65-F5344CB8AC3E}">
        <p14:creationId xmlns:p14="http://schemas.microsoft.com/office/powerpoint/2010/main" val="24617831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523076" y="2736697"/>
            <a:ext cx="1726943" cy="3352928"/>
          </a:xfrm>
          <a:prstGeom prst="rect">
            <a:avLst/>
          </a:prstGeom>
          <a:solidFill>
            <a:srgbClr val="E4F2EE">
              <a:alpha val="43922"/>
            </a:srgbClr>
          </a:solidFill>
          <a:ln>
            <a:no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2337965" y="2698722"/>
            <a:ext cx="1748639" cy="338637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014531" y="2694194"/>
            <a:ext cx="1746900"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7835748" y="2694194"/>
            <a:ext cx="1746901"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5" name="Rectangle 44">
            <a:extLst>
              <a:ext uri="{FF2B5EF4-FFF2-40B4-BE49-F238E27FC236}">
                <a16:creationId xmlns:a16="http://schemas.microsoft.com/office/drawing/2014/main" id="{DCF4B7C4-1DE1-4F49-84E4-23FBFA174D5E}"/>
              </a:ext>
            </a:extLst>
          </p:cNvPr>
          <p:cNvSpPr/>
          <p:nvPr/>
        </p:nvSpPr>
        <p:spPr>
          <a:xfrm>
            <a:off x="9656967" y="2694192"/>
            <a:ext cx="1812783"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4172249" y="2736697"/>
            <a:ext cx="1746900" cy="3348397"/>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b="0" dirty="0"/>
              <a:t>Demand End-to-End Process Flow</a:t>
            </a:r>
          </a:p>
        </p:txBody>
      </p:sp>
      <p:grpSp>
        <p:nvGrpSpPr>
          <p:cNvPr id="3" name="Group 2"/>
          <p:cNvGrpSpPr/>
          <p:nvPr/>
        </p:nvGrpSpPr>
        <p:grpSpPr>
          <a:xfrm>
            <a:off x="455028" y="1669904"/>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Draft</a:t>
              </a:r>
            </a:p>
          </p:txBody>
        </p:sp>
      </p:grpSp>
      <p:grpSp>
        <p:nvGrpSpPr>
          <p:cNvPr id="29" name="Group 28"/>
          <p:cNvGrpSpPr/>
          <p:nvPr/>
        </p:nvGrpSpPr>
        <p:grpSpPr>
          <a:xfrm>
            <a:off x="2300397" y="1669904"/>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Submitted</a:t>
              </a:r>
            </a:p>
          </p:txBody>
        </p:sp>
      </p:grpSp>
      <p:grpSp>
        <p:nvGrpSpPr>
          <p:cNvPr id="32" name="Group 31"/>
          <p:cNvGrpSpPr/>
          <p:nvPr/>
        </p:nvGrpSpPr>
        <p:grpSpPr>
          <a:xfrm>
            <a:off x="4145817" y="1669904"/>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Screening</a:t>
              </a:r>
            </a:p>
          </p:txBody>
        </p:sp>
      </p:grpSp>
      <p:grpSp>
        <p:nvGrpSpPr>
          <p:cNvPr id="51" name="Group 50"/>
          <p:cNvGrpSpPr/>
          <p:nvPr/>
        </p:nvGrpSpPr>
        <p:grpSpPr>
          <a:xfrm>
            <a:off x="5991237" y="1669904"/>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Qualified</a:t>
              </a:r>
            </a:p>
          </p:txBody>
        </p:sp>
      </p:grpSp>
      <p:grpSp>
        <p:nvGrpSpPr>
          <p:cNvPr id="54" name="Group 53"/>
          <p:cNvGrpSpPr/>
          <p:nvPr/>
        </p:nvGrpSpPr>
        <p:grpSpPr>
          <a:xfrm>
            <a:off x="7841402" y="1669904"/>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Approved</a:t>
              </a:r>
            </a:p>
          </p:txBody>
        </p:sp>
      </p:grpSp>
      <p:grpSp>
        <p:nvGrpSpPr>
          <p:cNvPr id="57" name="Group 56"/>
          <p:cNvGrpSpPr/>
          <p:nvPr/>
        </p:nvGrpSpPr>
        <p:grpSpPr>
          <a:xfrm>
            <a:off x="9691251" y="1669904"/>
            <a:ext cx="2286000" cy="1111123"/>
            <a:chOff x="2586867" y="1646483"/>
            <a:chExt cx="2286000" cy="1111123"/>
          </a:xfrm>
        </p:grpSpPr>
        <p:sp>
          <p:nvSpPr>
            <p:cNvPr id="58" name="Chevron 57"/>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9"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Completed</a:t>
              </a:r>
            </a:p>
          </p:txBody>
        </p:sp>
      </p:grpSp>
      <p:cxnSp>
        <p:nvCxnSpPr>
          <p:cNvPr id="7" name="Elbow Connector 6"/>
          <p:cNvCxnSpPr>
            <a:cxnSpLocks/>
            <a:stCxn id="31" idx="0"/>
            <a:endCxn id="52" idx="0"/>
          </p:cNvCxnSpPr>
          <p:nvPr/>
        </p:nvCxnSpPr>
        <p:spPr>
          <a:xfrm rot="16200000" flipH="1">
            <a:off x="5205934" y="-1194"/>
            <a:ext cx="1" cy="3342196"/>
          </a:xfrm>
          <a:prstGeom prst="bentConnector3">
            <a:avLst>
              <a:gd name="adj1" fmla="val -2286000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hevron 61"/>
          <p:cNvSpPr>
            <a:spLocks noChangeAspect="1"/>
          </p:cNvSpPr>
          <p:nvPr/>
        </p:nvSpPr>
        <p:spPr>
          <a:xfrm flipH="1">
            <a:off x="2260915" y="2799254"/>
            <a:ext cx="5580487" cy="310301"/>
          </a:xfrm>
          <a:prstGeom prst="chevron">
            <a:avLst/>
          </a:prstGeom>
          <a:solidFill>
            <a:schemeClr val="accent3">
              <a:lumMod val="50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Rejected Approval </a:t>
            </a:r>
          </a:p>
        </p:txBody>
      </p:sp>
      <p:cxnSp>
        <p:nvCxnSpPr>
          <p:cNvPr id="64" name="Elbow Connector 63"/>
          <p:cNvCxnSpPr>
            <a:stCxn id="62" idx="2"/>
            <a:endCxn id="23" idx="2"/>
          </p:cNvCxnSpPr>
          <p:nvPr/>
        </p:nvCxnSpPr>
        <p:spPr>
          <a:xfrm rot="5400000" flipH="1">
            <a:off x="3029362" y="1010184"/>
            <a:ext cx="410833" cy="3787910"/>
          </a:xfrm>
          <a:prstGeom prst="bentConnector3">
            <a:avLst>
              <a:gd name="adj1" fmla="val -55643"/>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hevron 34"/>
          <p:cNvSpPr>
            <a:spLocks noChangeAspect="1"/>
          </p:cNvSpPr>
          <p:nvPr/>
        </p:nvSpPr>
        <p:spPr>
          <a:xfrm>
            <a:off x="9033400" y="2781027"/>
            <a:ext cx="2731918" cy="328528"/>
          </a:xfrm>
          <a:prstGeom prst="chevron">
            <a:avLst/>
          </a:prstGeom>
          <a:solidFill>
            <a:schemeClr val="accent2"/>
          </a:solidFill>
          <a:ln>
            <a:solidFill>
              <a:schemeClr val="accent2">
                <a:lumMod val="75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p:txBody>
      </p:sp>
      <p:cxnSp>
        <p:nvCxnSpPr>
          <p:cNvPr id="36" name="Elbow Connector 35"/>
          <p:cNvCxnSpPr>
            <a:cxnSpLocks/>
          </p:cNvCxnSpPr>
          <p:nvPr/>
        </p:nvCxnSpPr>
        <p:spPr>
          <a:xfrm>
            <a:off x="8365932" y="2715756"/>
            <a:ext cx="775229" cy="238648"/>
          </a:xfrm>
          <a:prstGeom prst="bentConnector3">
            <a:avLst>
              <a:gd name="adj1" fmla="val 644"/>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2AC2C5-97CB-4F70-B7E7-88CF2E477DF9}"/>
              </a:ext>
            </a:extLst>
          </p:cNvPr>
          <p:cNvSpPr txBox="1"/>
          <p:nvPr/>
        </p:nvSpPr>
        <p:spPr>
          <a:xfrm>
            <a:off x="487800" y="3646542"/>
            <a:ext cx="176831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 Demand draft may be created on the service portal or by the Demand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The Demand Manager updates the demand details and submits when ready.</a:t>
            </a:r>
          </a:p>
        </p:txBody>
      </p:sp>
      <p:sp>
        <p:nvSpPr>
          <p:cNvPr id="65" name="TextBox 64">
            <a:extLst>
              <a:ext uri="{FF2B5EF4-FFF2-40B4-BE49-F238E27FC236}">
                <a16:creationId xmlns:a16="http://schemas.microsoft.com/office/drawing/2014/main" id="{61A9EFE7-4054-4664-A5C5-64A5EFAD0342}"/>
              </a:ext>
            </a:extLst>
          </p:cNvPr>
          <p:cNvSpPr txBox="1"/>
          <p:nvPr/>
        </p:nvSpPr>
        <p:spPr>
          <a:xfrm>
            <a:off x="2344065" y="3623375"/>
            <a:ext cx="1858426"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Demand Manager completes Kansas IT Business Risk Assessment</a:t>
            </a:r>
            <a:r>
              <a:rPr lang="en-US" sz="1200" kern="1200" dirty="0">
                <a:solidFill>
                  <a:srgbClr val="343534"/>
                </a:solidFill>
                <a:latin typeface="Century Gothic" panose="020F0302020204030204"/>
                <a:ea typeface="+mn-ea"/>
                <a:cs typeface="+mn-cs"/>
              </a:rPr>
              <a: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343534"/>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Cost plans, benefit plans, funding sources are created.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Financial information on cost of ownership and length of commitment defined.</a:t>
            </a:r>
            <a:endPar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4159104" y="3429000"/>
            <a:ext cx="1822247"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The Demand Manager completes Demand Tasks for  SOW/RFP, IV&amp;V and Feasibility Study documentation (if required).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Compliance Acknowledgement completed.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Executive Authority approval.</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013906" y="3627391"/>
            <a:ext cx="174690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KITO completeness review.</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JCIT advise and consult.</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CITO approval.</a:t>
            </a:r>
          </a:p>
        </p:txBody>
      </p:sp>
      <p:sp>
        <p:nvSpPr>
          <p:cNvPr id="68" name="TextBox 67">
            <a:extLst>
              <a:ext uri="{FF2B5EF4-FFF2-40B4-BE49-F238E27FC236}">
                <a16:creationId xmlns:a16="http://schemas.microsoft.com/office/drawing/2014/main" id="{6CE7127C-53EB-46F0-A6CE-35B6F7CC01B6}"/>
              </a:ext>
            </a:extLst>
          </p:cNvPr>
          <p:cNvSpPr txBox="1"/>
          <p:nvPr/>
        </p:nvSpPr>
        <p:spPr>
          <a:xfrm>
            <a:off x="7833931" y="3646542"/>
            <a:ext cx="175053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If CITO approves demand, Approved state is automatically completed.</a:t>
            </a:r>
            <a:endParaRPr lang="en-US" sz="1200" dirty="0">
              <a:solidFill>
                <a:srgbClr val="343534"/>
              </a:solidFill>
              <a:latin typeface="Century Gothic" panose="020B0502020202020204" pitchFamily="34" charset="0"/>
            </a:endParaRPr>
          </a:p>
        </p:txBody>
      </p:sp>
      <p:sp>
        <p:nvSpPr>
          <p:cNvPr id="69" name="TextBox 68">
            <a:extLst>
              <a:ext uri="{FF2B5EF4-FFF2-40B4-BE49-F238E27FC236}">
                <a16:creationId xmlns:a16="http://schemas.microsoft.com/office/drawing/2014/main" id="{2AF038CC-DADB-487F-9001-0C1538B58EFD}"/>
              </a:ext>
            </a:extLst>
          </p:cNvPr>
          <p:cNvSpPr txBox="1"/>
          <p:nvPr/>
        </p:nvSpPr>
        <p:spPr>
          <a:xfrm>
            <a:off x="9656967" y="3627391"/>
            <a:ext cx="1812783"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rgbClr val="343534"/>
                </a:solidFill>
                <a:latin typeface="Century Gothic" panose="020F0302020204030204"/>
              </a:rPr>
              <a:t>If CITO approves the demand, the demand is automatically set to Completed and the Project record is automatically created. </a:t>
            </a: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Agency is authorized to begin procurement.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5" name="Chevron 4">
            <a:extLst>
              <a:ext uri="{FF2B5EF4-FFF2-40B4-BE49-F238E27FC236}">
                <a16:creationId xmlns:a16="http://schemas.microsoft.com/office/drawing/2014/main" id="{5AC56AC9-34B9-1078-C65B-CCC3997D45A3}"/>
              </a:ext>
            </a:extLst>
          </p:cNvPr>
          <p:cNvSpPr>
            <a:spLocks noChangeAspect="1"/>
          </p:cNvSpPr>
          <p:nvPr/>
        </p:nvSpPr>
        <p:spPr>
          <a:xfrm>
            <a:off x="3626811" y="1259070"/>
            <a:ext cx="3158246" cy="328528"/>
          </a:xfrm>
          <a:prstGeom prst="chevron">
            <a:avLst/>
          </a:prstGeom>
          <a:solidFill>
            <a:schemeClr val="accent1">
              <a:lumMod val="75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Correction After Rejection</a:t>
            </a:r>
          </a:p>
        </p:txBody>
      </p:sp>
      <p:sp>
        <p:nvSpPr>
          <p:cNvPr id="6" name="Rectangle 5">
            <a:extLst>
              <a:ext uri="{FF2B5EF4-FFF2-40B4-BE49-F238E27FC236}">
                <a16:creationId xmlns:a16="http://schemas.microsoft.com/office/drawing/2014/main" id="{410A674E-AAB9-D288-8011-442FEB3D6FE3}"/>
              </a:ext>
            </a:extLst>
          </p:cNvPr>
          <p:cNvSpPr/>
          <p:nvPr/>
        </p:nvSpPr>
        <p:spPr>
          <a:xfrm>
            <a:off x="5853911" y="1583558"/>
            <a:ext cx="2546799" cy="121917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1008503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544C0022-B3BD-4EB8-A06E-E0F31E6D5D24}"/>
              </a:ext>
            </a:extLst>
          </p:cNvPr>
          <p:cNvPicPr>
            <a:picLocks noChangeAspect="1"/>
          </p:cNvPicPr>
          <p:nvPr/>
        </p:nvPicPr>
        <p:blipFill>
          <a:blip r:embed="rId2"/>
          <a:stretch>
            <a:fillRect/>
          </a:stretch>
        </p:blipFill>
        <p:spPr>
          <a:xfrm>
            <a:off x="1631949" y="4251187"/>
            <a:ext cx="8461617" cy="1730513"/>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Qualified Demand: KITO Review</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42623"/>
            <a:ext cx="11082268" cy="738664"/>
          </a:xfrm>
          <a:prstGeom prst="rect">
            <a:avLst/>
          </a:prstGeom>
          <a:noFill/>
        </p:spPr>
        <p:txBody>
          <a:bodyPr wrap="square" rtlCol="0">
            <a:spAutoFit/>
          </a:bodyPr>
          <a:lstStyle/>
          <a:p>
            <a:r>
              <a:rPr lang="en-US" dirty="0"/>
              <a:t>As KITO, JCIT, and CITO are reviewing, </a:t>
            </a:r>
            <a:r>
              <a:rPr lang="en-US" u="sng" dirty="0"/>
              <a:t>it is critical that the information does not change</a:t>
            </a:r>
            <a:r>
              <a:rPr lang="en-US" dirty="0"/>
              <a:t> on the Demand record.</a:t>
            </a:r>
          </a:p>
          <a:p>
            <a:r>
              <a:rPr lang="en-US" dirty="0"/>
              <a:t>There will be a blue banner in the header that states KITO review and acceptance is required for KITO Reportable requests. </a:t>
            </a:r>
          </a:p>
          <a:p>
            <a:endParaRPr lang="en-US" dirty="0"/>
          </a:p>
        </p:txBody>
      </p:sp>
      <p:sp>
        <p:nvSpPr>
          <p:cNvPr id="6" name="Rectangle 5">
            <a:extLst>
              <a:ext uri="{FF2B5EF4-FFF2-40B4-BE49-F238E27FC236}">
                <a16:creationId xmlns:a16="http://schemas.microsoft.com/office/drawing/2014/main" id="{1DCA8A62-2CC1-0D97-967C-00AF05F63417}"/>
              </a:ext>
            </a:extLst>
          </p:cNvPr>
          <p:cNvSpPr/>
          <p:nvPr/>
        </p:nvSpPr>
        <p:spPr>
          <a:xfrm>
            <a:off x="3912462" y="5615377"/>
            <a:ext cx="884422" cy="29774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8" name="Group 7">
            <a:extLst>
              <a:ext uri="{FF2B5EF4-FFF2-40B4-BE49-F238E27FC236}">
                <a16:creationId xmlns:a16="http://schemas.microsoft.com/office/drawing/2014/main" id="{027A6D7A-F8CF-750D-78AB-E6D67CD7A141}"/>
              </a:ext>
            </a:extLst>
          </p:cNvPr>
          <p:cNvGrpSpPr/>
          <p:nvPr/>
        </p:nvGrpSpPr>
        <p:grpSpPr>
          <a:xfrm>
            <a:off x="1757594" y="1795940"/>
            <a:ext cx="7215419" cy="1335161"/>
            <a:chOff x="1698121" y="2136270"/>
            <a:chExt cx="7215419" cy="1335161"/>
          </a:xfrm>
        </p:grpSpPr>
        <p:pic>
          <p:nvPicPr>
            <p:cNvPr id="5" name="Picture 4" descr="A picture containing text, screenshot, font, line&#10;&#10;Description automatically generated">
              <a:extLst>
                <a:ext uri="{FF2B5EF4-FFF2-40B4-BE49-F238E27FC236}">
                  <a16:creationId xmlns:a16="http://schemas.microsoft.com/office/drawing/2014/main" id="{60F143D7-76B4-5662-B119-36741A5A2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21" y="2136270"/>
              <a:ext cx="7215419" cy="1335161"/>
            </a:xfrm>
            <a:prstGeom prst="rect">
              <a:avLst/>
            </a:prstGeom>
            <a:ln>
              <a:solidFill>
                <a:schemeClr val="tx1"/>
              </a:solidFill>
            </a:ln>
          </p:spPr>
        </p:pic>
        <p:sp>
          <p:nvSpPr>
            <p:cNvPr id="10" name="Rectangle 9">
              <a:extLst>
                <a:ext uri="{FF2B5EF4-FFF2-40B4-BE49-F238E27FC236}">
                  <a16:creationId xmlns:a16="http://schemas.microsoft.com/office/drawing/2014/main" id="{1E3105E8-1E36-D127-0CFF-9B51E755703C}"/>
                </a:ext>
              </a:extLst>
            </p:cNvPr>
            <p:cNvSpPr/>
            <p:nvPr/>
          </p:nvSpPr>
          <p:spPr>
            <a:xfrm>
              <a:off x="1828800" y="2588989"/>
              <a:ext cx="4044176" cy="28802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TextBox 8">
            <a:extLst>
              <a:ext uri="{FF2B5EF4-FFF2-40B4-BE49-F238E27FC236}">
                <a16:creationId xmlns:a16="http://schemas.microsoft.com/office/drawing/2014/main" id="{2A37FC6E-3F69-8AB4-B133-1447A7EE5DFC}"/>
              </a:ext>
            </a:extLst>
          </p:cNvPr>
          <p:cNvSpPr txBox="1"/>
          <p:nvPr/>
        </p:nvSpPr>
        <p:spPr>
          <a:xfrm>
            <a:off x="758283" y="3367668"/>
            <a:ext cx="9701561" cy="523220"/>
          </a:xfrm>
          <a:prstGeom prst="rect">
            <a:avLst/>
          </a:prstGeom>
          <a:noFill/>
        </p:spPr>
        <p:txBody>
          <a:bodyPr wrap="square" rtlCol="0">
            <a:spAutoFit/>
          </a:bodyPr>
          <a:lstStyle/>
          <a:p>
            <a:r>
              <a:rPr lang="en-US" dirty="0"/>
              <a:t>On the Requirements tab, it shows a pending action for KITO Review. Do not make any changes to your record until the KITO Review is completed. </a:t>
            </a:r>
          </a:p>
        </p:txBody>
      </p:sp>
    </p:spTree>
    <p:extLst>
      <p:ext uri="{BB962C8B-B14F-4D97-AF65-F5344CB8AC3E}">
        <p14:creationId xmlns:p14="http://schemas.microsoft.com/office/powerpoint/2010/main" val="2227913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Qualified Demand: KITO Review - Accepted</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395023"/>
            <a:ext cx="11082268" cy="1384995"/>
          </a:xfrm>
          <a:prstGeom prst="rect">
            <a:avLst/>
          </a:prstGeom>
          <a:noFill/>
        </p:spPr>
        <p:txBody>
          <a:bodyPr wrap="square" rtlCol="0">
            <a:spAutoFit/>
          </a:bodyPr>
          <a:lstStyle/>
          <a:p>
            <a:r>
              <a:rPr lang="en-US" dirty="0"/>
              <a:t>A member of the KITO staff will open the Requirements record and review it. When the record State is Accepted, the next level of review is triggered. </a:t>
            </a:r>
          </a:p>
          <a:p>
            <a:endParaRPr lang="en-US" dirty="0"/>
          </a:p>
          <a:p>
            <a:r>
              <a:rPr lang="en-US" dirty="0"/>
              <a:t>NOTE: If </a:t>
            </a:r>
            <a:r>
              <a:rPr lang="en-US" i="1" dirty="0"/>
              <a:t>Approved</a:t>
            </a:r>
            <a:r>
              <a:rPr lang="en-US" dirty="0"/>
              <a:t> is selected in the State field, the next task will </a:t>
            </a:r>
            <a:r>
              <a:rPr lang="en-US" u="sng" dirty="0"/>
              <a:t>not</a:t>
            </a:r>
            <a:r>
              <a:rPr lang="en-US" dirty="0"/>
              <a:t> be triggered. Be sure to re-open the record and ensure the State field is </a:t>
            </a:r>
            <a:r>
              <a:rPr lang="en-US" b="1" i="1" dirty="0"/>
              <a:t>Accepted</a:t>
            </a:r>
            <a:r>
              <a:rPr lang="en-US" dirty="0"/>
              <a:t>. </a:t>
            </a:r>
          </a:p>
          <a:p>
            <a:endParaRPr lang="en-US" dirty="0"/>
          </a:p>
        </p:txBody>
      </p:sp>
      <p:grpSp>
        <p:nvGrpSpPr>
          <p:cNvPr id="11" name="Group 10">
            <a:extLst>
              <a:ext uri="{FF2B5EF4-FFF2-40B4-BE49-F238E27FC236}">
                <a16:creationId xmlns:a16="http://schemas.microsoft.com/office/drawing/2014/main" id="{B7B38107-8009-3043-C9F4-97F50DED10F9}"/>
              </a:ext>
            </a:extLst>
          </p:cNvPr>
          <p:cNvGrpSpPr/>
          <p:nvPr/>
        </p:nvGrpSpPr>
        <p:grpSpPr>
          <a:xfrm>
            <a:off x="1990121" y="3027883"/>
            <a:ext cx="7910682" cy="2342779"/>
            <a:chOff x="1570463" y="2935464"/>
            <a:chExt cx="7910682" cy="2342779"/>
          </a:xfrm>
        </p:grpSpPr>
        <p:pic>
          <p:nvPicPr>
            <p:cNvPr id="4" name="Picture 3" descr="A screenshot of a computer&#10;&#10;Description automatically generated with medium confidence">
              <a:extLst>
                <a:ext uri="{FF2B5EF4-FFF2-40B4-BE49-F238E27FC236}">
                  <a16:creationId xmlns:a16="http://schemas.microsoft.com/office/drawing/2014/main" id="{8EC6AA58-FD7A-5047-6EF9-47D05ECB7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463" y="2935464"/>
              <a:ext cx="7910682" cy="2342779"/>
            </a:xfrm>
            <a:prstGeom prst="rect">
              <a:avLst/>
            </a:prstGeom>
            <a:ln>
              <a:solidFill>
                <a:schemeClr val="tx1"/>
              </a:solidFill>
            </a:ln>
          </p:spPr>
        </p:pic>
        <p:sp>
          <p:nvSpPr>
            <p:cNvPr id="6" name="Rectangle 5">
              <a:extLst>
                <a:ext uri="{FF2B5EF4-FFF2-40B4-BE49-F238E27FC236}">
                  <a16:creationId xmlns:a16="http://schemas.microsoft.com/office/drawing/2014/main" id="{1DCA8A62-2CC1-0D97-967C-00AF05F63417}"/>
                </a:ext>
              </a:extLst>
            </p:cNvPr>
            <p:cNvSpPr/>
            <p:nvPr/>
          </p:nvSpPr>
          <p:spPr>
            <a:xfrm>
              <a:off x="1635755" y="3288997"/>
              <a:ext cx="3211308" cy="30169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9127942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E349F0E7-0C94-EC7F-25FD-C7ACB9D450C2}"/>
              </a:ext>
            </a:extLst>
          </p:cNvPr>
          <p:cNvPicPr>
            <a:picLocks noChangeAspect="1"/>
          </p:cNvPicPr>
          <p:nvPr/>
        </p:nvPicPr>
        <p:blipFill>
          <a:blip r:embed="rId2"/>
          <a:stretch>
            <a:fillRect/>
          </a:stretch>
        </p:blipFill>
        <p:spPr>
          <a:xfrm>
            <a:off x="594360" y="3073400"/>
            <a:ext cx="10517334" cy="2329180"/>
          </a:xfrm>
          <a:prstGeom prst="rect">
            <a:avLst/>
          </a:prstGeom>
          <a:ln>
            <a:solidFill>
              <a:schemeClr val="tx1"/>
            </a:solidFill>
          </a:ln>
        </p:spPr>
      </p:pic>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Qualified Demand: KITO Review – Not Accepted</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42623"/>
            <a:ext cx="11082268" cy="1384995"/>
          </a:xfrm>
          <a:prstGeom prst="rect">
            <a:avLst/>
          </a:prstGeom>
          <a:noFill/>
        </p:spPr>
        <p:txBody>
          <a:bodyPr wrap="square" rtlCol="0">
            <a:spAutoFit/>
          </a:bodyPr>
          <a:lstStyle/>
          <a:p>
            <a:r>
              <a:rPr lang="en-US" dirty="0"/>
              <a:t>A member of the KITO staff will open the Requirements record and review it. When the record State is Rejected, KITO will add a work note (required) to explain what additional information is required for a follow-on KITO review.</a:t>
            </a:r>
          </a:p>
          <a:p>
            <a:endParaRPr lang="en-US" dirty="0"/>
          </a:p>
          <a:p>
            <a:r>
              <a:rPr lang="en-US" dirty="0"/>
              <a:t>For Demand Managers, when responding to a rejected KITO review, a notification is sent to them stating the KITO review is complete and requires corrections, clarifications and/or additional information. Notify KITO staff using the @[Assigned to] in the Work notes field on the Notes tab. </a:t>
            </a:r>
          </a:p>
        </p:txBody>
      </p:sp>
      <p:sp>
        <p:nvSpPr>
          <p:cNvPr id="6" name="Rectangle 5">
            <a:extLst>
              <a:ext uri="{FF2B5EF4-FFF2-40B4-BE49-F238E27FC236}">
                <a16:creationId xmlns:a16="http://schemas.microsoft.com/office/drawing/2014/main" id="{1DCA8A62-2CC1-0D97-967C-00AF05F63417}"/>
              </a:ext>
            </a:extLst>
          </p:cNvPr>
          <p:cNvSpPr/>
          <p:nvPr/>
        </p:nvSpPr>
        <p:spPr>
          <a:xfrm>
            <a:off x="7658100" y="3982026"/>
            <a:ext cx="2788920" cy="86429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376315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Qualified Demand: JCIT Review</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42623"/>
            <a:ext cx="10072709" cy="954107"/>
          </a:xfrm>
          <a:prstGeom prst="rect">
            <a:avLst/>
          </a:prstGeom>
          <a:noFill/>
        </p:spPr>
        <p:txBody>
          <a:bodyPr wrap="square" rtlCol="0">
            <a:spAutoFit/>
          </a:bodyPr>
          <a:lstStyle/>
          <a:p>
            <a:r>
              <a:rPr lang="en-US" dirty="0"/>
              <a:t>There will be a blue banner in the header that states JCIT review and acceptance is required for KITO Reportable requests.</a:t>
            </a:r>
          </a:p>
          <a:p>
            <a:endParaRPr lang="en-US" dirty="0"/>
          </a:p>
          <a:p>
            <a:r>
              <a:rPr lang="en-US" dirty="0"/>
              <a:t>As KITO, JCIT, and CITO are reviewing, </a:t>
            </a:r>
            <a:r>
              <a:rPr lang="en-US" u="sng" dirty="0"/>
              <a:t>it is critical that the information does not change</a:t>
            </a:r>
            <a:r>
              <a:rPr lang="en-US" dirty="0"/>
              <a:t> on the Demand record.</a:t>
            </a:r>
          </a:p>
          <a:p>
            <a:endParaRPr lang="en-US" dirty="0"/>
          </a:p>
        </p:txBody>
      </p:sp>
      <p:grpSp>
        <p:nvGrpSpPr>
          <p:cNvPr id="8" name="Group 7">
            <a:extLst>
              <a:ext uri="{FF2B5EF4-FFF2-40B4-BE49-F238E27FC236}">
                <a16:creationId xmlns:a16="http://schemas.microsoft.com/office/drawing/2014/main" id="{29A7697D-0948-6713-BB01-7AC502729505}"/>
              </a:ext>
            </a:extLst>
          </p:cNvPr>
          <p:cNvGrpSpPr/>
          <p:nvPr/>
        </p:nvGrpSpPr>
        <p:grpSpPr>
          <a:xfrm>
            <a:off x="2156703" y="2126746"/>
            <a:ext cx="7358214" cy="1501698"/>
            <a:chOff x="1510723" y="3966325"/>
            <a:chExt cx="9359134" cy="1772836"/>
          </a:xfrm>
        </p:grpSpPr>
        <p:pic>
          <p:nvPicPr>
            <p:cNvPr id="5" name="Picture 4" descr="A screenshot of a computer&#10;&#10;Description automatically generated with low confidence">
              <a:extLst>
                <a:ext uri="{FF2B5EF4-FFF2-40B4-BE49-F238E27FC236}">
                  <a16:creationId xmlns:a16="http://schemas.microsoft.com/office/drawing/2014/main" id="{5B302A7B-3B3C-BA36-1BA5-7340B87A4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723" y="3966325"/>
              <a:ext cx="9359134" cy="1772836"/>
            </a:xfrm>
            <a:prstGeom prst="rect">
              <a:avLst/>
            </a:prstGeom>
            <a:ln>
              <a:solidFill>
                <a:schemeClr val="tx1"/>
              </a:solidFill>
            </a:ln>
          </p:spPr>
        </p:pic>
        <p:sp>
          <p:nvSpPr>
            <p:cNvPr id="7" name="Rectangle 6">
              <a:extLst>
                <a:ext uri="{FF2B5EF4-FFF2-40B4-BE49-F238E27FC236}">
                  <a16:creationId xmlns:a16="http://schemas.microsoft.com/office/drawing/2014/main" id="{F423BFC7-B43A-58E8-90DE-DEBE24BE4F40}"/>
                </a:ext>
              </a:extLst>
            </p:cNvPr>
            <p:cNvSpPr/>
            <p:nvPr/>
          </p:nvSpPr>
          <p:spPr>
            <a:xfrm>
              <a:off x="1687552" y="4631473"/>
              <a:ext cx="5018048" cy="27506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TextBox 8">
            <a:extLst>
              <a:ext uri="{FF2B5EF4-FFF2-40B4-BE49-F238E27FC236}">
                <a16:creationId xmlns:a16="http://schemas.microsoft.com/office/drawing/2014/main" id="{6AB465AE-ECFA-D0E7-32DE-B07AAF5C5EB4}"/>
              </a:ext>
            </a:extLst>
          </p:cNvPr>
          <p:cNvSpPr txBox="1"/>
          <p:nvPr/>
        </p:nvSpPr>
        <p:spPr>
          <a:xfrm>
            <a:off x="459824" y="3815007"/>
            <a:ext cx="10404501" cy="523220"/>
          </a:xfrm>
          <a:prstGeom prst="rect">
            <a:avLst/>
          </a:prstGeom>
          <a:noFill/>
        </p:spPr>
        <p:txBody>
          <a:bodyPr wrap="square" rtlCol="0">
            <a:spAutoFit/>
          </a:bodyPr>
          <a:lstStyle/>
          <a:p>
            <a:r>
              <a:rPr lang="en-US" dirty="0"/>
              <a:t>On the Demand Tasks Related List, the JCIT Review is generated following KITO acceptance. An email is sent to the JCIT staff to review, advise and consult on the demand.</a:t>
            </a:r>
          </a:p>
        </p:txBody>
      </p:sp>
      <p:grpSp>
        <p:nvGrpSpPr>
          <p:cNvPr id="13" name="Group 12">
            <a:extLst>
              <a:ext uri="{FF2B5EF4-FFF2-40B4-BE49-F238E27FC236}">
                <a16:creationId xmlns:a16="http://schemas.microsoft.com/office/drawing/2014/main" id="{172CC61F-69BD-0471-051E-0C6048F9C98B}"/>
              </a:ext>
            </a:extLst>
          </p:cNvPr>
          <p:cNvGrpSpPr/>
          <p:nvPr/>
        </p:nvGrpSpPr>
        <p:grpSpPr>
          <a:xfrm>
            <a:off x="2202099" y="4421093"/>
            <a:ext cx="7447423" cy="1912778"/>
            <a:chOff x="2187230" y="4338413"/>
            <a:chExt cx="7447423" cy="1912778"/>
          </a:xfrm>
        </p:grpSpPr>
        <p:pic>
          <p:nvPicPr>
            <p:cNvPr id="10" name="Picture 9" descr="A screenshot of a computer&#10;&#10;Description automatically generated with medium confidence">
              <a:extLst>
                <a:ext uri="{FF2B5EF4-FFF2-40B4-BE49-F238E27FC236}">
                  <a16:creationId xmlns:a16="http://schemas.microsoft.com/office/drawing/2014/main" id="{35D1EC36-6DCA-A38D-6993-3D043FADF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230" y="4338413"/>
              <a:ext cx="7447423" cy="1912778"/>
            </a:xfrm>
            <a:prstGeom prst="rect">
              <a:avLst/>
            </a:prstGeom>
            <a:ln>
              <a:solidFill>
                <a:schemeClr val="tx1"/>
              </a:solidFill>
            </a:ln>
          </p:spPr>
        </p:pic>
        <p:sp>
          <p:nvSpPr>
            <p:cNvPr id="12" name="Rectangle 11">
              <a:extLst>
                <a:ext uri="{FF2B5EF4-FFF2-40B4-BE49-F238E27FC236}">
                  <a16:creationId xmlns:a16="http://schemas.microsoft.com/office/drawing/2014/main" id="{8E352A16-4D9F-CE11-CCB9-ED660F11B434}"/>
                </a:ext>
              </a:extLst>
            </p:cNvPr>
            <p:cNvSpPr/>
            <p:nvPr/>
          </p:nvSpPr>
          <p:spPr>
            <a:xfrm>
              <a:off x="2815256" y="5936063"/>
              <a:ext cx="1739811" cy="23299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5242699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42462" y="-38042"/>
            <a:ext cx="11460932" cy="715530"/>
          </a:xfrm>
        </p:spPr>
        <p:txBody>
          <a:bodyPr/>
          <a:lstStyle/>
          <a:p>
            <a:r>
              <a:rPr lang="en-US" sz="3400" b="0" dirty="0"/>
              <a:t>Qualified Demand: JCIT Review</a:t>
            </a:r>
          </a:p>
        </p:txBody>
      </p:sp>
      <p:sp>
        <p:nvSpPr>
          <p:cNvPr id="3" name="TextBox 2">
            <a:extLst>
              <a:ext uri="{FF2B5EF4-FFF2-40B4-BE49-F238E27FC236}">
                <a16:creationId xmlns:a16="http://schemas.microsoft.com/office/drawing/2014/main" id="{F8264340-48D4-F564-4CFE-D33728819AF1}"/>
              </a:ext>
            </a:extLst>
          </p:cNvPr>
          <p:cNvSpPr txBox="1"/>
          <p:nvPr/>
        </p:nvSpPr>
        <p:spPr>
          <a:xfrm>
            <a:off x="520248" y="875323"/>
            <a:ext cx="11340083" cy="2462213"/>
          </a:xfrm>
          <a:prstGeom prst="rect">
            <a:avLst/>
          </a:prstGeom>
          <a:noFill/>
        </p:spPr>
        <p:txBody>
          <a:bodyPr wrap="square" rtlCol="0">
            <a:spAutoFit/>
          </a:bodyPr>
          <a:lstStyle/>
          <a:p>
            <a:r>
              <a:rPr lang="en-US" dirty="0"/>
              <a:t>A member of the JCIT staff will respond with email or via the record work notes. When the record state is Closed Complete, CITO review is automatically triggered in the workflow. </a:t>
            </a:r>
          </a:p>
          <a:p>
            <a:endParaRPr lang="en-US" dirty="0"/>
          </a:p>
          <a:p>
            <a:r>
              <a:rPr lang="en-US" dirty="0"/>
              <a:t>If the JCIT requires additional information/clarification, KITO will manage JCIT feedback and add work notes (required) to explain what additional information is required for a follow-on JCIT review.</a:t>
            </a:r>
          </a:p>
          <a:p>
            <a:endParaRPr lang="en-US" dirty="0"/>
          </a:p>
          <a:p>
            <a:r>
              <a:rPr lang="en-US" dirty="0"/>
              <a:t>For Demand Managers, when responding to a JCIT review, a notification is sent to them stating the review is complete and requires corrections, clarification and/or additional information. Notify KITO staff using the @[Assigned to] in the Work notes field on the Notes tab when the demand is ready for a follow up review.</a:t>
            </a:r>
          </a:p>
          <a:p>
            <a:endParaRPr lang="en-US" dirty="0">
              <a:highlight>
                <a:srgbClr val="FFFF00"/>
              </a:highlight>
            </a:endParaRPr>
          </a:p>
          <a:p>
            <a:r>
              <a:rPr lang="en-US" dirty="0"/>
              <a:t>If JCIT does not close the task after 7 business days (no comments or didn’t review), KITO will close the demand task.</a:t>
            </a:r>
          </a:p>
        </p:txBody>
      </p:sp>
      <p:pic>
        <p:nvPicPr>
          <p:cNvPr id="4" name="Picture 3" descr="A screenshot of a computer&#10;&#10;Description automatically generated with medium confidence">
            <a:extLst>
              <a:ext uri="{FF2B5EF4-FFF2-40B4-BE49-F238E27FC236}">
                <a16:creationId xmlns:a16="http://schemas.microsoft.com/office/drawing/2014/main" id="{84C77C19-AA45-5EF5-7334-24696EAAB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49" y="3776344"/>
            <a:ext cx="5622941" cy="2404168"/>
          </a:xfrm>
          <a:prstGeom prst="rect">
            <a:avLst/>
          </a:prstGeom>
          <a:ln>
            <a:solidFill>
              <a:schemeClr val="tx1"/>
            </a:solidFill>
          </a:ln>
        </p:spPr>
      </p:pic>
      <p:sp>
        <p:nvSpPr>
          <p:cNvPr id="6" name="Rectangle 5">
            <a:extLst>
              <a:ext uri="{FF2B5EF4-FFF2-40B4-BE49-F238E27FC236}">
                <a16:creationId xmlns:a16="http://schemas.microsoft.com/office/drawing/2014/main" id="{26C5A167-E039-4A57-B43E-3106F44AA492}"/>
              </a:ext>
            </a:extLst>
          </p:cNvPr>
          <p:cNvSpPr/>
          <p:nvPr/>
        </p:nvSpPr>
        <p:spPr>
          <a:xfrm>
            <a:off x="4426361" y="4512794"/>
            <a:ext cx="849530" cy="17147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descr="A picture containing text, screenshot, font, number&#10;&#10;Description automatically generated">
            <a:extLst>
              <a:ext uri="{FF2B5EF4-FFF2-40B4-BE49-F238E27FC236}">
                <a16:creationId xmlns:a16="http://schemas.microsoft.com/office/drawing/2014/main" id="{367ED60E-904F-5EE4-FA96-862F2060FD78}"/>
              </a:ext>
            </a:extLst>
          </p:cNvPr>
          <p:cNvPicPr>
            <a:picLocks noChangeAspect="1"/>
          </p:cNvPicPr>
          <p:nvPr/>
        </p:nvPicPr>
        <p:blipFill>
          <a:blip r:embed="rId4"/>
          <a:stretch>
            <a:fillRect/>
          </a:stretch>
        </p:blipFill>
        <p:spPr>
          <a:xfrm>
            <a:off x="6583680" y="3776344"/>
            <a:ext cx="4835231" cy="2807553"/>
          </a:xfrm>
          <a:prstGeom prst="rect">
            <a:avLst/>
          </a:prstGeom>
          <a:ln>
            <a:solidFill>
              <a:schemeClr val="tx1"/>
            </a:solidFill>
          </a:ln>
        </p:spPr>
      </p:pic>
    </p:spTree>
    <p:extLst>
      <p:ext uri="{BB962C8B-B14F-4D97-AF65-F5344CB8AC3E}">
        <p14:creationId xmlns:p14="http://schemas.microsoft.com/office/powerpoint/2010/main" val="3341276782"/>
      </p:ext>
    </p:extLst>
  </p:cSld>
  <p:clrMapOvr>
    <a:masterClrMapping/>
  </p:clrMapOvr>
  <p:extLst>
    <p:ext uri="{6950BFC3-D8DA-4A85-94F7-54DA5524770B}">
      <p188:commentRel xmlns:p188="http://schemas.microsoft.com/office/powerpoint/2018/8/main" r:id="rId2"/>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Qualified Demand: CITO Review and Approval</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42623"/>
            <a:ext cx="10072709" cy="1384995"/>
          </a:xfrm>
          <a:prstGeom prst="rect">
            <a:avLst/>
          </a:prstGeom>
          <a:noFill/>
        </p:spPr>
        <p:txBody>
          <a:bodyPr wrap="square" rtlCol="0">
            <a:spAutoFit/>
          </a:bodyPr>
          <a:lstStyle/>
          <a:p>
            <a:r>
              <a:rPr lang="en-US" sz="1200" dirty="0"/>
              <a:t>When the JCIT accepts the demand, a CITO Approval Request email is sent. If the CITO approves the demand, </a:t>
            </a:r>
            <a:r>
              <a:rPr lang="en-US" sz="1200" u="sng" dirty="0"/>
              <a:t>a project record is automatically created from the demand</a:t>
            </a:r>
            <a:r>
              <a:rPr lang="en-US" sz="1200" dirty="0"/>
              <a:t>. The demand transitions from the Qualified to Approved to Closed states automatically.  The demand Approvers Related List shows the approval.</a:t>
            </a:r>
          </a:p>
          <a:p>
            <a:endParaRPr lang="en-US" sz="1200" dirty="0"/>
          </a:p>
          <a:p>
            <a:r>
              <a:rPr lang="en-US" sz="1200" dirty="0"/>
              <a:t>CITO approval authorizes the Agency to begin procurement. </a:t>
            </a:r>
          </a:p>
          <a:p>
            <a:endParaRPr lang="en-US" sz="1200" dirty="0">
              <a:highlight>
                <a:srgbClr val="FFFF00"/>
              </a:highlight>
            </a:endParaRPr>
          </a:p>
          <a:p>
            <a:r>
              <a:rPr lang="en-US" sz="1200" dirty="0"/>
              <a:t>As KITO, JCIT, and CITO are reviewing the demand, </a:t>
            </a:r>
            <a:r>
              <a:rPr lang="en-US" sz="1200" u="sng" dirty="0"/>
              <a:t>it is critical that the information does not change</a:t>
            </a:r>
            <a:r>
              <a:rPr lang="en-US" sz="1200" dirty="0"/>
              <a:t> on the record.</a:t>
            </a:r>
            <a:endParaRPr lang="en-US" sz="1200" dirty="0">
              <a:highlight>
                <a:srgbClr val="FFFF00"/>
              </a:highlight>
            </a:endParaRPr>
          </a:p>
        </p:txBody>
      </p:sp>
      <p:grpSp>
        <p:nvGrpSpPr>
          <p:cNvPr id="6" name="Group 5">
            <a:extLst>
              <a:ext uri="{FF2B5EF4-FFF2-40B4-BE49-F238E27FC236}">
                <a16:creationId xmlns:a16="http://schemas.microsoft.com/office/drawing/2014/main" id="{F90A623F-A644-0832-6381-A8A25C112E72}"/>
              </a:ext>
            </a:extLst>
          </p:cNvPr>
          <p:cNvGrpSpPr/>
          <p:nvPr/>
        </p:nvGrpSpPr>
        <p:grpSpPr>
          <a:xfrm>
            <a:off x="553632" y="2814034"/>
            <a:ext cx="4829737" cy="1828755"/>
            <a:chOff x="2658534" y="2076752"/>
            <a:chExt cx="5943600" cy="2060575"/>
          </a:xfrm>
        </p:grpSpPr>
        <p:pic>
          <p:nvPicPr>
            <p:cNvPr id="4" name="Picture 3" descr="A screenshot of a computer&#10;&#10;Description automatically generated with medium confidence">
              <a:extLst>
                <a:ext uri="{FF2B5EF4-FFF2-40B4-BE49-F238E27FC236}">
                  <a16:creationId xmlns:a16="http://schemas.microsoft.com/office/drawing/2014/main" id="{86DAFFB8-5C2D-BF1A-FB18-373E26C35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534" y="2076752"/>
              <a:ext cx="5943600" cy="2060575"/>
            </a:xfrm>
            <a:prstGeom prst="rect">
              <a:avLst/>
            </a:prstGeom>
            <a:ln>
              <a:solidFill>
                <a:schemeClr val="tx1"/>
              </a:solidFill>
            </a:ln>
          </p:spPr>
        </p:pic>
        <p:sp>
          <p:nvSpPr>
            <p:cNvPr id="7" name="Rectangle 6">
              <a:extLst>
                <a:ext uri="{FF2B5EF4-FFF2-40B4-BE49-F238E27FC236}">
                  <a16:creationId xmlns:a16="http://schemas.microsoft.com/office/drawing/2014/main" id="{F423BFC7-B43A-58E8-90DE-DEBE24BE4F40}"/>
                </a:ext>
              </a:extLst>
            </p:cNvPr>
            <p:cNvSpPr/>
            <p:nvPr/>
          </p:nvSpPr>
          <p:spPr>
            <a:xfrm>
              <a:off x="3132054" y="3488267"/>
              <a:ext cx="3353413" cy="28786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9" name="Picture 8" descr="A picture containing text, screenshot, font, number&#10;&#10;Description automatically generated">
            <a:extLst>
              <a:ext uri="{FF2B5EF4-FFF2-40B4-BE49-F238E27FC236}">
                <a16:creationId xmlns:a16="http://schemas.microsoft.com/office/drawing/2014/main" id="{62D25384-9A21-DB5B-0D53-09D2D01F5B35}"/>
              </a:ext>
            </a:extLst>
          </p:cNvPr>
          <p:cNvPicPr>
            <a:picLocks noChangeAspect="1"/>
          </p:cNvPicPr>
          <p:nvPr/>
        </p:nvPicPr>
        <p:blipFill>
          <a:blip r:embed="rId3"/>
          <a:stretch>
            <a:fillRect/>
          </a:stretch>
        </p:blipFill>
        <p:spPr>
          <a:xfrm>
            <a:off x="5968606" y="2681914"/>
            <a:ext cx="5020512" cy="2933463"/>
          </a:xfrm>
          <a:prstGeom prst="rect">
            <a:avLst/>
          </a:prstGeom>
          <a:ln>
            <a:solidFill>
              <a:schemeClr val="tx1"/>
            </a:solidFill>
          </a:ln>
        </p:spPr>
      </p:pic>
      <p:pic>
        <p:nvPicPr>
          <p:cNvPr id="11" name="Picture 10" descr="A picture containing text, font, algebra, receipt&#10;&#10;Description automatically generated">
            <a:extLst>
              <a:ext uri="{FF2B5EF4-FFF2-40B4-BE49-F238E27FC236}">
                <a16:creationId xmlns:a16="http://schemas.microsoft.com/office/drawing/2014/main" id="{BC199495-E08E-2C86-6DBE-E0384A6AF67A}"/>
              </a:ext>
            </a:extLst>
          </p:cNvPr>
          <p:cNvPicPr>
            <a:picLocks noChangeAspect="1"/>
          </p:cNvPicPr>
          <p:nvPr/>
        </p:nvPicPr>
        <p:blipFill>
          <a:blip r:embed="rId4"/>
          <a:stretch>
            <a:fillRect/>
          </a:stretch>
        </p:blipFill>
        <p:spPr>
          <a:xfrm>
            <a:off x="5430913" y="5016644"/>
            <a:ext cx="5020512" cy="1480104"/>
          </a:xfrm>
          <a:prstGeom prst="rect">
            <a:avLst/>
          </a:prstGeom>
          <a:ln>
            <a:solidFill>
              <a:schemeClr val="tx1"/>
            </a:solidFill>
          </a:ln>
        </p:spPr>
      </p:pic>
    </p:spTree>
    <p:extLst>
      <p:ext uri="{BB962C8B-B14F-4D97-AF65-F5344CB8AC3E}">
        <p14:creationId xmlns:p14="http://schemas.microsoft.com/office/powerpoint/2010/main" val="4981494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sz="3400" b="0" dirty="0"/>
              <a:t>Qualified Demand: CITO Review</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242623"/>
            <a:ext cx="11082268" cy="2462213"/>
          </a:xfrm>
          <a:prstGeom prst="rect">
            <a:avLst/>
          </a:prstGeom>
          <a:noFill/>
        </p:spPr>
        <p:txBody>
          <a:bodyPr wrap="square" rtlCol="0">
            <a:spAutoFit/>
          </a:bodyPr>
          <a:lstStyle/>
          <a:p>
            <a:r>
              <a:rPr lang="en-US" dirty="0"/>
              <a:t>The CITO staff will open the Approval Request record and review it. If it is Approved, a project record is created from the demand. This approval authorizes the Agency to begin procurement.</a:t>
            </a:r>
          </a:p>
          <a:p>
            <a:endParaRPr lang="en-US" dirty="0"/>
          </a:p>
          <a:p>
            <a:r>
              <a:rPr lang="en-US" dirty="0"/>
              <a:t>If the CITO review results in a rejection, CITO will add comments (required) to explain what additional information is required for a follow-on CITO review.</a:t>
            </a:r>
          </a:p>
          <a:p>
            <a:endParaRPr lang="en-US" dirty="0"/>
          </a:p>
          <a:p>
            <a:r>
              <a:rPr lang="en-US" dirty="0"/>
              <a:t>For KITO staff, when responding to a rejected CITO review, a notification is sent to them stating the CITO review is complete and requires corrections, clarifications and/or additional information. Notify KITO staff using the @[Assigned to] in the Work notes field on the Notes tab.</a:t>
            </a:r>
          </a:p>
          <a:p>
            <a:endParaRPr lang="en-US" dirty="0"/>
          </a:p>
          <a:p>
            <a:r>
              <a:rPr lang="en-US" dirty="0"/>
              <a:t>NOTE: JCIT will </a:t>
            </a:r>
            <a:r>
              <a:rPr lang="en-US" u="sng" dirty="0"/>
              <a:t>not</a:t>
            </a:r>
            <a:r>
              <a:rPr lang="en-US" dirty="0"/>
              <a:t> be required to review the demand again. KITO provides the information to the CITO when the demand is resubmitted for review and approval.</a:t>
            </a:r>
          </a:p>
        </p:txBody>
      </p:sp>
      <p:pic>
        <p:nvPicPr>
          <p:cNvPr id="7" name="Picture 6" descr="A screenshot of a computer&#10;&#10;Description automatically generated">
            <a:extLst>
              <a:ext uri="{FF2B5EF4-FFF2-40B4-BE49-F238E27FC236}">
                <a16:creationId xmlns:a16="http://schemas.microsoft.com/office/drawing/2014/main" id="{DFC5C2BA-0843-C5C3-B35D-557CF6A0D65C}"/>
              </a:ext>
            </a:extLst>
          </p:cNvPr>
          <p:cNvPicPr>
            <a:picLocks noChangeAspect="1"/>
          </p:cNvPicPr>
          <p:nvPr/>
        </p:nvPicPr>
        <p:blipFill>
          <a:blip r:embed="rId2"/>
          <a:stretch>
            <a:fillRect/>
          </a:stretch>
        </p:blipFill>
        <p:spPr>
          <a:xfrm>
            <a:off x="1683590" y="4143172"/>
            <a:ext cx="8824819" cy="1550026"/>
          </a:xfrm>
          <a:prstGeom prst="rect">
            <a:avLst/>
          </a:prstGeom>
          <a:ln>
            <a:solidFill>
              <a:schemeClr val="tx1"/>
            </a:solidFill>
          </a:ln>
        </p:spPr>
      </p:pic>
    </p:spTree>
    <p:extLst>
      <p:ext uri="{BB962C8B-B14F-4D97-AF65-F5344CB8AC3E}">
        <p14:creationId xmlns:p14="http://schemas.microsoft.com/office/powerpoint/2010/main" val="25014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phone&#10;&#10;Description automatically generated with medium confidence">
            <a:extLst>
              <a:ext uri="{FF2B5EF4-FFF2-40B4-BE49-F238E27FC236}">
                <a16:creationId xmlns:a16="http://schemas.microsoft.com/office/drawing/2014/main" id="{49DE0091-033C-A5A6-4616-B07CD7FB2BBF}"/>
              </a:ext>
            </a:extLst>
          </p:cNvPr>
          <p:cNvPicPr>
            <a:picLocks noChangeAspect="1"/>
          </p:cNvPicPr>
          <p:nvPr/>
        </p:nvPicPr>
        <p:blipFill>
          <a:blip r:embed="rId2"/>
          <a:stretch>
            <a:fillRect/>
          </a:stretch>
        </p:blipFill>
        <p:spPr>
          <a:xfrm>
            <a:off x="7059452" y="871857"/>
            <a:ext cx="2713722" cy="5465665"/>
          </a:xfrm>
          <a:prstGeom prst="rect">
            <a:avLst/>
          </a:prstGeom>
          <a:solidFill>
            <a:schemeClr val="accent2"/>
          </a:solidFill>
        </p:spPr>
      </p:pic>
      <p:sp>
        <p:nvSpPr>
          <p:cNvPr id="2" name="Title 1">
            <a:extLst>
              <a:ext uri="{FF2B5EF4-FFF2-40B4-BE49-F238E27FC236}">
                <a16:creationId xmlns:a16="http://schemas.microsoft.com/office/drawing/2014/main" id="{93E15B59-ED87-6C19-10AE-98DC671D41D2}"/>
              </a:ext>
            </a:extLst>
          </p:cNvPr>
          <p:cNvSpPr>
            <a:spLocks noGrp="1"/>
          </p:cNvSpPr>
          <p:nvPr>
            <p:ph type="title"/>
          </p:nvPr>
        </p:nvSpPr>
        <p:spPr>
          <a:xfrm>
            <a:off x="342106" y="164791"/>
            <a:ext cx="11507787" cy="669925"/>
          </a:xfrm>
        </p:spPr>
        <p:txBody>
          <a:bodyPr/>
          <a:lstStyle/>
          <a:p>
            <a:r>
              <a:rPr lang="en-US" dirty="0"/>
              <a:t>Application Navigator and Favorites</a:t>
            </a:r>
          </a:p>
        </p:txBody>
      </p:sp>
      <p:sp>
        <p:nvSpPr>
          <p:cNvPr id="4" name="TextBox 3">
            <a:extLst>
              <a:ext uri="{FF2B5EF4-FFF2-40B4-BE49-F238E27FC236}">
                <a16:creationId xmlns:a16="http://schemas.microsoft.com/office/drawing/2014/main" id="{59A00C18-1C1C-DB3D-CEE3-E5D6443E918B}"/>
              </a:ext>
            </a:extLst>
          </p:cNvPr>
          <p:cNvSpPr txBox="1"/>
          <p:nvPr/>
        </p:nvSpPr>
        <p:spPr>
          <a:xfrm>
            <a:off x="488833" y="1247974"/>
            <a:ext cx="5838738" cy="5262979"/>
          </a:xfrm>
          <a:prstGeom prst="rect">
            <a:avLst/>
          </a:prstGeom>
          <a:noFill/>
        </p:spPr>
        <p:txBody>
          <a:bodyPr wrap="square" rtlCol="0">
            <a:spAutoFit/>
          </a:bodyPr>
          <a:lstStyle/>
          <a:p>
            <a:r>
              <a:rPr lang="en-US" b="1" dirty="0"/>
              <a:t>1. Using the Application Navigator</a:t>
            </a:r>
          </a:p>
          <a:p>
            <a:r>
              <a:rPr lang="en-US" dirty="0"/>
              <a:t>Type in the Application Navigator search field to find what you need in ServiceNow. </a:t>
            </a:r>
          </a:p>
          <a:p>
            <a:endParaRPr lang="en-US" dirty="0"/>
          </a:p>
          <a:p>
            <a:r>
              <a:rPr lang="en-US" dirty="0"/>
              <a:t>In this example, by typing ‘Demand’ in the navigator, it is a faster way to find the applications you want. </a:t>
            </a:r>
          </a:p>
          <a:p>
            <a:endParaRPr lang="en-US" dirty="0"/>
          </a:p>
          <a:p>
            <a:r>
              <a:rPr lang="en-US" b="1" dirty="0"/>
              <a:t>2. Creating a Favorite</a:t>
            </a:r>
          </a:p>
          <a:p>
            <a:r>
              <a:rPr lang="en-US" dirty="0"/>
              <a:t>Click on the star icon to the right of the topic. You may either individually create a favorite of a single topic such as Demand &gt; Demands &gt; All or select Demand at the top level to make all child topics a favorite.</a:t>
            </a:r>
          </a:p>
          <a:p>
            <a:endParaRPr lang="en-US" dirty="0"/>
          </a:p>
          <a:p>
            <a:r>
              <a:rPr lang="en-US" dirty="0"/>
              <a:t>Favorites are shown when you click on the star icon below the Application Navigator.</a:t>
            </a:r>
          </a:p>
          <a:p>
            <a:endParaRPr lang="en-US" dirty="0"/>
          </a:p>
          <a:p>
            <a:r>
              <a:rPr lang="en-US" b="1" dirty="0"/>
              <a:t>3. Using the History feature </a:t>
            </a:r>
          </a:p>
          <a:p>
            <a:r>
              <a:rPr lang="en-US" dirty="0"/>
              <a:t>The clock icon below the Application Navigator lists your history of recently viewed records with the most recent at the top. Use this feature to quickly go back to a record.</a:t>
            </a:r>
          </a:p>
          <a:p>
            <a:endParaRPr lang="en-US" dirty="0"/>
          </a:p>
          <a:p>
            <a:endParaRPr lang="en-US" dirty="0"/>
          </a:p>
          <a:p>
            <a:endParaRPr lang="en-US" dirty="0"/>
          </a:p>
          <a:p>
            <a:endParaRPr lang="en-US" dirty="0"/>
          </a:p>
        </p:txBody>
      </p:sp>
      <p:sp>
        <p:nvSpPr>
          <p:cNvPr id="5" name="Rectangle 4">
            <a:extLst>
              <a:ext uri="{FF2B5EF4-FFF2-40B4-BE49-F238E27FC236}">
                <a16:creationId xmlns:a16="http://schemas.microsoft.com/office/drawing/2014/main" id="{BA9FC17F-4527-493C-D8FA-4696C3746A6D}"/>
              </a:ext>
            </a:extLst>
          </p:cNvPr>
          <p:cNvSpPr/>
          <p:nvPr/>
        </p:nvSpPr>
        <p:spPr>
          <a:xfrm>
            <a:off x="7357144" y="971138"/>
            <a:ext cx="604008" cy="27683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6" name="Rectangle 5">
            <a:extLst>
              <a:ext uri="{FF2B5EF4-FFF2-40B4-BE49-F238E27FC236}">
                <a16:creationId xmlns:a16="http://schemas.microsoft.com/office/drawing/2014/main" id="{05AA7E8F-332C-C93B-F3FC-7F0B0E6924DF}"/>
              </a:ext>
            </a:extLst>
          </p:cNvPr>
          <p:cNvSpPr/>
          <p:nvPr/>
        </p:nvSpPr>
        <p:spPr>
          <a:xfrm>
            <a:off x="7059452" y="3369691"/>
            <a:ext cx="604008" cy="27683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accent3"/>
                </a:solidFill>
              </a:ln>
            </a:endParaRPr>
          </a:p>
        </p:txBody>
      </p:sp>
      <p:sp>
        <p:nvSpPr>
          <p:cNvPr id="7" name="Rectangle 6">
            <a:extLst>
              <a:ext uri="{FF2B5EF4-FFF2-40B4-BE49-F238E27FC236}">
                <a16:creationId xmlns:a16="http://schemas.microsoft.com/office/drawing/2014/main" id="{13A90029-CA3C-C06C-8687-D02142899645}"/>
              </a:ext>
            </a:extLst>
          </p:cNvPr>
          <p:cNvSpPr/>
          <p:nvPr/>
        </p:nvSpPr>
        <p:spPr>
          <a:xfrm>
            <a:off x="9387281" y="5629013"/>
            <a:ext cx="385893" cy="35713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0" name="Rectangle 9">
            <a:extLst>
              <a:ext uri="{FF2B5EF4-FFF2-40B4-BE49-F238E27FC236}">
                <a16:creationId xmlns:a16="http://schemas.microsoft.com/office/drawing/2014/main" id="{05BA741F-C2EF-8507-76AD-406A7866D906}"/>
              </a:ext>
            </a:extLst>
          </p:cNvPr>
          <p:cNvSpPr/>
          <p:nvPr/>
        </p:nvSpPr>
        <p:spPr>
          <a:xfrm>
            <a:off x="8223366" y="1427527"/>
            <a:ext cx="385893" cy="35713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12" name="Straight Arrow Connector 11">
            <a:extLst>
              <a:ext uri="{FF2B5EF4-FFF2-40B4-BE49-F238E27FC236}">
                <a16:creationId xmlns:a16="http://schemas.microsoft.com/office/drawing/2014/main" id="{2BB0313E-5140-81CF-6444-316565C860B7}"/>
              </a:ext>
            </a:extLst>
          </p:cNvPr>
          <p:cNvCxnSpPr/>
          <p:nvPr/>
        </p:nvCxnSpPr>
        <p:spPr>
          <a:xfrm flipH="1" flipV="1">
            <a:off x="8523215" y="1921079"/>
            <a:ext cx="864066" cy="356532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A3DA00E-A5EC-C84F-EE2E-32A86696E2D5}"/>
              </a:ext>
            </a:extLst>
          </p:cNvPr>
          <p:cNvSpPr/>
          <p:nvPr/>
        </p:nvSpPr>
        <p:spPr>
          <a:xfrm>
            <a:off x="6799510" y="1001492"/>
            <a:ext cx="222192" cy="216128"/>
          </a:xfrm>
          <a:prstGeom prst="ellipse">
            <a:avLst/>
          </a:prstGeom>
          <a:solidFill>
            <a:schemeClr val="accent2">
              <a:lumMod val="7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7" name="Oval 16">
            <a:extLst>
              <a:ext uri="{FF2B5EF4-FFF2-40B4-BE49-F238E27FC236}">
                <a16:creationId xmlns:a16="http://schemas.microsoft.com/office/drawing/2014/main" id="{5DD2520F-2218-D558-D80B-C227C25F6179}"/>
              </a:ext>
            </a:extLst>
          </p:cNvPr>
          <p:cNvSpPr/>
          <p:nvPr/>
        </p:nvSpPr>
        <p:spPr>
          <a:xfrm>
            <a:off x="9035118" y="5707903"/>
            <a:ext cx="222192" cy="216128"/>
          </a:xfrm>
          <a:prstGeom prst="ellipse">
            <a:avLst/>
          </a:prstGeom>
          <a:solidFill>
            <a:schemeClr val="accent2">
              <a:lumMod val="7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1" name="Oval 20">
            <a:extLst>
              <a:ext uri="{FF2B5EF4-FFF2-40B4-BE49-F238E27FC236}">
                <a16:creationId xmlns:a16="http://schemas.microsoft.com/office/drawing/2014/main" id="{D2B6AA76-9CE0-D5A5-E78B-29225DED3B64}"/>
              </a:ext>
            </a:extLst>
          </p:cNvPr>
          <p:cNvSpPr/>
          <p:nvPr/>
        </p:nvSpPr>
        <p:spPr>
          <a:xfrm>
            <a:off x="8846599" y="1247974"/>
            <a:ext cx="222192" cy="216128"/>
          </a:xfrm>
          <a:prstGeom prst="ellipse">
            <a:avLst/>
          </a:prstGeom>
          <a:solidFill>
            <a:schemeClr val="accent2">
              <a:lumMod val="75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2" name="Rectangle 21">
            <a:extLst>
              <a:ext uri="{FF2B5EF4-FFF2-40B4-BE49-F238E27FC236}">
                <a16:creationId xmlns:a16="http://schemas.microsoft.com/office/drawing/2014/main" id="{76C26841-FF70-0725-F2D1-52FA2F5CD8A1}"/>
              </a:ext>
            </a:extLst>
          </p:cNvPr>
          <p:cNvSpPr/>
          <p:nvPr/>
        </p:nvSpPr>
        <p:spPr>
          <a:xfrm>
            <a:off x="9114812" y="1399524"/>
            <a:ext cx="385893" cy="35713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3" name="Rectangle 12">
            <a:extLst>
              <a:ext uri="{FF2B5EF4-FFF2-40B4-BE49-F238E27FC236}">
                <a16:creationId xmlns:a16="http://schemas.microsoft.com/office/drawing/2014/main" id="{304CA0A8-5654-4355-A29D-DC6A37659131}"/>
              </a:ext>
            </a:extLst>
          </p:cNvPr>
          <p:cNvSpPr/>
          <p:nvPr/>
        </p:nvSpPr>
        <p:spPr>
          <a:xfrm>
            <a:off x="7188450" y="5647195"/>
            <a:ext cx="604008" cy="27683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accent3"/>
                </a:solidFill>
              </a:ln>
            </a:endParaRPr>
          </a:p>
        </p:txBody>
      </p:sp>
    </p:spTree>
    <p:extLst>
      <p:ext uri="{BB962C8B-B14F-4D97-AF65-F5344CB8AC3E}">
        <p14:creationId xmlns:p14="http://schemas.microsoft.com/office/powerpoint/2010/main" val="3746007499"/>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Qualified Demand: Move to Closed </a:t>
            </a:r>
          </a:p>
        </p:txBody>
      </p:sp>
      <p:sp>
        <p:nvSpPr>
          <p:cNvPr id="3" name="TextBox 2">
            <a:extLst>
              <a:ext uri="{FF2B5EF4-FFF2-40B4-BE49-F238E27FC236}">
                <a16:creationId xmlns:a16="http://schemas.microsoft.com/office/drawing/2014/main" id="{F8264340-48D4-F564-4CFE-D33728819AF1}"/>
              </a:ext>
            </a:extLst>
          </p:cNvPr>
          <p:cNvSpPr txBox="1"/>
          <p:nvPr/>
        </p:nvSpPr>
        <p:spPr>
          <a:xfrm>
            <a:off x="526731" y="1147158"/>
            <a:ext cx="10717995" cy="954107"/>
          </a:xfrm>
          <a:prstGeom prst="rect">
            <a:avLst/>
          </a:prstGeom>
          <a:noFill/>
        </p:spPr>
        <p:txBody>
          <a:bodyPr wrap="square" rtlCol="0">
            <a:spAutoFit/>
          </a:bodyPr>
          <a:lstStyle/>
          <a:p>
            <a:r>
              <a:rPr lang="en-US" dirty="0"/>
              <a:t>When a KITO Reportable demand is approved by the CITO, </a:t>
            </a:r>
            <a:r>
              <a:rPr lang="en-US" u="sng" dirty="0"/>
              <a:t>a project record is automatically created from the demand</a:t>
            </a:r>
            <a:r>
              <a:rPr lang="en-US" dirty="0"/>
              <a:t>.</a:t>
            </a:r>
          </a:p>
          <a:p>
            <a:endParaRPr lang="en-US" dirty="0"/>
          </a:p>
          <a:p>
            <a:r>
              <a:rPr lang="en-US" dirty="0"/>
              <a:t>On the demand record, a Project field shows the name of the project based on the demand’s description. The preview icon to the right of this field shows the newly created project record. Click on the icon to preview the project record.</a:t>
            </a:r>
          </a:p>
        </p:txBody>
      </p:sp>
      <p:grpSp>
        <p:nvGrpSpPr>
          <p:cNvPr id="14" name="Group 13">
            <a:extLst>
              <a:ext uri="{FF2B5EF4-FFF2-40B4-BE49-F238E27FC236}">
                <a16:creationId xmlns:a16="http://schemas.microsoft.com/office/drawing/2014/main" id="{FFCD8668-7F36-8DFC-3BE4-56014A69D43E}"/>
              </a:ext>
            </a:extLst>
          </p:cNvPr>
          <p:cNvGrpSpPr/>
          <p:nvPr/>
        </p:nvGrpSpPr>
        <p:grpSpPr>
          <a:xfrm>
            <a:off x="925590" y="3429000"/>
            <a:ext cx="10995166" cy="3154371"/>
            <a:chOff x="758220" y="3429000"/>
            <a:chExt cx="10995166" cy="3154371"/>
          </a:xfrm>
        </p:grpSpPr>
        <p:pic>
          <p:nvPicPr>
            <p:cNvPr id="6" name="Picture 5" descr="A screenshot of a computer&#10;&#10;Description automatically generated with medium confidence">
              <a:extLst>
                <a:ext uri="{FF2B5EF4-FFF2-40B4-BE49-F238E27FC236}">
                  <a16:creationId xmlns:a16="http://schemas.microsoft.com/office/drawing/2014/main" id="{083A8392-F53F-9738-AEC0-13F01B756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615" y="3429000"/>
              <a:ext cx="4837771" cy="3154371"/>
            </a:xfrm>
            <a:prstGeom prst="rect">
              <a:avLst/>
            </a:prstGeom>
            <a:ln>
              <a:solidFill>
                <a:schemeClr val="tx1"/>
              </a:solidFill>
            </a:ln>
          </p:spPr>
        </p:pic>
        <p:sp>
          <p:nvSpPr>
            <p:cNvPr id="8" name="Rectangle 7">
              <a:extLst>
                <a:ext uri="{FF2B5EF4-FFF2-40B4-BE49-F238E27FC236}">
                  <a16:creationId xmlns:a16="http://schemas.microsoft.com/office/drawing/2014/main" id="{AAD9DE0A-95A8-81F0-EC56-A5933CF9E1A7}"/>
                </a:ext>
              </a:extLst>
            </p:cNvPr>
            <p:cNvSpPr/>
            <p:nvPr/>
          </p:nvSpPr>
          <p:spPr>
            <a:xfrm>
              <a:off x="7476396" y="3714402"/>
              <a:ext cx="388931" cy="21209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A9E3E678-1F45-8AF2-C85C-15B4C4AA7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20" y="3530057"/>
              <a:ext cx="5943600" cy="1784350"/>
            </a:xfrm>
            <a:prstGeom prst="rect">
              <a:avLst/>
            </a:prstGeom>
            <a:ln>
              <a:solidFill>
                <a:schemeClr val="tx1"/>
              </a:solidFill>
            </a:ln>
          </p:spPr>
        </p:pic>
        <p:sp>
          <p:nvSpPr>
            <p:cNvPr id="7" name="Rectangle 6">
              <a:extLst>
                <a:ext uri="{FF2B5EF4-FFF2-40B4-BE49-F238E27FC236}">
                  <a16:creationId xmlns:a16="http://schemas.microsoft.com/office/drawing/2014/main" id="{F02A3239-E867-A075-E621-6811E269C2D3}"/>
                </a:ext>
              </a:extLst>
            </p:cNvPr>
            <p:cNvSpPr/>
            <p:nvPr/>
          </p:nvSpPr>
          <p:spPr>
            <a:xfrm>
              <a:off x="6096000" y="3820447"/>
              <a:ext cx="538874" cy="18415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98D1CF2E-8740-8D1B-4244-1912BBFA3250}"/>
                </a:ext>
              </a:extLst>
            </p:cNvPr>
            <p:cNvSpPr/>
            <p:nvPr/>
          </p:nvSpPr>
          <p:spPr>
            <a:xfrm>
              <a:off x="1532858" y="4838621"/>
              <a:ext cx="1723297" cy="19328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1" name="Straight Arrow Connector 10">
              <a:extLst>
                <a:ext uri="{FF2B5EF4-FFF2-40B4-BE49-F238E27FC236}">
                  <a16:creationId xmlns:a16="http://schemas.microsoft.com/office/drawing/2014/main" id="{4CE96B3F-887B-3DB4-A30F-DB771CF4932E}"/>
                </a:ext>
              </a:extLst>
            </p:cNvPr>
            <p:cNvCxnSpPr>
              <a:cxnSpLocks/>
            </p:cNvCxnSpPr>
            <p:nvPr/>
          </p:nvCxnSpPr>
          <p:spPr>
            <a:xfrm flipV="1">
              <a:off x="3192864" y="3850888"/>
              <a:ext cx="4230029" cy="1003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42895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Approved Demand</a:t>
            </a:r>
            <a:endParaRPr dirty="0"/>
          </a:p>
        </p:txBody>
      </p:sp>
    </p:spTree>
    <p:extLst>
      <p:ext uri="{BB962C8B-B14F-4D97-AF65-F5344CB8AC3E}">
        <p14:creationId xmlns:p14="http://schemas.microsoft.com/office/powerpoint/2010/main" val="32257309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523076" y="2736697"/>
            <a:ext cx="1726943" cy="3352928"/>
          </a:xfrm>
          <a:prstGeom prst="rect">
            <a:avLst/>
          </a:prstGeom>
          <a:solidFill>
            <a:srgbClr val="E4F2EE">
              <a:alpha val="43922"/>
            </a:srgbClr>
          </a:solidFill>
          <a:ln>
            <a:no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2337965" y="2698722"/>
            <a:ext cx="1748639" cy="338637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014531" y="2694194"/>
            <a:ext cx="1746900"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7835748" y="2694194"/>
            <a:ext cx="1746901"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5" name="Rectangle 44">
            <a:extLst>
              <a:ext uri="{FF2B5EF4-FFF2-40B4-BE49-F238E27FC236}">
                <a16:creationId xmlns:a16="http://schemas.microsoft.com/office/drawing/2014/main" id="{DCF4B7C4-1DE1-4F49-84E4-23FBFA174D5E}"/>
              </a:ext>
            </a:extLst>
          </p:cNvPr>
          <p:cNvSpPr/>
          <p:nvPr/>
        </p:nvSpPr>
        <p:spPr>
          <a:xfrm>
            <a:off x="9656967" y="2694192"/>
            <a:ext cx="1812783"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4172249" y="2736697"/>
            <a:ext cx="1746900" cy="3348397"/>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b="0" dirty="0"/>
              <a:t>Demand End-to-End Process Flow</a:t>
            </a:r>
          </a:p>
        </p:txBody>
      </p:sp>
      <p:grpSp>
        <p:nvGrpSpPr>
          <p:cNvPr id="3" name="Group 2"/>
          <p:cNvGrpSpPr/>
          <p:nvPr/>
        </p:nvGrpSpPr>
        <p:grpSpPr>
          <a:xfrm>
            <a:off x="455028" y="1669904"/>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Draft</a:t>
              </a:r>
            </a:p>
          </p:txBody>
        </p:sp>
      </p:grpSp>
      <p:grpSp>
        <p:nvGrpSpPr>
          <p:cNvPr id="29" name="Group 28"/>
          <p:cNvGrpSpPr/>
          <p:nvPr/>
        </p:nvGrpSpPr>
        <p:grpSpPr>
          <a:xfrm>
            <a:off x="2300397" y="1669904"/>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Submitted</a:t>
              </a:r>
            </a:p>
          </p:txBody>
        </p:sp>
      </p:grpSp>
      <p:grpSp>
        <p:nvGrpSpPr>
          <p:cNvPr id="32" name="Group 31"/>
          <p:cNvGrpSpPr/>
          <p:nvPr/>
        </p:nvGrpSpPr>
        <p:grpSpPr>
          <a:xfrm>
            <a:off x="4145817" y="1669904"/>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Screening</a:t>
              </a:r>
            </a:p>
          </p:txBody>
        </p:sp>
      </p:grpSp>
      <p:grpSp>
        <p:nvGrpSpPr>
          <p:cNvPr id="51" name="Group 50"/>
          <p:cNvGrpSpPr/>
          <p:nvPr/>
        </p:nvGrpSpPr>
        <p:grpSpPr>
          <a:xfrm>
            <a:off x="5991237" y="1669904"/>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Qualified</a:t>
              </a:r>
            </a:p>
          </p:txBody>
        </p:sp>
      </p:grpSp>
      <p:grpSp>
        <p:nvGrpSpPr>
          <p:cNvPr id="54" name="Group 53"/>
          <p:cNvGrpSpPr/>
          <p:nvPr/>
        </p:nvGrpSpPr>
        <p:grpSpPr>
          <a:xfrm>
            <a:off x="7841402" y="1669904"/>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Approved</a:t>
              </a:r>
            </a:p>
          </p:txBody>
        </p:sp>
      </p:grpSp>
      <p:grpSp>
        <p:nvGrpSpPr>
          <p:cNvPr id="57" name="Group 56"/>
          <p:cNvGrpSpPr/>
          <p:nvPr/>
        </p:nvGrpSpPr>
        <p:grpSpPr>
          <a:xfrm>
            <a:off x="9691251" y="1669904"/>
            <a:ext cx="2286000" cy="1111123"/>
            <a:chOff x="2586867" y="1646483"/>
            <a:chExt cx="2286000" cy="1111123"/>
          </a:xfrm>
        </p:grpSpPr>
        <p:sp>
          <p:nvSpPr>
            <p:cNvPr id="58" name="Chevron 57"/>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9"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Completed</a:t>
              </a:r>
            </a:p>
          </p:txBody>
        </p:sp>
      </p:grpSp>
      <p:cxnSp>
        <p:nvCxnSpPr>
          <p:cNvPr id="7" name="Elbow Connector 6"/>
          <p:cNvCxnSpPr>
            <a:cxnSpLocks/>
            <a:stCxn id="31" idx="0"/>
            <a:endCxn id="52" idx="0"/>
          </p:cNvCxnSpPr>
          <p:nvPr/>
        </p:nvCxnSpPr>
        <p:spPr>
          <a:xfrm rot="16200000" flipH="1">
            <a:off x="5205934" y="-1194"/>
            <a:ext cx="1" cy="3342196"/>
          </a:xfrm>
          <a:prstGeom prst="bentConnector3">
            <a:avLst>
              <a:gd name="adj1" fmla="val -2286000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hevron 61"/>
          <p:cNvSpPr>
            <a:spLocks noChangeAspect="1"/>
          </p:cNvSpPr>
          <p:nvPr/>
        </p:nvSpPr>
        <p:spPr>
          <a:xfrm flipH="1">
            <a:off x="2260915" y="2799254"/>
            <a:ext cx="5580487" cy="310301"/>
          </a:xfrm>
          <a:prstGeom prst="chevron">
            <a:avLst/>
          </a:prstGeom>
          <a:solidFill>
            <a:schemeClr val="accent3">
              <a:lumMod val="50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Rejected Approval </a:t>
            </a:r>
          </a:p>
        </p:txBody>
      </p:sp>
      <p:cxnSp>
        <p:nvCxnSpPr>
          <p:cNvPr id="64" name="Elbow Connector 63"/>
          <p:cNvCxnSpPr>
            <a:stCxn id="62" idx="2"/>
            <a:endCxn id="23" idx="2"/>
          </p:cNvCxnSpPr>
          <p:nvPr/>
        </p:nvCxnSpPr>
        <p:spPr>
          <a:xfrm rot="5400000" flipH="1">
            <a:off x="3029362" y="1010184"/>
            <a:ext cx="410833" cy="3787910"/>
          </a:xfrm>
          <a:prstGeom prst="bentConnector3">
            <a:avLst>
              <a:gd name="adj1" fmla="val -55643"/>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hevron 34"/>
          <p:cNvSpPr>
            <a:spLocks noChangeAspect="1"/>
          </p:cNvSpPr>
          <p:nvPr/>
        </p:nvSpPr>
        <p:spPr>
          <a:xfrm>
            <a:off x="9033400" y="2781027"/>
            <a:ext cx="2731918" cy="328528"/>
          </a:xfrm>
          <a:prstGeom prst="chevron">
            <a:avLst/>
          </a:prstGeom>
          <a:solidFill>
            <a:schemeClr val="accent2"/>
          </a:solidFill>
          <a:ln>
            <a:solidFill>
              <a:schemeClr val="accent2">
                <a:lumMod val="75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p:txBody>
      </p:sp>
      <p:cxnSp>
        <p:nvCxnSpPr>
          <p:cNvPr id="36" name="Elbow Connector 35"/>
          <p:cNvCxnSpPr>
            <a:cxnSpLocks/>
          </p:cNvCxnSpPr>
          <p:nvPr/>
        </p:nvCxnSpPr>
        <p:spPr>
          <a:xfrm>
            <a:off x="8365932" y="2715756"/>
            <a:ext cx="775229" cy="238648"/>
          </a:xfrm>
          <a:prstGeom prst="bentConnector3">
            <a:avLst>
              <a:gd name="adj1" fmla="val 644"/>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2AC2C5-97CB-4F70-B7E7-88CF2E477DF9}"/>
              </a:ext>
            </a:extLst>
          </p:cNvPr>
          <p:cNvSpPr txBox="1"/>
          <p:nvPr/>
        </p:nvSpPr>
        <p:spPr>
          <a:xfrm>
            <a:off x="487800" y="3646542"/>
            <a:ext cx="176831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 Demand draft may be created on the service portal or by the Demand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The Demand Manager updates the demand details and submits when ready.</a:t>
            </a:r>
          </a:p>
        </p:txBody>
      </p:sp>
      <p:sp>
        <p:nvSpPr>
          <p:cNvPr id="65" name="TextBox 64">
            <a:extLst>
              <a:ext uri="{FF2B5EF4-FFF2-40B4-BE49-F238E27FC236}">
                <a16:creationId xmlns:a16="http://schemas.microsoft.com/office/drawing/2014/main" id="{61A9EFE7-4054-4664-A5C5-64A5EFAD0342}"/>
              </a:ext>
            </a:extLst>
          </p:cNvPr>
          <p:cNvSpPr txBox="1"/>
          <p:nvPr/>
        </p:nvSpPr>
        <p:spPr>
          <a:xfrm>
            <a:off x="2344065" y="3623375"/>
            <a:ext cx="1858426"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Demand Manager completes Kansas IT Business Risk Assessment</a:t>
            </a:r>
            <a:r>
              <a:rPr lang="en-US" sz="1200" kern="1200" dirty="0">
                <a:solidFill>
                  <a:srgbClr val="343534"/>
                </a:solidFill>
                <a:latin typeface="Century Gothic" panose="020F0302020204030204"/>
                <a:ea typeface="+mn-ea"/>
                <a:cs typeface="+mn-cs"/>
              </a:rPr>
              <a: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343534"/>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Cost plans, benefit plans, funding sources are created.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Financial information on cost of ownership and length of commitment defined.</a:t>
            </a:r>
            <a:endPar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4159104" y="3429000"/>
            <a:ext cx="1822247"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The Demand Manager completes Demand Tasks for  SOW/RFP, IV&amp;V and Feasibility Study documentation (if required).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Compliance Acknowledgement completed.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Executive Authority approval.</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013906" y="3627391"/>
            <a:ext cx="174690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KITO completeness review.</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JCIT advise and consult.</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CITO approval.</a:t>
            </a:r>
          </a:p>
        </p:txBody>
      </p:sp>
      <p:sp>
        <p:nvSpPr>
          <p:cNvPr id="68" name="TextBox 67">
            <a:extLst>
              <a:ext uri="{FF2B5EF4-FFF2-40B4-BE49-F238E27FC236}">
                <a16:creationId xmlns:a16="http://schemas.microsoft.com/office/drawing/2014/main" id="{6CE7127C-53EB-46F0-A6CE-35B6F7CC01B6}"/>
              </a:ext>
            </a:extLst>
          </p:cNvPr>
          <p:cNvSpPr txBox="1"/>
          <p:nvPr/>
        </p:nvSpPr>
        <p:spPr>
          <a:xfrm>
            <a:off x="7833931" y="3646542"/>
            <a:ext cx="175053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If CITO approves demand, Approved state is automatically completed.</a:t>
            </a:r>
            <a:endParaRPr lang="en-US" sz="1200" dirty="0">
              <a:solidFill>
                <a:srgbClr val="343534"/>
              </a:solidFill>
              <a:latin typeface="Century Gothic" panose="020B0502020202020204" pitchFamily="34" charset="0"/>
            </a:endParaRPr>
          </a:p>
        </p:txBody>
      </p:sp>
      <p:sp>
        <p:nvSpPr>
          <p:cNvPr id="69" name="TextBox 68">
            <a:extLst>
              <a:ext uri="{FF2B5EF4-FFF2-40B4-BE49-F238E27FC236}">
                <a16:creationId xmlns:a16="http://schemas.microsoft.com/office/drawing/2014/main" id="{2AF038CC-DADB-487F-9001-0C1538B58EFD}"/>
              </a:ext>
            </a:extLst>
          </p:cNvPr>
          <p:cNvSpPr txBox="1"/>
          <p:nvPr/>
        </p:nvSpPr>
        <p:spPr>
          <a:xfrm>
            <a:off x="9656967" y="3627391"/>
            <a:ext cx="1812783"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rgbClr val="343534"/>
                </a:solidFill>
                <a:latin typeface="Century Gothic" panose="020F0302020204030204"/>
              </a:rPr>
              <a:t>If CITO approves the demand, the demand is automatically set to Completed and the Project record is automatically created. </a:t>
            </a: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Agency is authorized to begin procurement.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5" name="Chevron 4">
            <a:extLst>
              <a:ext uri="{FF2B5EF4-FFF2-40B4-BE49-F238E27FC236}">
                <a16:creationId xmlns:a16="http://schemas.microsoft.com/office/drawing/2014/main" id="{5AC56AC9-34B9-1078-C65B-CCC3997D45A3}"/>
              </a:ext>
            </a:extLst>
          </p:cNvPr>
          <p:cNvSpPr>
            <a:spLocks noChangeAspect="1"/>
          </p:cNvSpPr>
          <p:nvPr/>
        </p:nvSpPr>
        <p:spPr>
          <a:xfrm>
            <a:off x="3626811" y="1259070"/>
            <a:ext cx="3158246" cy="328528"/>
          </a:xfrm>
          <a:prstGeom prst="chevron">
            <a:avLst/>
          </a:prstGeom>
          <a:solidFill>
            <a:schemeClr val="accent1">
              <a:lumMod val="75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Correction After Rejection</a:t>
            </a:r>
          </a:p>
        </p:txBody>
      </p:sp>
      <p:sp>
        <p:nvSpPr>
          <p:cNvPr id="4" name="Rectangle 3">
            <a:extLst>
              <a:ext uri="{FF2B5EF4-FFF2-40B4-BE49-F238E27FC236}">
                <a16:creationId xmlns:a16="http://schemas.microsoft.com/office/drawing/2014/main" id="{3F3E2C5A-8405-DB85-B816-C1DB3BF7370F}"/>
              </a:ext>
            </a:extLst>
          </p:cNvPr>
          <p:cNvSpPr/>
          <p:nvPr/>
        </p:nvSpPr>
        <p:spPr>
          <a:xfrm>
            <a:off x="7723779" y="1583558"/>
            <a:ext cx="2546799" cy="121917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3026836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Approved Demand</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4" y="1307076"/>
            <a:ext cx="9885370" cy="954107"/>
          </a:xfrm>
          <a:prstGeom prst="rect">
            <a:avLst/>
          </a:prstGeom>
          <a:noFill/>
        </p:spPr>
        <p:txBody>
          <a:bodyPr wrap="square" rtlCol="0">
            <a:spAutoFit/>
          </a:bodyPr>
          <a:lstStyle/>
          <a:p>
            <a:r>
              <a:rPr lang="en-US" dirty="0"/>
              <a:t>The Approved state is skipped when a KITO Reportable demand is approved by the CITO. The demand moves from the Qualified state to the Completed state automatically. </a:t>
            </a:r>
          </a:p>
          <a:p>
            <a:endParaRPr lang="en-US" dirty="0"/>
          </a:p>
          <a:p>
            <a:endParaRPr lang="en-US" dirty="0"/>
          </a:p>
        </p:txBody>
      </p:sp>
      <p:grpSp>
        <p:nvGrpSpPr>
          <p:cNvPr id="8" name="Group 7">
            <a:extLst>
              <a:ext uri="{FF2B5EF4-FFF2-40B4-BE49-F238E27FC236}">
                <a16:creationId xmlns:a16="http://schemas.microsoft.com/office/drawing/2014/main" id="{0D181EDD-D6FB-CA26-8D34-94E50998C841}"/>
              </a:ext>
            </a:extLst>
          </p:cNvPr>
          <p:cNvGrpSpPr/>
          <p:nvPr/>
        </p:nvGrpSpPr>
        <p:grpSpPr>
          <a:xfrm>
            <a:off x="1499312" y="2421101"/>
            <a:ext cx="8390488" cy="2518939"/>
            <a:chOff x="1900756" y="2513434"/>
            <a:chExt cx="8390488" cy="2518939"/>
          </a:xfrm>
        </p:grpSpPr>
        <p:pic>
          <p:nvPicPr>
            <p:cNvPr id="4" name="Picture 3" descr="A screenshot of a computer&#10;&#10;Description automatically generated with medium confidence">
              <a:extLst>
                <a:ext uri="{FF2B5EF4-FFF2-40B4-BE49-F238E27FC236}">
                  <a16:creationId xmlns:a16="http://schemas.microsoft.com/office/drawing/2014/main" id="{7797419E-72E1-0878-A87E-22E6EBDD46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0756" y="2513434"/>
              <a:ext cx="8390488" cy="2518939"/>
            </a:xfrm>
            <a:prstGeom prst="rect">
              <a:avLst/>
            </a:prstGeom>
            <a:ln>
              <a:solidFill>
                <a:schemeClr val="tx1"/>
              </a:solidFill>
            </a:ln>
          </p:spPr>
        </p:pic>
        <p:sp>
          <p:nvSpPr>
            <p:cNvPr id="6" name="Rectangle 5">
              <a:extLst>
                <a:ext uri="{FF2B5EF4-FFF2-40B4-BE49-F238E27FC236}">
                  <a16:creationId xmlns:a16="http://schemas.microsoft.com/office/drawing/2014/main" id="{386F5766-8285-8363-EC12-3D8F622C8194}"/>
                </a:ext>
              </a:extLst>
            </p:cNvPr>
            <p:cNvSpPr/>
            <p:nvPr/>
          </p:nvSpPr>
          <p:spPr>
            <a:xfrm>
              <a:off x="7933659" y="3017256"/>
              <a:ext cx="771726"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3180706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Deferred Demand</a:t>
            </a:r>
            <a:br>
              <a:rPr lang="en-US" dirty="0"/>
            </a:br>
            <a:r>
              <a:rPr lang="en-US" dirty="0"/>
              <a:t>(Rejected Approval)</a:t>
            </a:r>
            <a:endParaRPr dirty="0"/>
          </a:p>
        </p:txBody>
      </p:sp>
    </p:spTree>
    <p:extLst>
      <p:ext uri="{BB962C8B-B14F-4D97-AF65-F5344CB8AC3E}">
        <p14:creationId xmlns:p14="http://schemas.microsoft.com/office/powerpoint/2010/main" val="33482044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3" y="192532"/>
            <a:ext cx="11460932" cy="715530"/>
          </a:xfrm>
        </p:spPr>
        <p:txBody>
          <a:bodyPr/>
          <a:lstStyle/>
          <a:p>
            <a:r>
              <a:rPr lang="en-US" b="0" dirty="0"/>
              <a:t>Deferred Demand</a:t>
            </a:r>
          </a:p>
        </p:txBody>
      </p:sp>
      <p:sp>
        <p:nvSpPr>
          <p:cNvPr id="3" name="TextBox 2">
            <a:extLst>
              <a:ext uri="{FF2B5EF4-FFF2-40B4-BE49-F238E27FC236}">
                <a16:creationId xmlns:a16="http://schemas.microsoft.com/office/drawing/2014/main" id="{F8264340-48D4-F564-4CFE-D33728819AF1}"/>
              </a:ext>
            </a:extLst>
          </p:cNvPr>
          <p:cNvSpPr txBox="1"/>
          <p:nvPr/>
        </p:nvSpPr>
        <p:spPr>
          <a:xfrm>
            <a:off x="459823" y="954623"/>
            <a:ext cx="9885370" cy="2246769"/>
          </a:xfrm>
          <a:prstGeom prst="rect">
            <a:avLst/>
          </a:prstGeom>
          <a:noFill/>
        </p:spPr>
        <p:txBody>
          <a:bodyPr wrap="square" rtlCol="0">
            <a:spAutoFit/>
          </a:bodyPr>
          <a:lstStyle/>
          <a:p>
            <a:r>
              <a:rPr lang="en-US" dirty="0"/>
              <a:t>A deferred demand is one that has been put on hold. The demand may be revisited in the future and reviewed.</a:t>
            </a:r>
          </a:p>
          <a:p>
            <a:endParaRPr lang="en-US" dirty="0"/>
          </a:p>
          <a:p>
            <a:r>
              <a:rPr lang="en-US" dirty="0"/>
              <a:t>After reviewing the record, you may take one of the following actions:</a:t>
            </a:r>
          </a:p>
          <a:p>
            <a:pPr marL="285750" indent="-285750">
              <a:buFont typeface="Arial" panose="020B0604020202020204" pitchFamily="34" charset="0"/>
              <a:buChar char="•"/>
            </a:pPr>
            <a:r>
              <a:rPr lang="en-US" b="1" dirty="0"/>
              <a:t>Update</a:t>
            </a:r>
            <a:r>
              <a:rPr lang="en-US" dirty="0"/>
              <a:t>: The demand record is saved and closed, but the demand remains in the Deferred state.</a:t>
            </a:r>
          </a:p>
          <a:p>
            <a:pPr marL="285750" indent="-285750">
              <a:buFont typeface="Arial" panose="020B0604020202020204" pitchFamily="34" charset="0"/>
              <a:buChar char="•"/>
            </a:pPr>
            <a:r>
              <a:rPr lang="en-US" b="1" dirty="0"/>
              <a:t>Approve</a:t>
            </a:r>
            <a:r>
              <a:rPr lang="en-US" dirty="0"/>
              <a:t>: The demand is moved to the Approved state. </a:t>
            </a:r>
          </a:p>
          <a:p>
            <a:pPr marL="285750" indent="-285750">
              <a:buFont typeface="Arial" panose="020B0604020202020204" pitchFamily="34" charset="0"/>
              <a:buChar char="•"/>
            </a:pPr>
            <a:r>
              <a:rPr lang="en-US" b="1" dirty="0"/>
              <a:t>Reset to Draft</a:t>
            </a:r>
            <a:r>
              <a:rPr lang="en-US" dirty="0"/>
              <a:t>: The demand is moved back to the Draft state. </a:t>
            </a:r>
            <a:r>
              <a:rPr lang="en-US" i="1" dirty="0"/>
              <a:t>Assessments cannot be retaken, so risk profile must be the same. </a:t>
            </a:r>
          </a:p>
          <a:p>
            <a:pPr marL="285750" indent="-285750">
              <a:buFont typeface="Arial" panose="020B0604020202020204" pitchFamily="34" charset="0"/>
              <a:buChar char="•"/>
            </a:pPr>
            <a:r>
              <a:rPr lang="en-US" b="1" dirty="0"/>
              <a:t>Delete</a:t>
            </a:r>
            <a:r>
              <a:rPr lang="en-US" dirty="0"/>
              <a:t>: The demand record is deleted.</a:t>
            </a:r>
          </a:p>
          <a:p>
            <a:pPr marL="285750" indent="-285750">
              <a:buFont typeface="Arial" panose="020B0604020202020204" pitchFamily="34" charset="0"/>
              <a:buChar char="•"/>
            </a:pPr>
            <a:endParaRPr lang="en-US" dirty="0"/>
          </a:p>
          <a:p>
            <a:r>
              <a:rPr lang="en-US" dirty="0"/>
              <a:t>NOTE: Risk assessments </a:t>
            </a:r>
            <a:r>
              <a:rPr lang="en-US" u="sng" dirty="0"/>
              <a:t>cannot</a:t>
            </a:r>
            <a:r>
              <a:rPr lang="en-US" dirty="0"/>
              <a:t> be retaken. The risk profile will remain the same in this state. </a:t>
            </a:r>
          </a:p>
        </p:txBody>
      </p:sp>
      <p:grpSp>
        <p:nvGrpSpPr>
          <p:cNvPr id="10" name="Group 9">
            <a:extLst>
              <a:ext uri="{FF2B5EF4-FFF2-40B4-BE49-F238E27FC236}">
                <a16:creationId xmlns:a16="http://schemas.microsoft.com/office/drawing/2014/main" id="{F33E12DE-80B9-B8C1-E358-B77DFE522C7C}"/>
              </a:ext>
            </a:extLst>
          </p:cNvPr>
          <p:cNvGrpSpPr/>
          <p:nvPr/>
        </p:nvGrpSpPr>
        <p:grpSpPr>
          <a:xfrm>
            <a:off x="2090668" y="3917666"/>
            <a:ext cx="8199243" cy="2403966"/>
            <a:chOff x="1739590" y="3267734"/>
            <a:chExt cx="8199243" cy="2403966"/>
          </a:xfrm>
        </p:grpSpPr>
        <p:pic>
          <p:nvPicPr>
            <p:cNvPr id="6" name="Picture 5" descr="A screenshot of a computer&#10;&#10;Description automatically generated with medium confidence">
              <a:extLst>
                <a:ext uri="{FF2B5EF4-FFF2-40B4-BE49-F238E27FC236}">
                  <a16:creationId xmlns:a16="http://schemas.microsoft.com/office/drawing/2014/main" id="{BD6F1D8C-BACE-76EA-2FA6-336681275424}"/>
                </a:ext>
              </a:extLst>
            </p:cNvPr>
            <p:cNvPicPr>
              <a:picLocks noChangeAspect="1"/>
            </p:cNvPicPr>
            <p:nvPr/>
          </p:nvPicPr>
          <p:blipFill>
            <a:blip r:embed="rId3"/>
            <a:stretch>
              <a:fillRect/>
            </a:stretch>
          </p:blipFill>
          <p:spPr>
            <a:xfrm>
              <a:off x="1739590" y="3267734"/>
              <a:ext cx="8199243" cy="2403966"/>
            </a:xfrm>
            <a:prstGeom prst="rect">
              <a:avLst/>
            </a:prstGeom>
            <a:ln>
              <a:solidFill>
                <a:schemeClr val="tx1"/>
              </a:solidFill>
            </a:ln>
          </p:spPr>
        </p:pic>
        <p:sp>
          <p:nvSpPr>
            <p:cNvPr id="8" name="Rectangle 7">
              <a:extLst>
                <a:ext uri="{FF2B5EF4-FFF2-40B4-BE49-F238E27FC236}">
                  <a16:creationId xmlns:a16="http://schemas.microsoft.com/office/drawing/2014/main" id="{306858CA-6FFA-B9C1-3986-60A715773A9D}"/>
                </a:ext>
              </a:extLst>
            </p:cNvPr>
            <p:cNvSpPr/>
            <p:nvPr/>
          </p:nvSpPr>
          <p:spPr>
            <a:xfrm>
              <a:off x="9227176" y="3764982"/>
              <a:ext cx="592710"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a:extLst>
                <a:ext uri="{FF2B5EF4-FFF2-40B4-BE49-F238E27FC236}">
                  <a16:creationId xmlns:a16="http://schemas.microsoft.com/office/drawing/2014/main" id="{2A2439F7-D3A4-E8BA-68AE-9FED9E5109B7}"/>
                </a:ext>
              </a:extLst>
            </p:cNvPr>
            <p:cNvSpPr/>
            <p:nvPr/>
          </p:nvSpPr>
          <p:spPr>
            <a:xfrm>
              <a:off x="7517345" y="3267734"/>
              <a:ext cx="2421487" cy="24633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4074475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Completed Demand</a:t>
            </a:r>
            <a:endParaRPr dirty="0"/>
          </a:p>
        </p:txBody>
      </p:sp>
    </p:spTree>
    <p:extLst>
      <p:ext uri="{BB962C8B-B14F-4D97-AF65-F5344CB8AC3E}">
        <p14:creationId xmlns:p14="http://schemas.microsoft.com/office/powerpoint/2010/main" val="29557398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CE37F3-F1E2-410A-A031-B59AE451C51B}"/>
              </a:ext>
            </a:extLst>
          </p:cNvPr>
          <p:cNvSpPr/>
          <p:nvPr/>
        </p:nvSpPr>
        <p:spPr>
          <a:xfrm>
            <a:off x="523076" y="2736697"/>
            <a:ext cx="1726943" cy="3352928"/>
          </a:xfrm>
          <a:prstGeom prst="rect">
            <a:avLst/>
          </a:prstGeom>
          <a:solidFill>
            <a:srgbClr val="E4F2EE">
              <a:alpha val="43922"/>
            </a:srgbClr>
          </a:solidFill>
          <a:ln>
            <a:noFill/>
          </a:ln>
        </p:spPr>
        <p:txBody>
          <a:bodyPr wrap="square" anchor="t">
            <a:noAutofit/>
          </a:bodyPr>
          <a:lstStyle/>
          <a:p>
            <a:pPr marL="0" marR="0" lvl="0" indent="0" algn="l" defTabSz="533400" rtl="0" eaLnBrk="1" fontAlgn="auto" latinLnBrk="0" hangingPunct="1">
              <a:lnSpc>
                <a:spcPct val="90000"/>
              </a:lnSpc>
              <a:spcBef>
                <a:spcPts val="300"/>
              </a:spcBef>
              <a:spcAft>
                <a:spcPts val="300"/>
              </a:spcAft>
              <a:buClrTx/>
              <a:buSzTx/>
              <a:buFontTx/>
              <a:buNone/>
              <a:tabLst/>
              <a:defRPr/>
            </a:pPr>
            <a:endParaRPr kumimoji="0" lang="en-US" sz="1050" b="0" i="0" u="none" strike="noStrike" kern="1200" cap="none" spc="0" normalizeH="0" baseline="0" noProof="0" dirty="0">
              <a:ln>
                <a:noFill/>
              </a:ln>
              <a:solidFill>
                <a:srgbClr val="343534"/>
              </a:solidFill>
              <a:effectLst/>
              <a:uLnTx/>
              <a:uFillTx/>
              <a:latin typeface="Century Gothic" panose="020F0302020204030204"/>
              <a:ea typeface="Avenir Book" charset="0"/>
              <a:cs typeface="Avenir Book" charset="0"/>
            </a:endParaRPr>
          </a:p>
        </p:txBody>
      </p:sp>
      <p:sp>
        <p:nvSpPr>
          <p:cNvPr id="42" name="Rectangle 41">
            <a:extLst>
              <a:ext uri="{FF2B5EF4-FFF2-40B4-BE49-F238E27FC236}">
                <a16:creationId xmlns:a16="http://schemas.microsoft.com/office/drawing/2014/main" id="{B8A1E3EA-6676-459B-94A3-16AA98FFA2FD}"/>
              </a:ext>
            </a:extLst>
          </p:cNvPr>
          <p:cNvSpPr/>
          <p:nvPr/>
        </p:nvSpPr>
        <p:spPr>
          <a:xfrm>
            <a:off x="2337965" y="2698722"/>
            <a:ext cx="1748639" cy="338637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3" name="Rectangle 42">
            <a:extLst>
              <a:ext uri="{FF2B5EF4-FFF2-40B4-BE49-F238E27FC236}">
                <a16:creationId xmlns:a16="http://schemas.microsoft.com/office/drawing/2014/main" id="{4563258B-9A17-4AF8-A1F2-16200FF55B9A}"/>
              </a:ext>
            </a:extLst>
          </p:cNvPr>
          <p:cNvSpPr/>
          <p:nvPr/>
        </p:nvSpPr>
        <p:spPr>
          <a:xfrm>
            <a:off x="6014531" y="2694194"/>
            <a:ext cx="1746900"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4" name="Rectangle 43">
            <a:extLst>
              <a:ext uri="{FF2B5EF4-FFF2-40B4-BE49-F238E27FC236}">
                <a16:creationId xmlns:a16="http://schemas.microsoft.com/office/drawing/2014/main" id="{1946262B-0C2E-4867-B885-334B8E697F3B}"/>
              </a:ext>
            </a:extLst>
          </p:cNvPr>
          <p:cNvSpPr/>
          <p:nvPr/>
        </p:nvSpPr>
        <p:spPr>
          <a:xfrm>
            <a:off x="7835748" y="2694194"/>
            <a:ext cx="1746901"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45" name="Rectangle 44">
            <a:extLst>
              <a:ext uri="{FF2B5EF4-FFF2-40B4-BE49-F238E27FC236}">
                <a16:creationId xmlns:a16="http://schemas.microsoft.com/office/drawing/2014/main" id="{DCF4B7C4-1DE1-4F49-84E4-23FBFA174D5E}"/>
              </a:ext>
            </a:extLst>
          </p:cNvPr>
          <p:cNvSpPr/>
          <p:nvPr/>
        </p:nvSpPr>
        <p:spPr>
          <a:xfrm>
            <a:off x="9656967" y="2694192"/>
            <a:ext cx="1812783" cy="3349222"/>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61" name="Rectangle 60">
            <a:extLst>
              <a:ext uri="{FF2B5EF4-FFF2-40B4-BE49-F238E27FC236}">
                <a16:creationId xmlns:a16="http://schemas.microsoft.com/office/drawing/2014/main" id="{9130E63E-7A04-44EC-B1EA-6D04B8707FB9}"/>
              </a:ext>
            </a:extLst>
          </p:cNvPr>
          <p:cNvSpPr/>
          <p:nvPr/>
        </p:nvSpPr>
        <p:spPr>
          <a:xfrm>
            <a:off x="4172249" y="2736697"/>
            <a:ext cx="1746900" cy="3348397"/>
          </a:xfrm>
          <a:prstGeom prst="rect">
            <a:avLst/>
          </a:prstGeom>
          <a:solidFill>
            <a:srgbClr val="E4F2EE">
              <a:alpha val="43922"/>
            </a:srgbClr>
          </a:solidFill>
          <a:ln>
            <a:noFill/>
          </a:ln>
        </p:spPr>
        <p:txBody>
          <a:bodyPr wrap="square" anchor="t">
            <a:noAutofit/>
          </a:bodyPr>
          <a:lstStyle/>
          <a:p>
            <a:pPr defTabSz="533400">
              <a:lnSpc>
                <a:spcPct val="90000"/>
              </a:lnSpc>
              <a:spcBef>
                <a:spcPts val="300"/>
              </a:spcBef>
              <a:spcAft>
                <a:spcPts val="300"/>
              </a:spcAft>
            </a:pPr>
            <a:endParaRPr lang="en-US" sz="1050" dirty="0">
              <a:solidFill>
                <a:srgbClr val="343534"/>
              </a:solidFill>
              <a:latin typeface="Century Gothic" panose="020F0302020204030204"/>
            </a:endParaRPr>
          </a:p>
        </p:txBody>
      </p:sp>
      <p:sp>
        <p:nvSpPr>
          <p:cNvPr id="2" name="Title 1"/>
          <p:cNvSpPr>
            <a:spLocks noGrp="1"/>
          </p:cNvSpPr>
          <p:nvPr>
            <p:ph type="title"/>
          </p:nvPr>
        </p:nvSpPr>
        <p:spPr/>
        <p:txBody>
          <a:bodyPr/>
          <a:lstStyle/>
          <a:p>
            <a:r>
              <a:rPr lang="en-US" b="0" dirty="0"/>
              <a:t>Demand End-to-End Process Flow</a:t>
            </a:r>
          </a:p>
        </p:txBody>
      </p:sp>
      <p:grpSp>
        <p:nvGrpSpPr>
          <p:cNvPr id="3" name="Group 2"/>
          <p:cNvGrpSpPr/>
          <p:nvPr/>
        </p:nvGrpSpPr>
        <p:grpSpPr>
          <a:xfrm>
            <a:off x="455028" y="1669904"/>
            <a:ext cx="2286000" cy="1111123"/>
            <a:chOff x="2586867" y="1646483"/>
            <a:chExt cx="2286000" cy="1111123"/>
          </a:xfrm>
        </p:grpSpPr>
        <p:sp>
          <p:nvSpPr>
            <p:cNvPr id="23" name="Chevron 2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Draft</a:t>
              </a:r>
            </a:p>
          </p:txBody>
        </p:sp>
      </p:grpSp>
      <p:grpSp>
        <p:nvGrpSpPr>
          <p:cNvPr id="29" name="Group 28"/>
          <p:cNvGrpSpPr/>
          <p:nvPr/>
        </p:nvGrpSpPr>
        <p:grpSpPr>
          <a:xfrm>
            <a:off x="2300397" y="1669904"/>
            <a:ext cx="2286000" cy="1111123"/>
            <a:chOff x="2586867" y="1646483"/>
            <a:chExt cx="2286000" cy="1111123"/>
          </a:xfrm>
        </p:grpSpPr>
        <p:sp>
          <p:nvSpPr>
            <p:cNvPr id="30" name="Chevron 29"/>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Submitted</a:t>
              </a:r>
            </a:p>
          </p:txBody>
        </p:sp>
      </p:grpSp>
      <p:grpSp>
        <p:nvGrpSpPr>
          <p:cNvPr id="32" name="Group 31"/>
          <p:cNvGrpSpPr/>
          <p:nvPr/>
        </p:nvGrpSpPr>
        <p:grpSpPr>
          <a:xfrm>
            <a:off x="4145817" y="1669904"/>
            <a:ext cx="2286000" cy="1111123"/>
            <a:chOff x="2586867" y="1646483"/>
            <a:chExt cx="2286000" cy="1111123"/>
          </a:xfrm>
        </p:grpSpPr>
        <p:sp>
          <p:nvSpPr>
            <p:cNvPr id="33" name="Chevron 32"/>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0"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Screening</a:t>
              </a:r>
            </a:p>
          </p:txBody>
        </p:sp>
      </p:grpSp>
      <p:grpSp>
        <p:nvGrpSpPr>
          <p:cNvPr id="51" name="Group 50"/>
          <p:cNvGrpSpPr/>
          <p:nvPr/>
        </p:nvGrpSpPr>
        <p:grpSpPr>
          <a:xfrm>
            <a:off x="5991237" y="1669904"/>
            <a:ext cx="2286000" cy="1111123"/>
            <a:chOff x="2586867" y="1646483"/>
            <a:chExt cx="2286000" cy="1111123"/>
          </a:xfrm>
        </p:grpSpPr>
        <p:sp>
          <p:nvSpPr>
            <p:cNvPr id="52" name="Chevron 51"/>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Qualified</a:t>
              </a:r>
            </a:p>
          </p:txBody>
        </p:sp>
      </p:grpSp>
      <p:grpSp>
        <p:nvGrpSpPr>
          <p:cNvPr id="54" name="Group 53"/>
          <p:cNvGrpSpPr/>
          <p:nvPr/>
        </p:nvGrpSpPr>
        <p:grpSpPr>
          <a:xfrm>
            <a:off x="7841402" y="1669904"/>
            <a:ext cx="2286000" cy="1111123"/>
            <a:chOff x="2586867" y="1646483"/>
            <a:chExt cx="2286000" cy="1111123"/>
          </a:xfrm>
        </p:grpSpPr>
        <p:sp>
          <p:nvSpPr>
            <p:cNvPr id="55" name="Chevron 54"/>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6"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Approved</a:t>
              </a:r>
            </a:p>
          </p:txBody>
        </p:sp>
      </p:grpSp>
      <p:grpSp>
        <p:nvGrpSpPr>
          <p:cNvPr id="57" name="Group 56"/>
          <p:cNvGrpSpPr/>
          <p:nvPr/>
        </p:nvGrpSpPr>
        <p:grpSpPr>
          <a:xfrm>
            <a:off x="9691251" y="1669904"/>
            <a:ext cx="2286000" cy="1111123"/>
            <a:chOff x="2586867" y="1646483"/>
            <a:chExt cx="2286000" cy="1111123"/>
          </a:xfrm>
        </p:grpSpPr>
        <p:sp>
          <p:nvSpPr>
            <p:cNvPr id="58" name="Chevron 57"/>
            <p:cNvSpPr>
              <a:spLocks noChangeAspect="1"/>
            </p:cNvSpPr>
            <p:nvPr/>
          </p:nvSpPr>
          <p:spPr>
            <a:xfrm>
              <a:off x="2586867" y="1646484"/>
              <a:ext cx="2286000" cy="1028817"/>
            </a:xfrm>
            <a:prstGeom prst="chevron">
              <a:avLst/>
            </a:prstGeom>
            <a:solidFill>
              <a:schemeClr val="accent4">
                <a:lumMod val="75000"/>
              </a:schemeClr>
            </a:solidFill>
            <a:ln>
              <a:no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9" name="Chevron 4"/>
            <p:cNvSpPr/>
            <p:nvPr/>
          </p:nvSpPr>
          <p:spPr>
            <a:xfrm>
              <a:off x="2987965" y="1646483"/>
              <a:ext cx="1666684" cy="11111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FFFFFF"/>
                  </a:solidFill>
                  <a:effectLst/>
                  <a:uLnTx/>
                  <a:uFillTx/>
                  <a:ea typeface="Avenir Book" charset="0"/>
                  <a:cs typeface="Avenir Book" charset="0"/>
                </a:rPr>
                <a:t>Completed</a:t>
              </a:r>
            </a:p>
          </p:txBody>
        </p:sp>
      </p:grpSp>
      <p:cxnSp>
        <p:nvCxnSpPr>
          <p:cNvPr id="7" name="Elbow Connector 6"/>
          <p:cNvCxnSpPr>
            <a:cxnSpLocks/>
            <a:stCxn id="31" idx="0"/>
            <a:endCxn id="52" idx="0"/>
          </p:cNvCxnSpPr>
          <p:nvPr/>
        </p:nvCxnSpPr>
        <p:spPr>
          <a:xfrm rot="16200000" flipH="1">
            <a:off x="5205934" y="-1194"/>
            <a:ext cx="1" cy="3342196"/>
          </a:xfrm>
          <a:prstGeom prst="bentConnector3">
            <a:avLst>
              <a:gd name="adj1" fmla="val -2286000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hevron 61"/>
          <p:cNvSpPr>
            <a:spLocks noChangeAspect="1"/>
          </p:cNvSpPr>
          <p:nvPr/>
        </p:nvSpPr>
        <p:spPr>
          <a:xfrm flipH="1">
            <a:off x="2260915" y="2799254"/>
            <a:ext cx="5580487" cy="310301"/>
          </a:xfrm>
          <a:prstGeom prst="chevron">
            <a:avLst/>
          </a:prstGeom>
          <a:solidFill>
            <a:schemeClr val="accent3">
              <a:lumMod val="50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Rejected Approval </a:t>
            </a:r>
          </a:p>
        </p:txBody>
      </p:sp>
      <p:cxnSp>
        <p:nvCxnSpPr>
          <p:cNvPr id="64" name="Elbow Connector 63"/>
          <p:cNvCxnSpPr>
            <a:stCxn id="62" idx="2"/>
            <a:endCxn id="23" idx="2"/>
          </p:cNvCxnSpPr>
          <p:nvPr/>
        </p:nvCxnSpPr>
        <p:spPr>
          <a:xfrm rot="5400000" flipH="1">
            <a:off x="3029362" y="1010184"/>
            <a:ext cx="410833" cy="3787910"/>
          </a:xfrm>
          <a:prstGeom prst="bentConnector3">
            <a:avLst>
              <a:gd name="adj1" fmla="val -55643"/>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Chevron 34"/>
          <p:cNvSpPr>
            <a:spLocks noChangeAspect="1"/>
          </p:cNvSpPr>
          <p:nvPr/>
        </p:nvSpPr>
        <p:spPr>
          <a:xfrm>
            <a:off x="9033400" y="2781027"/>
            <a:ext cx="2731918" cy="328528"/>
          </a:xfrm>
          <a:prstGeom prst="chevron">
            <a:avLst/>
          </a:prstGeom>
          <a:solidFill>
            <a:schemeClr val="accent2"/>
          </a:solidFill>
          <a:ln>
            <a:solidFill>
              <a:schemeClr val="accent2">
                <a:lumMod val="75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p:txBody>
      </p:sp>
      <p:cxnSp>
        <p:nvCxnSpPr>
          <p:cNvPr id="36" name="Elbow Connector 35"/>
          <p:cNvCxnSpPr>
            <a:cxnSpLocks/>
          </p:cNvCxnSpPr>
          <p:nvPr/>
        </p:nvCxnSpPr>
        <p:spPr>
          <a:xfrm>
            <a:off x="8365932" y="2715756"/>
            <a:ext cx="775229" cy="238648"/>
          </a:xfrm>
          <a:prstGeom prst="bentConnector3">
            <a:avLst>
              <a:gd name="adj1" fmla="val 644"/>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2AC2C5-97CB-4F70-B7E7-88CF2E477DF9}"/>
              </a:ext>
            </a:extLst>
          </p:cNvPr>
          <p:cNvSpPr txBox="1"/>
          <p:nvPr/>
        </p:nvSpPr>
        <p:spPr>
          <a:xfrm>
            <a:off x="487800" y="3646542"/>
            <a:ext cx="176831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A Demand draft may be created on the service portal or by the Demand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4353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43534"/>
                </a:solidFill>
                <a:latin typeface="Century Gothic" panose="020F0302020204030204"/>
              </a:rPr>
              <a:t>The Demand Manager updates the demand details and submits when ready.</a:t>
            </a:r>
          </a:p>
        </p:txBody>
      </p:sp>
      <p:sp>
        <p:nvSpPr>
          <p:cNvPr id="65" name="TextBox 64">
            <a:extLst>
              <a:ext uri="{FF2B5EF4-FFF2-40B4-BE49-F238E27FC236}">
                <a16:creationId xmlns:a16="http://schemas.microsoft.com/office/drawing/2014/main" id="{61A9EFE7-4054-4664-A5C5-64A5EFAD0342}"/>
              </a:ext>
            </a:extLst>
          </p:cNvPr>
          <p:cNvSpPr txBox="1"/>
          <p:nvPr/>
        </p:nvSpPr>
        <p:spPr>
          <a:xfrm>
            <a:off x="2344065" y="3623375"/>
            <a:ext cx="1858426" cy="24929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Demand Manager completes Kansas IT Business Risk Assessment</a:t>
            </a:r>
            <a:r>
              <a:rPr lang="en-US" sz="1200" kern="1200" dirty="0">
                <a:solidFill>
                  <a:srgbClr val="343534"/>
                </a:solidFill>
                <a:latin typeface="Century Gothic" panose="020F0302020204030204"/>
                <a:ea typeface="+mn-ea"/>
                <a:cs typeface="+mn-cs"/>
              </a:rPr>
              <a: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1200" dirty="0">
              <a:solidFill>
                <a:srgbClr val="343534"/>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Cost plans, benefit plans, funding sources are created.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343534"/>
                </a:solidFill>
                <a:latin typeface="Century Gothic" panose="020F0302020204030204"/>
                <a:ea typeface="+mn-ea"/>
                <a:cs typeface="+mn-cs"/>
              </a:rPr>
              <a:t>Financial information on cost of ownership and length of commitment defined.</a:t>
            </a:r>
            <a:endPar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A0AA160-A992-4C94-85F7-E1B28973A67A}"/>
              </a:ext>
            </a:extLst>
          </p:cNvPr>
          <p:cNvSpPr txBox="1"/>
          <p:nvPr/>
        </p:nvSpPr>
        <p:spPr>
          <a:xfrm>
            <a:off x="4159104" y="3429000"/>
            <a:ext cx="1822247"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The Demand Manager completes Demand Tasks for  SOW/RFP, IV&amp;V and Feasibility Study documentation (if required).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Compliance Acknowledgement completed.</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Executive Authority approval.</a:t>
            </a:r>
          </a:p>
        </p:txBody>
      </p:sp>
      <p:sp>
        <p:nvSpPr>
          <p:cNvPr id="67" name="TextBox 66">
            <a:extLst>
              <a:ext uri="{FF2B5EF4-FFF2-40B4-BE49-F238E27FC236}">
                <a16:creationId xmlns:a16="http://schemas.microsoft.com/office/drawing/2014/main" id="{5F709C18-5FAB-4A86-AD97-80782DC89D0C}"/>
              </a:ext>
            </a:extLst>
          </p:cNvPr>
          <p:cNvSpPr txBox="1"/>
          <p:nvPr/>
        </p:nvSpPr>
        <p:spPr>
          <a:xfrm>
            <a:off x="6013906" y="3627391"/>
            <a:ext cx="1746900"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KITO completeness review.</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JCIT advise and consult.</a:t>
            </a:r>
          </a:p>
          <a:p>
            <a:pPr marR="0" lvl="0" algn="l" defTabSz="914400" rtl="0" eaLnBrk="1" fontAlgn="auto" latinLnBrk="0" hangingPunct="1">
              <a:lnSpc>
                <a:spcPct val="100000"/>
              </a:lnSpc>
              <a:spcBef>
                <a:spcPts val="0"/>
              </a:spcBef>
              <a:spcAft>
                <a:spcPts val="0"/>
              </a:spcAft>
              <a:buClrTx/>
              <a:buSzTx/>
              <a:tabLst/>
              <a:defRPr/>
            </a:pPr>
            <a:endParaRPr lang="en-US" sz="1200" kern="1200" dirty="0">
              <a:solidFill>
                <a:srgbClr val="343534"/>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rPr>
              <a:t>CITO approval.</a:t>
            </a:r>
          </a:p>
        </p:txBody>
      </p:sp>
      <p:sp>
        <p:nvSpPr>
          <p:cNvPr id="68" name="TextBox 67">
            <a:extLst>
              <a:ext uri="{FF2B5EF4-FFF2-40B4-BE49-F238E27FC236}">
                <a16:creationId xmlns:a16="http://schemas.microsoft.com/office/drawing/2014/main" id="{6CE7127C-53EB-46F0-A6CE-35B6F7CC01B6}"/>
              </a:ext>
            </a:extLst>
          </p:cNvPr>
          <p:cNvSpPr txBox="1"/>
          <p:nvPr/>
        </p:nvSpPr>
        <p:spPr>
          <a:xfrm>
            <a:off x="7833931" y="3646542"/>
            <a:ext cx="175053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If CITO approves demand, Approved state is automatically completed.</a:t>
            </a:r>
            <a:endParaRPr lang="en-US" sz="1200" dirty="0">
              <a:solidFill>
                <a:srgbClr val="343534"/>
              </a:solidFill>
              <a:latin typeface="Century Gothic" panose="020B0502020202020204" pitchFamily="34" charset="0"/>
            </a:endParaRPr>
          </a:p>
        </p:txBody>
      </p:sp>
      <p:sp>
        <p:nvSpPr>
          <p:cNvPr id="69" name="TextBox 68">
            <a:extLst>
              <a:ext uri="{FF2B5EF4-FFF2-40B4-BE49-F238E27FC236}">
                <a16:creationId xmlns:a16="http://schemas.microsoft.com/office/drawing/2014/main" id="{2AF038CC-DADB-487F-9001-0C1538B58EFD}"/>
              </a:ext>
            </a:extLst>
          </p:cNvPr>
          <p:cNvSpPr txBox="1"/>
          <p:nvPr/>
        </p:nvSpPr>
        <p:spPr>
          <a:xfrm>
            <a:off x="9656967" y="3627391"/>
            <a:ext cx="1812783"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rgbClr val="343534"/>
                </a:solidFill>
                <a:latin typeface="Century Gothic" panose="020F0302020204030204"/>
              </a:rPr>
              <a:t>If CITO approves the demand, the demand is automatically set to Completed and the Project record is automatically created. </a:t>
            </a:r>
            <a:r>
              <a:rPr kumimoji="0" lang="en-US" sz="1200" b="0" i="0" u="none" strike="noStrike" kern="1200" cap="none" spc="0" normalizeH="0" baseline="0" noProof="0" dirty="0">
                <a:ln>
                  <a:noFill/>
                </a:ln>
                <a:solidFill>
                  <a:srgbClr val="343534"/>
                </a:solidFill>
                <a:effectLst/>
                <a:uLnTx/>
                <a:uFillTx/>
                <a:latin typeface="Century Gothic" panose="020B0502020202020204" pitchFamily="34" charset="0"/>
                <a:ea typeface="+mn-ea"/>
                <a:cs typeface="+mn-cs"/>
              </a:rPr>
              <a:t>Agency is authorized to begin procurement.</a:t>
            </a:r>
            <a:endParaRPr kumimoji="0" lang="en-US" sz="1200" b="0" i="0" u="none" strike="noStrike" kern="1200" cap="none" spc="0" normalizeH="0" baseline="0" noProof="0" dirty="0">
              <a:ln>
                <a:noFill/>
              </a:ln>
              <a:solidFill>
                <a:srgbClr val="343534"/>
              </a:solidFill>
              <a:effectLst/>
              <a:uLnTx/>
              <a:uFillTx/>
              <a:latin typeface="Century Gothic" panose="020F0302020204030204"/>
              <a:ea typeface="+mn-ea"/>
              <a:cs typeface="+mn-cs"/>
            </a:endParaRPr>
          </a:p>
        </p:txBody>
      </p:sp>
      <p:sp>
        <p:nvSpPr>
          <p:cNvPr id="5" name="Chevron 4">
            <a:extLst>
              <a:ext uri="{FF2B5EF4-FFF2-40B4-BE49-F238E27FC236}">
                <a16:creationId xmlns:a16="http://schemas.microsoft.com/office/drawing/2014/main" id="{5AC56AC9-34B9-1078-C65B-CCC3997D45A3}"/>
              </a:ext>
            </a:extLst>
          </p:cNvPr>
          <p:cNvSpPr>
            <a:spLocks noChangeAspect="1"/>
          </p:cNvSpPr>
          <p:nvPr/>
        </p:nvSpPr>
        <p:spPr>
          <a:xfrm>
            <a:off x="3626811" y="1259070"/>
            <a:ext cx="3158246" cy="328528"/>
          </a:xfrm>
          <a:prstGeom prst="chevron">
            <a:avLst/>
          </a:prstGeom>
          <a:solidFill>
            <a:schemeClr val="accent1">
              <a:lumMod val="75000"/>
            </a:schemeClr>
          </a:solidFill>
          <a:ln>
            <a:solidFill>
              <a:schemeClr val="accent4">
                <a:lumMod val="5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Correction After Rejection</a:t>
            </a:r>
          </a:p>
        </p:txBody>
      </p:sp>
      <p:sp>
        <p:nvSpPr>
          <p:cNvPr id="6" name="Rectangle 5">
            <a:extLst>
              <a:ext uri="{FF2B5EF4-FFF2-40B4-BE49-F238E27FC236}">
                <a16:creationId xmlns:a16="http://schemas.microsoft.com/office/drawing/2014/main" id="{C12ACC81-E4F5-091B-6D9B-E3F0AEFFFF54}"/>
              </a:ext>
            </a:extLst>
          </p:cNvPr>
          <p:cNvSpPr/>
          <p:nvPr/>
        </p:nvSpPr>
        <p:spPr>
          <a:xfrm>
            <a:off x="9490505" y="1583962"/>
            <a:ext cx="2546799" cy="121917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Tree>
    <p:extLst>
      <p:ext uri="{BB962C8B-B14F-4D97-AF65-F5344CB8AC3E}">
        <p14:creationId xmlns:p14="http://schemas.microsoft.com/office/powerpoint/2010/main" val="32720007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665-4C0F-A110-CF79-BB1AB38E0E5E}"/>
              </a:ext>
            </a:extLst>
          </p:cNvPr>
          <p:cNvSpPr>
            <a:spLocks noGrp="1"/>
          </p:cNvSpPr>
          <p:nvPr>
            <p:ph type="title"/>
          </p:nvPr>
        </p:nvSpPr>
        <p:spPr>
          <a:xfrm>
            <a:off x="459824" y="431628"/>
            <a:ext cx="11460932" cy="715530"/>
          </a:xfrm>
        </p:spPr>
        <p:txBody>
          <a:bodyPr/>
          <a:lstStyle/>
          <a:p>
            <a:r>
              <a:rPr lang="en-US" b="0" dirty="0"/>
              <a:t>Completed Demand </a:t>
            </a:r>
          </a:p>
        </p:txBody>
      </p:sp>
      <p:sp>
        <p:nvSpPr>
          <p:cNvPr id="3" name="TextBox 2">
            <a:extLst>
              <a:ext uri="{FF2B5EF4-FFF2-40B4-BE49-F238E27FC236}">
                <a16:creationId xmlns:a16="http://schemas.microsoft.com/office/drawing/2014/main" id="{F8264340-48D4-F564-4CFE-D33728819AF1}"/>
              </a:ext>
            </a:extLst>
          </p:cNvPr>
          <p:cNvSpPr txBox="1"/>
          <p:nvPr/>
        </p:nvSpPr>
        <p:spPr>
          <a:xfrm>
            <a:off x="552171" y="1302408"/>
            <a:ext cx="9885370" cy="738664"/>
          </a:xfrm>
          <a:prstGeom prst="rect">
            <a:avLst/>
          </a:prstGeom>
          <a:noFill/>
        </p:spPr>
        <p:txBody>
          <a:bodyPr wrap="square" rtlCol="0">
            <a:spAutoFit/>
          </a:bodyPr>
          <a:lstStyle/>
          <a:p>
            <a:r>
              <a:rPr lang="en-US" dirty="0"/>
              <a:t>When a KITO Reportable demand is approved by the CITO, the demand moves from the Qualified state to the Completed state automatically. </a:t>
            </a:r>
          </a:p>
          <a:p>
            <a:endParaRPr lang="en-US" dirty="0"/>
          </a:p>
        </p:txBody>
      </p:sp>
      <p:grpSp>
        <p:nvGrpSpPr>
          <p:cNvPr id="9" name="Group 8">
            <a:extLst>
              <a:ext uri="{FF2B5EF4-FFF2-40B4-BE49-F238E27FC236}">
                <a16:creationId xmlns:a16="http://schemas.microsoft.com/office/drawing/2014/main" id="{84D75311-02E1-A553-348E-838EC01DCAB5}"/>
              </a:ext>
            </a:extLst>
          </p:cNvPr>
          <p:cNvGrpSpPr/>
          <p:nvPr/>
        </p:nvGrpSpPr>
        <p:grpSpPr>
          <a:xfrm>
            <a:off x="897878" y="2319565"/>
            <a:ext cx="9087594" cy="2728220"/>
            <a:chOff x="1693332" y="3062980"/>
            <a:chExt cx="9087594" cy="2728220"/>
          </a:xfrm>
        </p:grpSpPr>
        <p:pic>
          <p:nvPicPr>
            <p:cNvPr id="4" name="Picture 3" descr="A screenshot of a computer&#10;&#10;Description automatically generated with medium confidence">
              <a:extLst>
                <a:ext uri="{FF2B5EF4-FFF2-40B4-BE49-F238E27FC236}">
                  <a16:creationId xmlns:a16="http://schemas.microsoft.com/office/drawing/2014/main" id="{BF5F1903-54D8-A937-1A14-1C97B27B0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3332" y="3062980"/>
              <a:ext cx="9087594" cy="2728220"/>
            </a:xfrm>
            <a:prstGeom prst="rect">
              <a:avLst/>
            </a:prstGeom>
            <a:ln>
              <a:solidFill>
                <a:schemeClr val="tx1"/>
              </a:solidFill>
            </a:ln>
          </p:spPr>
        </p:pic>
        <p:sp>
          <p:nvSpPr>
            <p:cNvPr id="8" name="Rectangle 7">
              <a:extLst>
                <a:ext uri="{FF2B5EF4-FFF2-40B4-BE49-F238E27FC236}">
                  <a16:creationId xmlns:a16="http://schemas.microsoft.com/office/drawing/2014/main" id="{BB83651A-8BFA-0A60-4749-D074A5A7C7F4}"/>
                </a:ext>
              </a:extLst>
            </p:cNvPr>
            <p:cNvSpPr/>
            <p:nvPr/>
          </p:nvSpPr>
          <p:spPr>
            <a:xfrm>
              <a:off x="9885948" y="3644590"/>
              <a:ext cx="771726"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893409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3"/>
          <p:cNvSpPr txBox="1">
            <a:spLocks noGrp="1"/>
          </p:cNvSpPr>
          <p:nvPr>
            <p:ph type="title"/>
          </p:nvPr>
        </p:nvSpPr>
        <p:spPr>
          <a:xfrm>
            <a:off x="2069098" y="2785295"/>
            <a:ext cx="8044664" cy="66891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Financial Workbench and </a:t>
            </a:r>
            <a:br>
              <a:rPr lang="en-US" dirty="0"/>
            </a:br>
            <a:r>
              <a:rPr lang="en-US" dirty="0"/>
              <a:t>Investment Portal</a:t>
            </a:r>
            <a:endParaRPr dirty="0"/>
          </a:p>
        </p:txBody>
      </p:sp>
    </p:spTree>
    <p:extLst>
      <p:ext uri="{BB962C8B-B14F-4D97-AF65-F5344CB8AC3E}">
        <p14:creationId xmlns:p14="http://schemas.microsoft.com/office/powerpoint/2010/main" val="223905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24B2A2-9B06-599D-FB11-CD2B9C50907C}"/>
              </a:ext>
            </a:extLst>
          </p:cNvPr>
          <p:cNvSpPr>
            <a:spLocks noGrp="1"/>
          </p:cNvSpPr>
          <p:nvPr>
            <p:ph type="title"/>
          </p:nvPr>
        </p:nvSpPr>
        <p:spPr/>
        <p:txBody>
          <a:bodyPr/>
          <a:lstStyle/>
          <a:p>
            <a:r>
              <a:rPr lang="en-US" dirty="0"/>
              <a:t>List View</a:t>
            </a:r>
          </a:p>
        </p:txBody>
      </p:sp>
      <p:pic>
        <p:nvPicPr>
          <p:cNvPr id="7" name="Picture 6" descr="A screenshot of a computer&#10;&#10;Description automatically generated with medium confidence">
            <a:extLst>
              <a:ext uri="{FF2B5EF4-FFF2-40B4-BE49-F238E27FC236}">
                <a16:creationId xmlns:a16="http://schemas.microsoft.com/office/drawing/2014/main" id="{F927B683-D542-7F35-74F9-5CA0F2CD38B2}"/>
              </a:ext>
            </a:extLst>
          </p:cNvPr>
          <p:cNvPicPr>
            <a:picLocks noChangeAspect="1"/>
          </p:cNvPicPr>
          <p:nvPr/>
        </p:nvPicPr>
        <p:blipFill>
          <a:blip r:embed="rId2"/>
          <a:stretch>
            <a:fillRect/>
          </a:stretch>
        </p:blipFill>
        <p:spPr>
          <a:xfrm>
            <a:off x="526677" y="3148243"/>
            <a:ext cx="10652083" cy="2812774"/>
          </a:xfrm>
          <a:prstGeom prst="rect">
            <a:avLst/>
          </a:prstGeom>
          <a:ln>
            <a:solidFill>
              <a:schemeClr val="tx1"/>
            </a:solidFill>
          </a:ln>
        </p:spPr>
      </p:pic>
      <p:sp>
        <p:nvSpPr>
          <p:cNvPr id="10" name="TextBox 9">
            <a:extLst>
              <a:ext uri="{FF2B5EF4-FFF2-40B4-BE49-F238E27FC236}">
                <a16:creationId xmlns:a16="http://schemas.microsoft.com/office/drawing/2014/main" id="{70DC2EB0-C6C8-7399-773B-EF5F5E8E86EF}"/>
              </a:ext>
            </a:extLst>
          </p:cNvPr>
          <p:cNvSpPr txBox="1"/>
          <p:nvPr/>
        </p:nvSpPr>
        <p:spPr>
          <a:xfrm>
            <a:off x="344517" y="1000724"/>
            <a:ext cx="10588736" cy="1384995"/>
          </a:xfrm>
          <a:prstGeom prst="rect">
            <a:avLst/>
          </a:prstGeom>
          <a:noFill/>
        </p:spPr>
        <p:txBody>
          <a:bodyPr wrap="square" rtlCol="0">
            <a:spAutoFit/>
          </a:bodyPr>
          <a:lstStyle/>
          <a:p>
            <a:r>
              <a:rPr lang="en-US" dirty="0"/>
              <a:t>List View shows data from a specific table in ServiceNow. In the example below, this view is the Demand &gt; Demands &gt; All search done on the previous slide. Each column is a data field on the Demand record. </a:t>
            </a:r>
          </a:p>
          <a:p>
            <a:endParaRPr lang="en-US" dirty="0"/>
          </a:p>
          <a:p>
            <a:r>
              <a:rPr lang="en-US" dirty="0"/>
              <a:t>1. The Context Menu allows you to create your personalized list view as a Favorite.</a:t>
            </a:r>
          </a:p>
          <a:p>
            <a:r>
              <a:rPr lang="en-US" dirty="0"/>
              <a:t>2. The filter allows you to create a specific search for records without changing your list view.</a:t>
            </a:r>
          </a:p>
          <a:p>
            <a:r>
              <a:rPr lang="en-US" dirty="0"/>
              <a:t>3. The gear icon allows you to personalize the list view to move columns left or right, as well as add or remove columns. </a:t>
            </a:r>
          </a:p>
        </p:txBody>
      </p:sp>
      <p:sp>
        <p:nvSpPr>
          <p:cNvPr id="11" name="Rectangle 10">
            <a:extLst>
              <a:ext uri="{FF2B5EF4-FFF2-40B4-BE49-F238E27FC236}">
                <a16:creationId xmlns:a16="http://schemas.microsoft.com/office/drawing/2014/main" id="{2C772480-B0CA-771D-EC91-983F190A9B32}"/>
              </a:ext>
            </a:extLst>
          </p:cNvPr>
          <p:cNvSpPr/>
          <p:nvPr/>
        </p:nvSpPr>
        <p:spPr>
          <a:xfrm>
            <a:off x="526677" y="3656437"/>
            <a:ext cx="253499" cy="27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4" name="Oval 13">
            <a:extLst>
              <a:ext uri="{FF2B5EF4-FFF2-40B4-BE49-F238E27FC236}">
                <a16:creationId xmlns:a16="http://schemas.microsoft.com/office/drawing/2014/main" id="{1599ACA2-8992-6B7E-B2CA-91C9822CA336}"/>
              </a:ext>
            </a:extLst>
          </p:cNvPr>
          <p:cNvSpPr/>
          <p:nvPr/>
        </p:nvSpPr>
        <p:spPr>
          <a:xfrm>
            <a:off x="233421" y="3148243"/>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5" name="Rectangle 14">
            <a:extLst>
              <a:ext uri="{FF2B5EF4-FFF2-40B4-BE49-F238E27FC236}">
                <a16:creationId xmlns:a16="http://schemas.microsoft.com/office/drawing/2014/main" id="{C7E52B34-1F07-3DDC-675F-EAFCAF39F70A}"/>
              </a:ext>
            </a:extLst>
          </p:cNvPr>
          <p:cNvSpPr/>
          <p:nvPr/>
        </p:nvSpPr>
        <p:spPr>
          <a:xfrm>
            <a:off x="780176" y="3429000"/>
            <a:ext cx="327171" cy="27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6" name="Rectangle 15">
            <a:extLst>
              <a:ext uri="{FF2B5EF4-FFF2-40B4-BE49-F238E27FC236}">
                <a16:creationId xmlns:a16="http://schemas.microsoft.com/office/drawing/2014/main" id="{B818A0E3-8A5E-5166-5410-ED70453203A1}"/>
              </a:ext>
            </a:extLst>
          </p:cNvPr>
          <p:cNvSpPr/>
          <p:nvPr/>
        </p:nvSpPr>
        <p:spPr>
          <a:xfrm>
            <a:off x="538377" y="3148243"/>
            <a:ext cx="253499" cy="27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sp>
        <p:nvSpPr>
          <p:cNvPr id="18" name="Oval 17">
            <a:extLst>
              <a:ext uri="{FF2B5EF4-FFF2-40B4-BE49-F238E27FC236}">
                <a16:creationId xmlns:a16="http://schemas.microsoft.com/office/drawing/2014/main" id="{66F08F6B-70BB-D2FC-A185-4367291F5A67}"/>
              </a:ext>
            </a:extLst>
          </p:cNvPr>
          <p:cNvSpPr/>
          <p:nvPr/>
        </p:nvSpPr>
        <p:spPr>
          <a:xfrm>
            <a:off x="1178411" y="349087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Oval 18">
            <a:extLst>
              <a:ext uri="{FF2B5EF4-FFF2-40B4-BE49-F238E27FC236}">
                <a16:creationId xmlns:a16="http://schemas.microsoft.com/office/drawing/2014/main" id="{170510BE-44B6-B8C7-2025-5644B3FCFCC8}"/>
              </a:ext>
            </a:extLst>
          </p:cNvPr>
          <p:cNvSpPr/>
          <p:nvPr/>
        </p:nvSpPr>
        <p:spPr>
          <a:xfrm>
            <a:off x="233421" y="3707000"/>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21" name="Picture 20" descr="A screenshot of a computer&#10;&#10;Description automatically generated with medium confidence">
            <a:extLst>
              <a:ext uri="{FF2B5EF4-FFF2-40B4-BE49-F238E27FC236}">
                <a16:creationId xmlns:a16="http://schemas.microsoft.com/office/drawing/2014/main" id="{67757934-DA64-7DE1-88CA-2BCE0C969644}"/>
              </a:ext>
            </a:extLst>
          </p:cNvPr>
          <p:cNvPicPr>
            <a:picLocks noChangeAspect="1"/>
          </p:cNvPicPr>
          <p:nvPr/>
        </p:nvPicPr>
        <p:blipFill>
          <a:blip r:embed="rId3"/>
          <a:stretch>
            <a:fillRect/>
          </a:stretch>
        </p:blipFill>
        <p:spPr>
          <a:xfrm>
            <a:off x="1876862" y="2411837"/>
            <a:ext cx="1257300" cy="1244600"/>
          </a:xfrm>
          <a:prstGeom prst="rect">
            <a:avLst/>
          </a:prstGeom>
          <a:ln>
            <a:solidFill>
              <a:schemeClr val="tx1"/>
            </a:solidFill>
          </a:ln>
        </p:spPr>
      </p:pic>
      <p:sp>
        <p:nvSpPr>
          <p:cNvPr id="22" name="Rectangle 21">
            <a:extLst>
              <a:ext uri="{FF2B5EF4-FFF2-40B4-BE49-F238E27FC236}">
                <a16:creationId xmlns:a16="http://schemas.microsoft.com/office/drawing/2014/main" id="{FC3D0D4A-C08B-9298-D1DB-74E82F4EF1C2}"/>
              </a:ext>
            </a:extLst>
          </p:cNvPr>
          <p:cNvSpPr/>
          <p:nvPr/>
        </p:nvSpPr>
        <p:spPr>
          <a:xfrm>
            <a:off x="2125924" y="3305262"/>
            <a:ext cx="624864" cy="1856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3"/>
                </a:solidFill>
              </a:ln>
            </a:endParaRPr>
          </a:p>
        </p:txBody>
      </p:sp>
      <p:cxnSp>
        <p:nvCxnSpPr>
          <p:cNvPr id="23" name="Straight Arrow Connector 22">
            <a:extLst>
              <a:ext uri="{FF2B5EF4-FFF2-40B4-BE49-F238E27FC236}">
                <a16:creationId xmlns:a16="http://schemas.microsoft.com/office/drawing/2014/main" id="{767DE759-BC67-A8DF-1A32-36B0BE21ED78}"/>
              </a:ext>
            </a:extLst>
          </p:cNvPr>
          <p:cNvCxnSpPr>
            <a:cxnSpLocks/>
          </p:cNvCxnSpPr>
          <p:nvPr/>
        </p:nvCxnSpPr>
        <p:spPr>
          <a:xfrm>
            <a:off x="855677" y="3305262"/>
            <a:ext cx="1270247" cy="120981"/>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197509"/>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27F1-593D-4DCD-8B11-16C40D84F7B8}"/>
              </a:ext>
            </a:extLst>
          </p:cNvPr>
          <p:cNvSpPr>
            <a:spLocks noGrp="1"/>
          </p:cNvSpPr>
          <p:nvPr>
            <p:ph type="title"/>
          </p:nvPr>
        </p:nvSpPr>
        <p:spPr/>
        <p:txBody>
          <a:bodyPr/>
          <a:lstStyle/>
          <a:p>
            <a:r>
              <a:rPr lang="en-US" dirty="0"/>
              <a:t>Financial Workbench </a:t>
            </a:r>
          </a:p>
        </p:txBody>
      </p:sp>
      <p:grpSp>
        <p:nvGrpSpPr>
          <p:cNvPr id="12" name="Group 11">
            <a:extLst>
              <a:ext uri="{FF2B5EF4-FFF2-40B4-BE49-F238E27FC236}">
                <a16:creationId xmlns:a16="http://schemas.microsoft.com/office/drawing/2014/main" id="{12419465-CC25-3188-A67E-98F9EBA709BF}"/>
              </a:ext>
            </a:extLst>
          </p:cNvPr>
          <p:cNvGrpSpPr/>
          <p:nvPr/>
        </p:nvGrpSpPr>
        <p:grpSpPr>
          <a:xfrm>
            <a:off x="868359" y="2466278"/>
            <a:ext cx="9637524" cy="2693020"/>
            <a:chOff x="1277238" y="2919761"/>
            <a:chExt cx="9637524" cy="2693020"/>
          </a:xfrm>
        </p:grpSpPr>
        <p:pic>
          <p:nvPicPr>
            <p:cNvPr id="7" name="Picture 6" descr="A screenshot of a computer&#10;&#10;Description automatically generated with medium confidence">
              <a:extLst>
                <a:ext uri="{FF2B5EF4-FFF2-40B4-BE49-F238E27FC236}">
                  <a16:creationId xmlns:a16="http://schemas.microsoft.com/office/drawing/2014/main" id="{AC11206E-EA45-603C-CE06-D3907FAC2FAE}"/>
                </a:ext>
              </a:extLst>
            </p:cNvPr>
            <p:cNvPicPr>
              <a:picLocks noChangeAspect="1"/>
            </p:cNvPicPr>
            <p:nvPr/>
          </p:nvPicPr>
          <p:blipFill>
            <a:blip r:embed="rId3"/>
            <a:stretch>
              <a:fillRect/>
            </a:stretch>
          </p:blipFill>
          <p:spPr>
            <a:xfrm>
              <a:off x="1277238" y="2919761"/>
              <a:ext cx="9637524" cy="2693020"/>
            </a:xfrm>
            <a:prstGeom prst="rect">
              <a:avLst/>
            </a:prstGeom>
            <a:ln>
              <a:solidFill>
                <a:schemeClr val="tx1"/>
              </a:solidFill>
            </a:ln>
          </p:spPr>
        </p:pic>
        <p:sp>
          <p:nvSpPr>
            <p:cNvPr id="8" name="Rectangle 7">
              <a:extLst>
                <a:ext uri="{FF2B5EF4-FFF2-40B4-BE49-F238E27FC236}">
                  <a16:creationId xmlns:a16="http://schemas.microsoft.com/office/drawing/2014/main" id="{F1E87EAF-581A-9DA6-68B1-8652A0FB9C1A}"/>
                </a:ext>
              </a:extLst>
            </p:cNvPr>
            <p:cNvSpPr/>
            <p:nvPr/>
          </p:nvSpPr>
          <p:spPr>
            <a:xfrm>
              <a:off x="9592733" y="2919761"/>
              <a:ext cx="516468"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TextBox 10">
            <a:extLst>
              <a:ext uri="{FF2B5EF4-FFF2-40B4-BE49-F238E27FC236}">
                <a16:creationId xmlns:a16="http://schemas.microsoft.com/office/drawing/2014/main" id="{75A89BE7-60DB-1E50-C444-65AB970E1CE9}"/>
              </a:ext>
            </a:extLst>
          </p:cNvPr>
          <p:cNvSpPr txBox="1"/>
          <p:nvPr/>
        </p:nvSpPr>
        <p:spPr>
          <a:xfrm>
            <a:off x="455527" y="1198260"/>
            <a:ext cx="9885370" cy="523220"/>
          </a:xfrm>
          <a:prstGeom prst="rect">
            <a:avLst/>
          </a:prstGeom>
          <a:noFill/>
        </p:spPr>
        <p:txBody>
          <a:bodyPr wrap="square" rtlCol="0">
            <a:spAutoFit/>
          </a:bodyPr>
          <a:lstStyle/>
          <a:p>
            <a:r>
              <a:rPr lang="en-US" dirty="0"/>
              <a:t>On the demand record, click on the Financials button to access the Financial Workbench. This functionality is available in every demand state.</a:t>
            </a:r>
          </a:p>
        </p:txBody>
      </p:sp>
    </p:spTree>
    <p:extLst>
      <p:ext uri="{BB962C8B-B14F-4D97-AF65-F5344CB8AC3E}">
        <p14:creationId xmlns:p14="http://schemas.microsoft.com/office/powerpoint/2010/main" val="2705093073"/>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27F1-593D-4DCD-8B11-16C40D84F7B8}"/>
              </a:ext>
            </a:extLst>
          </p:cNvPr>
          <p:cNvSpPr>
            <a:spLocks noGrp="1"/>
          </p:cNvSpPr>
          <p:nvPr>
            <p:ph type="title"/>
          </p:nvPr>
        </p:nvSpPr>
        <p:spPr/>
        <p:txBody>
          <a:bodyPr/>
          <a:lstStyle/>
          <a:p>
            <a:r>
              <a:rPr lang="en-US" dirty="0"/>
              <a:t>Financial Workbench </a:t>
            </a:r>
          </a:p>
        </p:txBody>
      </p:sp>
      <p:pic>
        <p:nvPicPr>
          <p:cNvPr id="5" name="Picture 4" descr="A screenshot of a computer&#10;&#10;Description automatically generated with medium confidence">
            <a:extLst>
              <a:ext uri="{FF2B5EF4-FFF2-40B4-BE49-F238E27FC236}">
                <a16:creationId xmlns:a16="http://schemas.microsoft.com/office/drawing/2014/main" id="{3A18C63E-E09C-3332-46FE-EF88F8F0C6A5}"/>
              </a:ext>
            </a:extLst>
          </p:cNvPr>
          <p:cNvPicPr>
            <a:picLocks noChangeAspect="1"/>
          </p:cNvPicPr>
          <p:nvPr/>
        </p:nvPicPr>
        <p:blipFill>
          <a:blip r:embed="rId2"/>
          <a:stretch>
            <a:fillRect/>
          </a:stretch>
        </p:blipFill>
        <p:spPr>
          <a:xfrm>
            <a:off x="1165765" y="2075984"/>
            <a:ext cx="8914935" cy="3739598"/>
          </a:xfrm>
          <a:prstGeom prst="rect">
            <a:avLst/>
          </a:prstGeom>
          <a:ln>
            <a:solidFill>
              <a:schemeClr val="tx1"/>
            </a:solidFill>
          </a:ln>
        </p:spPr>
      </p:pic>
      <p:sp>
        <p:nvSpPr>
          <p:cNvPr id="4" name="TextBox 3">
            <a:extLst>
              <a:ext uri="{FF2B5EF4-FFF2-40B4-BE49-F238E27FC236}">
                <a16:creationId xmlns:a16="http://schemas.microsoft.com/office/drawing/2014/main" id="{9C81DF65-4292-7057-CFA6-6ECA78C2C778}"/>
              </a:ext>
            </a:extLst>
          </p:cNvPr>
          <p:cNvSpPr txBox="1"/>
          <p:nvPr/>
        </p:nvSpPr>
        <p:spPr>
          <a:xfrm>
            <a:off x="396053" y="1053370"/>
            <a:ext cx="9885370" cy="954107"/>
          </a:xfrm>
          <a:prstGeom prst="rect">
            <a:avLst/>
          </a:prstGeom>
          <a:noFill/>
        </p:spPr>
        <p:txBody>
          <a:bodyPr wrap="square" rtlCol="0">
            <a:spAutoFit/>
          </a:bodyPr>
          <a:lstStyle/>
          <a:p>
            <a:r>
              <a:rPr lang="en-US" dirty="0"/>
              <a:t>The Financials Summary shows an overview of the costs involved with the demand. Cost Plans may be viewed when you click on the ‘Cost Plans’ tab.</a:t>
            </a:r>
          </a:p>
          <a:p>
            <a:endParaRPr lang="en-US" dirty="0"/>
          </a:p>
          <a:p>
            <a:r>
              <a:rPr lang="en-US" dirty="0"/>
              <a:t>To create a new Cost Plan, click on the ‘New’ button.</a:t>
            </a:r>
          </a:p>
        </p:txBody>
      </p:sp>
      <p:sp>
        <p:nvSpPr>
          <p:cNvPr id="6" name="Rectangle 5">
            <a:extLst>
              <a:ext uri="{FF2B5EF4-FFF2-40B4-BE49-F238E27FC236}">
                <a16:creationId xmlns:a16="http://schemas.microsoft.com/office/drawing/2014/main" id="{E0923388-27D3-C7EE-F638-100524170522}"/>
              </a:ext>
            </a:extLst>
          </p:cNvPr>
          <p:cNvSpPr/>
          <p:nvPr/>
        </p:nvSpPr>
        <p:spPr>
          <a:xfrm>
            <a:off x="1165765" y="3573966"/>
            <a:ext cx="516468"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49285108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27F1-593D-4DCD-8B11-16C40D84F7B8}"/>
              </a:ext>
            </a:extLst>
          </p:cNvPr>
          <p:cNvSpPr>
            <a:spLocks noGrp="1"/>
          </p:cNvSpPr>
          <p:nvPr>
            <p:ph type="title"/>
          </p:nvPr>
        </p:nvSpPr>
        <p:spPr/>
        <p:txBody>
          <a:bodyPr/>
          <a:lstStyle/>
          <a:p>
            <a:r>
              <a:rPr lang="en-US" dirty="0"/>
              <a:t>Financial Workbench </a:t>
            </a:r>
          </a:p>
        </p:txBody>
      </p:sp>
      <p:sp>
        <p:nvSpPr>
          <p:cNvPr id="4" name="TextBox 3">
            <a:extLst>
              <a:ext uri="{FF2B5EF4-FFF2-40B4-BE49-F238E27FC236}">
                <a16:creationId xmlns:a16="http://schemas.microsoft.com/office/drawing/2014/main" id="{9C81DF65-4292-7057-CFA6-6ECA78C2C778}"/>
              </a:ext>
            </a:extLst>
          </p:cNvPr>
          <p:cNvSpPr txBox="1"/>
          <p:nvPr/>
        </p:nvSpPr>
        <p:spPr>
          <a:xfrm>
            <a:off x="455527" y="1198260"/>
            <a:ext cx="9885370" cy="954107"/>
          </a:xfrm>
          <a:prstGeom prst="rect">
            <a:avLst/>
          </a:prstGeom>
          <a:noFill/>
        </p:spPr>
        <p:txBody>
          <a:bodyPr wrap="square" rtlCol="0">
            <a:spAutoFit/>
          </a:bodyPr>
          <a:lstStyle/>
          <a:p>
            <a:r>
              <a:rPr lang="en-US" dirty="0"/>
              <a:t>The Financials Summary shows an overview of the costs involved with the demand. Monetary Benefit Plans may be viewed when you click on the ‘Monetary Benefit Plans’ tab.</a:t>
            </a:r>
          </a:p>
          <a:p>
            <a:endParaRPr lang="en-US" dirty="0"/>
          </a:p>
          <a:p>
            <a:r>
              <a:rPr lang="en-US" dirty="0"/>
              <a:t>To create a new Monetary Benefit Plan, click on the ‘New’ button.</a:t>
            </a:r>
          </a:p>
        </p:txBody>
      </p:sp>
      <p:pic>
        <p:nvPicPr>
          <p:cNvPr id="6" name="Picture 5" descr="A screenshot of a website&#10;&#10;Description automatically generated with medium confidence">
            <a:extLst>
              <a:ext uri="{FF2B5EF4-FFF2-40B4-BE49-F238E27FC236}">
                <a16:creationId xmlns:a16="http://schemas.microsoft.com/office/drawing/2014/main" id="{1F1F6201-F7A1-8360-FA8C-4A574A2B1C63}"/>
              </a:ext>
            </a:extLst>
          </p:cNvPr>
          <p:cNvPicPr>
            <a:picLocks noChangeAspect="1"/>
          </p:cNvPicPr>
          <p:nvPr/>
        </p:nvPicPr>
        <p:blipFill>
          <a:blip r:embed="rId2"/>
          <a:stretch>
            <a:fillRect/>
          </a:stretch>
        </p:blipFill>
        <p:spPr>
          <a:xfrm>
            <a:off x="713369" y="2233122"/>
            <a:ext cx="10215202" cy="3260712"/>
          </a:xfrm>
          <a:prstGeom prst="rect">
            <a:avLst/>
          </a:prstGeom>
          <a:ln>
            <a:solidFill>
              <a:schemeClr val="tx1"/>
            </a:solidFill>
          </a:ln>
        </p:spPr>
      </p:pic>
      <p:sp>
        <p:nvSpPr>
          <p:cNvPr id="7" name="Rectangle 6">
            <a:extLst>
              <a:ext uri="{FF2B5EF4-FFF2-40B4-BE49-F238E27FC236}">
                <a16:creationId xmlns:a16="http://schemas.microsoft.com/office/drawing/2014/main" id="{6E4F8CCA-D8EB-FA8F-7E6C-6D5711474691}"/>
              </a:ext>
            </a:extLst>
          </p:cNvPr>
          <p:cNvSpPr/>
          <p:nvPr/>
        </p:nvSpPr>
        <p:spPr>
          <a:xfrm>
            <a:off x="1340830" y="3945673"/>
            <a:ext cx="1090136" cy="246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54684445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t>Investment Portal</a:t>
            </a:r>
          </a:p>
        </p:txBody>
      </p:sp>
      <p:sp>
        <p:nvSpPr>
          <p:cNvPr id="3" name="Text Placeholder 2">
            <a:extLst>
              <a:ext uri="{FF2B5EF4-FFF2-40B4-BE49-F238E27FC236}">
                <a16:creationId xmlns:a16="http://schemas.microsoft.com/office/drawing/2014/main" id="{B2C52A60-69EB-7E39-40E7-2F60A3A802FE}"/>
              </a:ext>
            </a:extLst>
          </p:cNvPr>
          <p:cNvSpPr>
            <a:spLocks noGrp="1"/>
          </p:cNvSpPr>
          <p:nvPr>
            <p:ph type="body" idx="1"/>
          </p:nvPr>
        </p:nvSpPr>
        <p:spPr>
          <a:xfrm>
            <a:off x="303212" y="954088"/>
            <a:ext cx="10702479" cy="874604"/>
          </a:xfrm>
        </p:spPr>
        <p:txBody>
          <a:bodyPr/>
          <a:lstStyle/>
          <a:p>
            <a:pPr marL="88900" indent="0">
              <a:buNone/>
            </a:pPr>
            <a:r>
              <a:rPr lang="en-US" sz="1600" dirty="0">
                <a:latin typeface="Arial" panose="020B0604020202020204" pitchFamily="34" charset="0"/>
                <a:cs typeface="Arial" panose="020B0604020202020204" pitchFamily="34" charset="0"/>
              </a:rPr>
              <a:t>Completing projects and demand on time within budget is a challenge. The Investment Portal gives you a comprehensive view of projects and demand financials, deadlines and other important metrics that makes project and demand management more efficient. </a:t>
            </a:r>
          </a:p>
        </p:txBody>
      </p:sp>
      <p:pic>
        <p:nvPicPr>
          <p:cNvPr id="5" name="Picture 4" descr="A screenshot of a computer&#10;&#10;Description automatically generated with medium confidence">
            <a:extLst>
              <a:ext uri="{FF2B5EF4-FFF2-40B4-BE49-F238E27FC236}">
                <a16:creationId xmlns:a16="http://schemas.microsoft.com/office/drawing/2014/main" id="{B8247353-A4A2-CA34-F687-FF095D36CF5D}"/>
              </a:ext>
            </a:extLst>
          </p:cNvPr>
          <p:cNvPicPr>
            <a:picLocks noChangeAspect="1"/>
          </p:cNvPicPr>
          <p:nvPr/>
        </p:nvPicPr>
        <p:blipFill>
          <a:blip r:embed="rId2"/>
          <a:stretch>
            <a:fillRect/>
          </a:stretch>
        </p:blipFill>
        <p:spPr>
          <a:xfrm>
            <a:off x="543825" y="4454288"/>
            <a:ext cx="1790700" cy="1625600"/>
          </a:xfrm>
          <a:prstGeom prst="rect">
            <a:avLst/>
          </a:prstGeom>
        </p:spPr>
      </p:pic>
      <p:pic>
        <p:nvPicPr>
          <p:cNvPr id="7" name="Picture 6" descr="A screenshot of a chat&#10;&#10;Description automatically generated with medium confidence">
            <a:extLst>
              <a:ext uri="{FF2B5EF4-FFF2-40B4-BE49-F238E27FC236}">
                <a16:creationId xmlns:a16="http://schemas.microsoft.com/office/drawing/2014/main" id="{FDE3F265-D902-E5C9-FCFC-B6EB61ED622D}"/>
              </a:ext>
            </a:extLst>
          </p:cNvPr>
          <p:cNvPicPr>
            <a:picLocks noChangeAspect="1"/>
          </p:cNvPicPr>
          <p:nvPr/>
        </p:nvPicPr>
        <p:blipFill>
          <a:blip r:embed="rId3"/>
          <a:stretch>
            <a:fillRect/>
          </a:stretch>
        </p:blipFill>
        <p:spPr>
          <a:xfrm>
            <a:off x="2556367" y="2003188"/>
            <a:ext cx="6692900" cy="4076700"/>
          </a:xfrm>
          <a:prstGeom prst="rect">
            <a:avLst/>
          </a:prstGeom>
          <a:ln>
            <a:solidFill>
              <a:schemeClr val="tx1"/>
            </a:solidFill>
          </a:ln>
        </p:spPr>
      </p:pic>
      <p:pic>
        <p:nvPicPr>
          <p:cNvPr id="9" name="Picture 8" descr="A screenshot of a computer&#10;&#10;Description automatically generated with medium confidence">
            <a:extLst>
              <a:ext uri="{FF2B5EF4-FFF2-40B4-BE49-F238E27FC236}">
                <a16:creationId xmlns:a16="http://schemas.microsoft.com/office/drawing/2014/main" id="{7B762A5E-7844-B8FA-4CB7-F43BB47A026D}"/>
              </a:ext>
            </a:extLst>
          </p:cNvPr>
          <p:cNvPicPr>
            <a:picLocks noChangeAspect="1"/>
          </p:cNvPicPr>
          <p:nvPr/>
        </p:nvPicPr>
        <p:blipFill>
          <a:blip r:embed="rId4"/>
          <a:stretch>
            <a:fillRect/>
          </a:stretch>
        </p:blipFill>
        <p:spPr>
          <a:xfrm>
            <a:off x="5266564" y="3093736"/>
            <a:ext cx="5664200" cy="3073400"/>
          </a:xfrm>
          <a:prstGeom prst="rect">
            <a:avLst/>
          </a:prstGeom>
          <a:ln>
            <a:solidFill>
              <a:schemeClr val="tx1"/>
            </a:solidFill>
          </a:ln>
        </p:spPr>
      </p:pic>
      <p:sp>
        <p:nvSpPr>
          <p:cNvPr id="10" name="Rectangle 9">
            <a:extLst>
              <a:ext uri="{FF2B5EF4-FFF2-40B4-BE49-F238E27FC236}">
                <a16:creationId xmlns:a16="http://schemas.microsoft.com/office/drawing/2014/main" id="{DDA48042-0EB2-80A4-959A-65ED1127DDE3}"/>
              </a:ext>
            </a:extLst>
          </p:cNvPr>
          <p:cNvSpPr/>
          <p:nvPr/>
        </p:nvSpPr>
        <p:spPr>
          <a:xfrm>
            <a:off x="3691224" y="1993529"/>
            <a:ext cx="487970" cy="2602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3AFD81E7-EC1E-1B50-0B9B-CE67DBC02E64}"/>
              </a:ext>
            </a:extLst>
          </p:cNvPr>
          <p:cNvSpPr txBox="1"/>
          <p:nvPr/>
        </p:nvSpPr>
        <p:spPr>
          <a:xfrm>
            <a:off x="406136" y="2216573"/>
            <a:ext cx="2039310" cy="1754326"/>
          </a:xfrm>
          <a:prstGeom prst="rect">
            <a:avLst/>
          </a:prstGeom>
          <a:noFill/>
          <a:ln>
            <a:solidFill>
              <a:schemeClr val="tx1"/>
            </a:solidFill>
          </a:ln>
        </p:spPr>
        <p:txBody>
          <a:bodyPr wrap="square" rtlCol="0">
            <a:spAutoFit/>
          </a:bodyPr>
          <a:lstStyle/>
          <a:p>
            <a:pPr marL="342900" indent="-342900">
              <a:buAutoNum type="arabicPeriod"/>
            </a:pPr>
            <a:r>
              <a:rPr lang="en-US" sz="1200" dirty="0"/>
              <a:t>Navigate to Project &gt; Investment Portal.</a:t>
            </a:r>
          </a:p>
          <a:p>
            <a:pPr marL="342900" indent="-342900">
              <a:buAutoNum type="arabicPeriod"/>
            </a:pPr>
            <a:r>
              <a:rPr lang="en-US" sz="1200" dirty="0"/>
              <a:t>Click on the ‘New’ button.</a:t>
            </a:r>
          </a:p>
          <a:p>
            <a:pPr marL="342900" indent="-342900">
              <a:buAutoNum type="arabicPeriod"/>
            </a:pPr>
            <a:r>
              <a:rPr lang="en-US" sz="1200" dirty="0"/>
              <a:t>Select ‘Demands/Projects’ in Type field. Set your conditions and click on the ‘Create’ button.</a:t>
            </a:r>
          </a:p>
        </p:txBody>
      </p:sp>
      <p:sp>
        <p:nvSpPr>
          <p:cNvPr id="12" name="Rectangle 11">
            <a:extLst>
              <a:ext uri="{FF2B5EF4-FFF2-40B4-BE49-F238E27FC236}">
                <a16:creationId xmlns:a16="http://schemas.microsoft.com/office/drawing/2014/main" id="{B86EE97C-A29C-3C83-CD94-E818F7FC5143}"/>
              </a:ext>
            </a:extLst>
          </p:cNvPr>
          <p:cNvSpPr/>
          <p:nvPr/>
        </p:nvSpPr>
        <p:spPr>
          <a:xfrm>
            <a:off x="6251325" y="3677335"/>
            <a:ext cx="3219784" cy="30111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6483F11-8B41-FC85-88D6-CA2857C8600B}"/>
              </a:ext>
            </a:extLst>
          </p:cNvPr>
          <p:cNvSpPr/>
          <p:nvPr/>
        </p:nvSpPr>
        <p:spPr>
          <a:xfrm>
            <a:off x="543825" y="4142652"/>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a:extLst>
              <a:ext uri="{FF2B5EF4-FFF2-40B4-BE49-F238E27FC236}">
                <a16:creationId xmlns:a16="http://schemas.microsoft.com/office/drawing/2014/main" id="{98E7D535-66F2-C098-F824-316F5348159B}"/>
              </a:ext>
            </a:extLst>
          </p:cNvPr>
          <p:cNvSpPr/>
          <p:nvPr/>
        </p:nvSpPr>
        <p:spPr>
          <a:xfrm>
            <a:off x="4276899" y="203767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5" name="Oval 14">
            <a:extLst>
              <a:ext uri="{FF2B5EF4-FFF2-40B4-BE49-F238E27FC236}">
                <a16:creationId xmlns:a16="http://schemas.microsoft.com/office/drawing/2014/main" id="{3F925D88-8AC7-0AC0-3C74-BAD2F832A772}"/>
              </a:ext>
            </a:extLst>
          </p:cNvPr>
          <p:cNvSpPr/>
          <p:nvPr/>
        </p:nvSpPr>
        <p:spPr>
          <a:xfrm>
            <a:off x="5940676" y="3719826"/>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7584587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BA71-3378-1269-139D-4837B19D6994}"/>
              </a:ext>
            </a:extLst>
          </p:cNvPr>
          <p:cNvSpPr>
            <a:spLocks noGrp="1"/>
          </p:cNvSpPr>
          <p:nvPr>
            <p:ph type="title"/>
          </p:nvPr>
        </p:nvSpPr>
        <p:spPr/>
        <p:txBody>
          <a:bodyPr/>
          <a:lstStyle/>
          <a:p>
            <a:r>
              <a:rPr lang="en-US" dirty="0"/>
              <a:t>Investment Portal</a:t>
            </a:r>
          </a:p>
        </p:txBody>
      </p:sp>
      <p:pic>
        <p:nvPicPr>
          <p:cNvPr id="6" name="Picture 5" descr="A screenshot of a computer&#10;&#10;Description automatically generated with medium confidence">
            <a:extLst>
              <a:ext uri="{FF2B5EF4-FFF2-40B4-BE49-F238E27FC236}">
                <a16:creationId xmlns:a16="http://schemas.microsoft.com/office/drawing/2014/main" id="{472138A1-8638-4B46-D341-4871C540A59F}"/>
              </a:ext>
            </a:extLst>
          </p:cNvPr>
          <p:cNvPicPr>
            <a:picLocks noChangeAspect="1"/>
          </p:cNvPicPr>
          <p:nvPr/>
        </p:nvPicPr>
        <p:blipFill>
          <a:blip r:embed="rId2"/>
          <a:stretch>
            <a:fillRect/>
          </a:stretch>
        </p:blipFill>
        <p:spPr>
          <a:xfrm>
            <a:off x="494407" y="2003188"/>
            <a:ext cx="7772400" cy="2081719"/>
          </a:xfrm>
          <a:prstGeom prst="rect">
            <a:avLst/>
          </a:prstGeom>
          <a:ln>
            <a:solidFill>
              <a:schemeClr val="tx1"/>
            </a:solidFill>
          </a:ln>
        </p:spPr>
      </p:pic>
      <p:sp>
        <p:nvSpPr>
          <p:cNvPr id="8" name="Rectangle 7">
            <a:extLst>
              <a:ext uri="{FF2B5EF4-FFF2-40B4-BE49-F238E27FC236}">
                <a16:creationId xmlns:a16="http://schemas.microsoft.com/office/drawing/2014/main" id="{46EFC360-4D75-01BD-3D83-D65D443D255A}"/>
              </a:ext>
            </a:extLst>
          </p:cNvPr>
          <p:cNvSpPr/>
          <p:nvPr/>
        </p:nvSpPr>
        <p:spPr>
          <a:xfrm>
            <a:off x="494407" y="3047123"/>
            <a:ext cx="487970" cy="2602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descr="A screenshot of a computer&#10;&#10;Description automatically generated with medium confidence">
            <a:extLst>
              <a:ext uri="{FF2B5EF4-FFF2-40B4-BE49-F238E27FC236}">
                <a16:creationId xmlns:a16="http://schemas.microsoft.com/office/drawing/2014/main" id="{A8F5A682-EF38-B4F8-3F4A-D85C2A3CEE98}"/>
              </a:ext>
            </a:extLst>
          </p:cNvPr>
          <p:cNvPicPr>
            <a:picLocks noChangeAspect="1"/>
          </p:cNvPicPr>
          <p:nvPr/>
        </p:nvPicPr>
        <p:blipFill>
          <a:blip r:embed="rId3"/>
          <a:stretch>
            <a:fillRect/>
          </a:stretch>
        </p:blipFill>
        <p:spPr>
          <a:xfrm>
            <a:off x="1563828" y="3429000"/>
            <a:ext cx="7772400" cy="2109093"/>
          </a:xfrm>
          <a:prstGeom prst="rect">
            <a:avLst/>
          </a:prstGeom>
          <a:ln>
            <a:solidFill>
              <a:schemeClr val="tx1"/>
            </a:solidFill>
          </a:ln>
        </p:spPr>
      </p:pic>
      <p:pic>
        <p:nvPicPr>
          <p:cNvPr id="12" name="Picture 11" descr="A screenshot of a computer&#10;&#10;Description automatically generated with medium confidence">
            <a:extLst>
              <a:ext uri="{FF2B5EF4-FFF2-40B4-BE49-F238E27FC236}">
                <a16:creationId xmlns:a16="http://schemas.microsoft.com/office/drawing/2014/main" id="{CC1D4E18-2FDF-7CA1-0403-8B7DBCDE7BFF}"/>
              </a:ext>
            </a:extLst>
          </p:cNvPr>
          <p:cNvPicPr>
            <a:picLocks noChangeAspect="1"/>
          </p:cNvPicPr>
          <p:nvPr/>
        </p:nvPicPr>
        <p:blipFill>
          <a:blip r:embed="rId4"/>
          <a:stretch>
            <a:fillRect/>
          </a:stretch>
        </p:blipFill>
        <p:spPr>
          <a:xfrm>
            <a:off x="3542082" y="4342415"/>
            <a:ext cx="7772400" cy="2336608"/>
          </a:xfrm>
          <a:prstGeom prst="rect">
            <a:avLst/>
          </a:prstGeom>
          <a:ln>
            <a:solidFill>
              <a:schemeClr val="tx1"/>
            </a:solidFill>
          </a:ln>
        </p:spPr>
      </p:pic>
      <p:sp>
        <p:nvSpPr>
          <p:cNvPr id="13" name="Rectangle 12">
            <a:extLst>
              <a:ext uri="{FF2B5EF4-FFF2-40B4-BE49-F238E27FC236}">
                <a16:creationId xmlns:a16="http://schemas.microsoft.com/office/drawing/2014/main" id="{387F48EA-976B-B8B2-0D97-1D21C0B67B91}"/>
              </a:ext>
            </a:extLst>
          </p:cNvPr>
          <p:cNvSpPr/>
          <p:nvPr/>
        </p:nvSpPr>
        <p:spPr>
          <a:xfrm>
            <a:off x="4368069" y="5380582"/>
            <a:ext cx="456652" cy="2602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8245F6A0-8A40-9BC3-D756-4EAEF38BEB13}"/>
              </a:ext>
            </a:extLst>
          </p:cNvPr>
          <p:cNvSpPr/>
          <p:nvPr/>
        </p:nvSpPr>
        <p:spPr>
          <a:xfrm>
            <a:off x="1950430" y="4458213"/>
            <a:ext cx="487970" cy="26027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154C3877-87C0-5CEE-FAD9-CEAE97C82974}"/>
              </a:ext>
            </a:extLst>
          </p:cNvPr>
          <p:cNvSpPr/>
          <p:nvPr/>
        </p:nvSpPr>
        <p:spPr>
          <a:xfrm>
            <a:off x="176897" y="3091269"/>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9" name="TextBox 18">
            <a:extLst>
              <a:ext uri="{FF2B5EF4-FFF2-40B4-BE49-F238E27FC236}">
                <a16:creationId xmlns:a16="http://schemas.microsoft.com/office/drawing/2014/main" id="{7AD1F8EF-8D9E-2843-A4BC-7D61A376E1FE}"/>
              </a:ext>
            </a:extLst>
          </p:cNvPr>
          <p:cNvSpPr txBox="1"/>
          <p:nvPr/>
        </p:nvSpPr>
        <p:spPr>
          <a:xfrm>
            <a:off x="399089" y="919491"/>
            <a:ext cx="10744749" cy="830997"/>
          </a:xfrm>
          <a:prstGeom prst="rect">
            <a:avLst/>
          </a:prstGeom>
          <a:noFill/>
          <a:ln>
            <a:solidFill>
              <a:schemeClr val="tx1"/>
            </a:solidFill>
          </a:ln>
        </p:spPr>
        <p:txBody>
          <a:bodyPr wrap="square" rtlCol="0">
            <a:spAutoFit/>
          </a:bodyPr>
          <a:lstStyle/>
          <a:p>
            <a:pPr marL="342900" indent="-342900">
              <a:buAutoNum type="arabicPeriod"/>
            </a:pPr>
            <a:r>
              <a:rPr lang="en-US" sz="1200" b="1" dirty="0"/>
              <a:t>Overview</a:t>
            </a:r>
            <a:r>
              <a:rPr lang="en-US" sz="1200" dirty="0"/>
              <a:t>: A high-level summary of your projects and demands.</a:t>
            </a:r>
          </a:p>
          <a:p>
            <a:pPr marL="342900" indent="-342900">
              <a:buAutoNum type="arabicPeriod"/>
            </a:pPr>
            <a:r>
              <a:rPr lang="en-US" sz="1200" b="1" dirty="0"/>
              <a:t>Timeline</a:t>
            </a:r>
            <a:r>
              <a:rPr lang="en-US" sz="1200" dirty="0"/>
              <a:t>: Key milestones in a Gantt view. The information in the grid is based on the project and demand form fields.</a:t>
            </a:r>
          </a:p>
          <a:p>
            <a:pPr marL="342900" indent="-342900">
              <a:buAutoNum type="arabicPeriod"/>
            </a:pPr>
            <a:r>
              <a:rPr lang="en-US" sz="1200" b="1" dirty="0"/>
              <a:t>Financials</a:t>
            </a:r>
            <a:r>
              <a:rPr lang="en-US" sz="1200" dirty="0"/>
              <a:t>: A detailed breakdown of project and demand costs in yearly, monthly and quarterly formats, and based on cost plans associated to your projects and demands. This tab is displayed only to users with the </a:t>
            </a:r>
            <a:r>
              <a:rPr lang="en-US" sz="1200" dirty="0" err="1"/>
              <a:t>it_project_manager</a:t>
            </a:r>
            <a:r>
              <a:rPr lang="en-US" sz="1200" dirty="0"/>
              <a:t> role.</a:t>
            </a:r>
          </a:p>
        </p:txBody>
      </p:sp>
      <p:sp>
        <p:nvSpPr>
          <p:cNvPr id="20" name="Oval 19">
            <a:extLst>
              <a:ext uri="{FF2B5EF4-FFF2-40B4-BE49-F238E27FC236}">
                <a16:creationId xmlns:a16="http://schemas.microsoft.com/office/drawing/2014/main" id="{7B39F531-31FE-B927-4E0B-6AF11FB14C17}"/>
              </a:ext>
            </a:extLst>
          </p:cNvPr>
          <p:cNvSpPr/>
          <p:nvPr/>
        </p:nvSpPr>
        <p:spPr>
          <a:xfrm>
            <a:off x="1614167" y="4487308"/>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1" name="Oval 20">
            <a:extLst>
              <a:ext uri="{FF2B5EF4-FFF2-40B4-BE49-F238E27FC236}">
                <a16:creationId xmlns:a16="http://schemas.microsoft.com/office/drawing/2014/main" id="{532ED1F5-3ED9-CEC0-8ED6-1DA14FC9A082}"/>
              </a:ext>
            </a:extLst>
          </p:cNvPr>
          <p:cNvSpPr/>
          <p:nvPr/>
        </p:nvSpPr>
        <p:spPr>
          <a:xfrm>
            <a:off x="4026368" y="5402655"/>
            <a:ext cx="222192" cy="2161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74590456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g14557cf09d4_0_2865"/>
          <p:cNvSpPr txBox="1">
            <a:spLocks noGrp="1"/>
          </p:cNvSpPr>
          <p:nvPr>
            <p:ph type="title"/>
          </p:nvPr>
        </p:nvSpPr>
        <p:spPr>
          <a:xfrm>
            <a:off x="2069098" y="2785295"/>
            <a:ext cx="8044800" cy="6690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Key Terms</a:t>
            </a: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Review / Approvals</a:t>
            </a:r>
          </a:p>
        </p:txBody>
      </p:sp>
      <p:graphicFrame>
        <p:nvGraphicFramePr>
          <p:cNvPr id="4" name="Table 3">
            <a:extLst>
              <a:ext uri="{FF2B5EF4-FFF2-40B4-BE49-F238E27FC236}">
                <a16:creationId xmlns:a16="http://schemas.microsoft.com/office/drawing/2014/main" id="{5F84CC55-AC11-46DA-A37E-5B73BB8EA052}"/>
              </a:ext>
            </a:extLst>
          </p:cNvPr>
          <p:cNvGraphicFramePr>
            <a:graphicFrameLocks noGrp="1"/>
          </p:cNvGraphicFramePr>
          <p:nvPr>
            <p:extLst>
              <p:ext uri="{D42A27DB-BD31-4B8C-83A1-F6EECF244321}">
                <p14:modId xmlns:p14="http://schemas.microsoft.com/office/powerpoint/2010/main" val="2327897739"/>
              </p:ext>
            </p:extLst>
          </p:nvPr>
        </p:nvGraphicFramePr>
        <p:xfrm>
          <a:off x="459824" y="1306549"/>
          <a:ext cx="10946205" cy="3294142"/>
        </p:xfrm>
        <a:graphic>
          <a:graphicData uri="http://schemas.openxmlformats.org/drawingml/2006/table">
            <a:tbl>
              <a:tblPr firstRow="1" firstCol="1" bandRow="1">
                <a:tableStyleId>{1FECB4D8-DB02-4DC6-A0A2-4F2EBAE1DC90}</a:tableStyleId>
              </a:tblPr>
              <a:tblGrid>
                <a:gridCol w="2254451">
                  <a:extLst>
                    <a:ext uri="{9D8B030D-6E8A-4147-A177-3AD203B41FA5}">
                      <a16:colId xmlns:a16="http://schemas.microsoft.com/office/drawing/2014/main" val="1324291210"/>
                    </a:ext>
                  </a:extLst>
                </a:gridCol>
                <a:gridCol w="8691754">
                  <a:extLst>
                    <a:ext uri="{9D8B030D-6E8A-4147-A177-3AD203B41FA5}">
                      <a16:colId xmlns:a16="http://schemas.microsoft.com/office/drawing/2014/main" val="430924808"/>
                    </a:ext>
                  </a:extLst>
                </a:gridCol>
              </a:tblGrid>
              <a:tr h="377098">
                <a:tc>
                  <a:txBody>
                    <a:bodyPr/>
                    <a:lstStyle/>
                    <a:p>
                      <a:pPr marL="0" marR="0" algn="ctr" defTabSz="914400" rtl="0" eaLnBrk="1" latinLnBrk="0" hangingPunct="1">
                        <a:spcBef>
                          <a:spcPts val="0"/>
                        </a:spcBef>
                        <a:spcAft>
                          <a:spcPts val="0"/>
                        </a:spcAft>
                      </a:pPr>
                      <a:r>
                        <a:rPr lang="en-US" sz="1100" b="1" kern="1200" dirty="0">
                          <a:solidFill>
                            <a:schemeClr val="bg1"/>
                          </a:solidFill>
                          <a:effectLst/>
                          <a:latin typeface="+mn-lt"/>
                          <a:ea typeface="+mn-ea"/>
                          <a:cs typeface="+mn-cs"/>
                        </a:rPr>
                        <a:t>Key Term</a:t>
                      </a: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100" b="1" kern="1200" dirty="0">
                          <a:solidFill>
                            <a:schemeClr val="bg1"/>
                          </a:solidFill>
                          <a:effectLst/>
                          <a:latin typeface="+mn-lt"/>
                          <a:ea typeface="+mn-ea"/>
                          <a:cs typeface="+mn-cs"/>
                        </a:rPr>
                        <a:t>Definition </a:t>
                      </a:r>
                    </a:p>
                  </a:txBody>
                  <a:tcPr marL="43236" marR="43236" marT="21618" marB="21618" anchor="ctr"/>
                </a:tc>
                <a:extLst>
                  <a:ext uri="{0D108BD9-81ED-4DB2-BD59-A6C34878D82A}">
                    <a16:rowId xmlns:a16="http://schemas.microsoft.com/office/drawing/2014/main" val="3230081207"/>
                  </a:ext>
                </a:extLst>
              </a:tr>
              <a:tr h="615232">
                <a:tc>
                  <a:txBody>
                    <a:bodyPr/>
                    <a:lstStyle/>
                    <a:p>
                      <a:pPr marL="0" marR="0" algn="ctr" defTabSz="914400" rtl="0" eaLnBrk="1" latinLnBrk="0" hangingPunct="1">
                        <a:spcBef>
                          <a:spcPts val="0"/>
                        </a:spcBef>
                        <a:spcAft>
                          <a:spcPts val="0"/>
                        </a:spcAft>
                      </a:pPr>
                      <a:r>
                        <a:rPr lang="en-US" sz="1200" b="1" kern="1200" dirty="0">
                          <a:solidFill>
                            <a:schemeClr val="tx1"/>
                          </a:solidFill>
                          <a:effectLst/>
                        </a:rPr>
                        <a:t>Executive Authority Approval</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Reviews demand in Screening state, required to progress to Qualified state.</a:t>
                      </a:r>
                    </a:p>
                  </a:txBody>
                  <a:tcPr marL="43236" marR="43236" marT="21618" marB="21618" anchor="ctr"/>
                </a:tc>
                <a:extLst>
                  <a:ext uri="{0D108BD9-81ED-4DB2-BD59-A6C34878D82A}">
                    <a16:rowId xmlns:a16="http://schemas.microsoft.com/office/drawing/2014/main" val="2711841709"/>
                  </a:ext>
                </a:extLst>
              </a:tr>
              <a:tr h="575453">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CITO Approval</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CITO reviews and approves demand. Required to create a project from the demand in the Qualified state.</a:t>
                      </a:r>
                    </a:p>
                  </a:txBody>
                  <a:tcPr marL="43236" marR="43236" marT="21618" marB="21618" anchor="ctr"/>
                </a:tc>
                <a:extLst>
                  <a:ext uri="{0D108BD9-81ED-4DB2-BD59-A6C34878D82A}">
                    <a16:rowId xmlns:a16="http://schemas.microsoft.com/office/drawing/2014/main" val="3523184497"/>
                  </a:ext>
                </a:extLst>
              </a:tr>
              <a:tr h="575453">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JCIT Advise and Consult</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JCIT reviews demand and may approve or reject it. </a:t>
                      </a:r>
                    </a:p>
                  </a:txBody>
                  <a:tcPr marL="43236" marR="43236" marT="21618" marB="21618" anchor="ctr"/>
                </a:tc>
                <a:extLst>
                  <a:ext uri="{0D108BD9-81ED-4DB2-BD59-A6C34878D82A}">
                    <a16:rowId xmlns:a16="http://schemas.microsoft.com/office/drawing/2014/main" val="1025590750"/>
                  </a:ext>
                </a:extLst>
              </a:tr>
              <a:tr h="575453">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KITO Completeness Review</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KITO reviews </a:t>
                      </a:r>
                      <a:r>
                        <a:rPr lang="en-US" sz="1200" b="1" kern="1200" dirty="0">
                          <a:solidFill>
                            <a:schemeClr val="tx1"/>
                          </a:solidFill>
                          <a:effectLst/>
                          <a:latin typeface="+mn-lt"/>
                          <a:ea typeface="+mn-ea"/>
                          <a:cs typeface="+mn-cs"/>
                        </a:rPr>
                        <a:t>reportable</a:t>
                      </a:r>
                      <a:r>
                        <a:rPr lang="en-US" sz="1200" b="0" kern="1200" dirty="0">
                          <a:solidFill>
                            <a:schemeClr val="tx1"/>
                          </a:solidFill>
                          <a:effectLst/>
                          <a:latin typeface="+mn-lt"/>
                          <a:ea typeface="+mn-ea"/>
                          <a:cs typeface="+mn-cs"/>
                        </a:rPr>
                        <a:t> demands prior to JCIT and CITO review.</a:t>
                      </a:r>
                    </a:p>
                  </a:txBody>
                  <a:tcPr marL="43236" marR="43236" marT="21618" marB="21618" anchor="ctr"/>
                </a:tc>
                <a:extLst>
                  <a:ext uri="{0D108BD9-81ED-4DB2-BD59-A6C34878D82A}">
                    <a16:rowId xmlns:a16="http://schemas.microsoft.com/office/drawing/2014/main" val="1875557859"/>
                  </a:ext>
                </a:extLst>
              </a:tr>
              <a:tr h="575453">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KITO Reportable</a:t>
                      </a: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latin typeface="+mn-lt"/>
                          <a:ea typeface="+mn-ea"/>
                          <a:cs typeface="+mn-cs"/>
                        </a:rPr>
                        <a:t>An IT Project demand that requires KITO oversight (Overall Business Evaluation score is greater than 2.00.</a:t>
                      </a:r>
                    </a:p>
                  </a:txBody>
                  <a:tcPr marL="43236" marR="43236" marT="21618" marB="21618" anchor="ctr"/>
                </a:tc>
                <a:extLst>
                  <a:ext uri="{0D108BD9-81ED-4DB2-BD59-A6C34878D82A}">
                    <a16:rowId xmlns:a16="http://schemas.microsoft.com/office/drawing/2014/main" val="1643146302"/>
                  </a:ext>
                </a:extLst>
              </a:tr>
            </a:tbl>
          </a:graphicData>
        </a:graphic>
      </p:graphicFrame>
    </p:spTree>
    <p:extLst>
      <p:ext uri="{BB962C8B-B14F-4D97-AF65-F5344CB8AC3E}">
        <p14:creationId xmlns:p14="http://schemas.microsoft.com/office/powerpoint/2010/main" val="42833734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Financials</a:t>
            </a:r>
          </a:p>
        </p:txBody>
      </p:sp>
      <p:graphicFrame>
        <p:nvGraphicFramePr>
          <p:cNvPr id="4" name="Table 3">
            <a:extLst>
              <a:ext uri="{FF2B5EF4-FFF2-40B4-BE49-F238E27FC236}">
                <a16:creationId xmlns:a16="http://schemas.microsoft.com/office/drawing/2014/main" id="{5F84CC55-AC11-46DA-A37E-5B73BB8EA052}"/>
              </a:ext>
            </a:extLst>
          </p:cNvPr>
          <p:cNvGraphicFramePr>
            <a:graphicFrameLocks noGrp="1"/>
          </p:cNvGraphicFramePr>
          <p:nvPr>
            <p:extLst>
              <p:ext uri="{D42A27DB-BD31-4B8C-83A1-F6EECF244321}">
                <p14:modId xmlns:p14="http://schemas.microsoft.com/office/powerpoint/2010/main" val="3063727700"/>
              </p:ext>
            </p:extLst>
          </p:nvPr>
        </p:nvGraphicFramePr>
        <p:xfrm>
          <a:off x="459824" y="1243934"/>
          <a:ext cx="11249576" cy="4896671"/>
        </p:xfrm>
        <a:graphic>
          <a:graphicData uri="http://schemas.openxmlformats.org/drawingml/2006/table">
            <a:tbl>
              <a:tblPr firstRow="1" firstCol="1" bandRow="1">
                <a:tableStyleId>{1FECB4D8-DB02-4DC6-A0A2-4F2EBAE1DC90}</a:tableStyleId>
              </a:tblPr>
              <a:tblGrid>
                <a:gridCol w="2972641">
                  <a:extLst>
                    <a:ext uri="{9D8B030D-6E8A-4147-A177-3AD203B41FA5}">
                      <a16:colId xmlns:a16="http://schemas.microsoft.com/office/drawing/2014/main" val="1324291210"/>
                    </a:ext>
                  </a:extLst>
                </a:gridCol>
                <a:gridCol w="8276935">
                  <a:extLst>
                    <a:ext uri="{9D8B030D-6E8A-4147-A177-3AD203B41FA5}">
                      <a16:colId xmlns:a16="http://schemas.microsoft.com/office/drawing/2014/main" val="430924808"/>
                    </a:ext>
                  </a:extLst>
                </a:gridCol>
              </a:tblGrid>
              <a:tr h="416874">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defTabSz="914400" rtl="0" eaLnBrk="1" latinLnBrk="0" hangingPunct="1">
                        <a:spcBef>
                          <a:spcPts val="0"/>
                        </a:spcBef>
                        <a:spcAft>
                          <a:spcPts val="0"/>
                        </a:spcAft>
                        <a:tabLst>
                          <a:tab pos="5544820" algn="r"/>
                          <a:tab pos="612140" algn="l"/>
                          <a:tab pos="5544820" algn="r"/>
                        </a:tabLs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2786754104"/>
                  </a:ext>
                </a:extLst>
              </a:tr>
              <a:tr h="492676">
                <a:tc>
                  <a:txBody>
                    <a:bodyPr/>
                    <a:lstStyle/>
                    <a:p>
                      <a:pPr marL="0" marR="0" algn="ctr" defTabSz="914400" rtl="0" eaLnBrk="1" latinLnBrk="0" hangingPunct="1">
                        <a:spcBef>
                          <a:spcPts val="0"/>
                        </a:spcBef>
                        <a:spcAft>
                          <a:spcPts val="0"/>
                        </a:spcAft>
                      </a:pPr>
                      <a:r>
                        <a:rPr lang="en-US" sz="1200" b="1" kern="1200" dirty="0">
                          <a:solidFill>
                            <a:schemeClr val="tx1"/>
                          </a:solidFill>
                          <a:effectLst/>
                        </a:rPr>
                        <a:t>Budget</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spc="-5" dirty="0">
                          <a:effectLst/>
                        </a:rPr>
                        <a:t>An estimated amount of money for a specific fiscal period for operating and capital expenses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1829479306"/>
                  </a:ext>
                </a:extLst>
              </a:tr>
              <a:tr h="492676">
                <a:tc>
                  <a:txBody>
                    <a:bodyPr/>
                    <a:lstStyle/>
                    <a:p>
                      <a:pPr marL="0" marR="0" algn="ctr" defTabSz="914400" rtl="0" eaLnBrk="1" latinLnBrk="0" hangingPunct="1">
                        <a:spcBef>
                          <a:spcPts val="0"/>
                        </a:spcBef>
                        <a:spcAft>
                          <a:spcPts val="0"/>
                        </a:spcAft>
                      </a:pPr>
                      <a:r>
                        <a:rPr lang="en-US" sz="1200" b="1" kern="1200" dirty="0">
                          <a:solidFill>
                            <a:schemeClr val="tx1"/>
                          </a:solidFill>
                          <a:effectLst/>
                        </a:rPr>
                        <a:t>Benefit Plan (BP)</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 Captures the potential benefits, both Hard and Soft, and is accrued when the project is executed. </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430659947"/>
                  </a:ext>
                </a:extLst>
              </a:tr>
              <a:tr h="492676">
                <a:tc>
                  <a:txBody>
                    <a:bodyPr/>
                    <a:lstStyle/>
                    <a:p>
                      <a:pPr marL="0" marR="0" algn="ctr" defTabSz="914400" rtl="0" eaLnBrk="1" latinLnBrk="0" hangingPunct="1">
                        <a:spcBef>
                          <a:spcPts val="0"/>
                        </a:spcBef>
                        <a:spcAft>
                          <a:spcPts val="0"/>
                        </a:spcAft>
                      </a:pPr>
                      <a:r>
                        <a:rPr lang="en-US" sz="1200" b="1" kern="1200" dirty="0">
                          <a:solidFill>
                            <a:schemeClr val="tx1"/>
                          </a:solidFill>
                          <a:effectLst/>
                        </a:rPr>
                        <a:t>Cost Plan (CP)</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Capture the costs for projects/demands, broken out by unit cost, of a cost type, for a fiscal period. </a:t>
                      </a:r>
                    </a:p>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Note: Cost plans are automatically created for resource plans that are associated to projects and project tasks.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969313626"/>
                  </a:ext>
                </a:extLst>
              </a:tr>
              <a:tr h="416874">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Funding Sources</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Source of IT project funding (e.g., Federal, State, Fees).</a:t>
                      </a:r>
                    </a:p>
                  </a:txBody>
                  <a:tcPr marL="43236" marR="43236" marT="21618" marB="21618" anchor="ctr"/>
                </a:tc>
                <a:extLst>
                  <a:ext uri="{0D108BD9-81ED-4DB2-BD59-A6C34878D82A}">
                    <a16:rowId xmlns:a16="http://schemas.microsoft.com/office/drawing/2014/main" val="772910163"/>
                  </a:ext>
                </a:extLst>
              </a:tr>
              <a:tr h="416874">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Average Annual Ongoing Cost of Ownership</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Estimated annual ongoing cost of ownership of executed IT project.</a:t>
                      </a:r>
                    </a:p>
                  </a:txBody>
                  <a:tcPr marL="43236" marR="43236" marT="21618" marB="21618" anchor="ctr"/>
                </a:tc>
                <a:extLst>
                  <a:ext uri="{0D108BD9-81ED-4DB2-BD59-A6C34878D82A}">
                    <a16:rowId xmlns:a16="http://schemas.microsoft.com/office/drawing/2014/main" val="843192093"/>
                  </a:ext>
                </a:extLst>
              </a:tr>
              <a:tr h="619162">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Estimated life/length of Commitment (in years)</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The number of years the IT solution is expected to be in place.</a:t>
                      </a:r>
                    </a:p>
                  </a:txBody>
                  <a:tcPr marL="43236" marR="43236" marT="21618" marB="21618" anchor="ctr"/>
                </a:tc>
                <a:extLst>
                  <a:ext uri="{0D108BD9-81ED-4DB2-BD59-A6C34878D82A}">
                    <a16:rowId xmlns:a16="http://schemas.microsoft.com/office/drawing/2014/main" val="3455752731"/>
                  </a:ext>
                </a:extLst>
              </a:tr>
              <a:tr h="498088">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Capital expense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Organization’s major, long-term expenses.</a:t>
                      </a:r>
                    </a:p>
                  </a:txBody>
                  <a:tcPr marL="43236" marR="43236" marT="21618" marB="21618" anchor="ctr"/>
                </a:tc>
                <a:extLst>
                  <a:ext uri="{0D108BD9-81ED-4DB2-BD59-A6C34878D82A}">
                    <a16:rowId xmlns:a16="http://schemas.microsoft.com/office/drawing/2014/main" val="3829786051"/>
                  </a:ext>
                </a:extLst>
              </a:tr>
              <a:tr h="47578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Operational expense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Organization’s day-to-day expenses.</a:t>
                      </a:r>
                    </a:p>
                  </a:txBody>
                  <a:tcPr marL="43236" marR="43236" marT="21618" marB="21618" anchor="ctr"/>
                </a:tc>
                <a:extLst>
                  <a:ext uri="{0D108BD9-81ED-4DB2-BD59-A6C34878D82A}">
                    <a16:rowId xmlns:a16="http://schemas.microsoft.com/office/drawing/2014/main" val="2245296247"/>
                  </a:ext>
                </a:extLst>
              </a:tr>
              <a:tr h="475785">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Quarterly Oversight Fee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Fee charged by KITO to oversee reportable IT projects.</a:t>
                      </a:r>
                    </a:p>
                  </a:txBody>
                  <a:tcPr marL="43236" marR="43236" marT="21618" marB="21618" anchor="ctr"/>
                </a:tc>
                <a:extLst>
                  <a:ext uri="{0D108BD9-81ED-4DB2-BD59-A6C34878D82A}">
                    <a16:rowId xmlns:a16="http://schemas.microsoft.com/office/drawing/2014/main" val="710515933"/>
                  </a:ext>
                </a:extLst>
              </a:tr>
            </a:tbl>
          </a:graphicData>
        </a:graphic>
      </p:graphicFrame>
    </p:spTree>
    <p:extLst>
      <p:ext uri="{BB962C8B-B14F-4D97-AF65-F5344CB8AC3E}">
        <p14:creationId xmlns:p14="http://schemas.microsoft.com/office/powerpoint/2010/main" val="20777502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Dates</a:t>
            </a:r>
          </a:p>
        </p:txBody>
      </p:sp>
      <p:graphicFrame>
        <p:nvGraphicFramePr>
          <p:cNvPr id="4" name="Table 3">
            <a:extLst>
              <a:ext uri="{FF2B5EF4-FFF2-40B4-BE49-F238E27FC236}">
                <a16:creationId xmlns:a16="http://schemas.microsoft.com/office/drawing/2014/main" id="{5F84CC55-AC11-46DA-A37E-5B73BB8EA052}"/>
              </a:ext>
            </a:extLst>
          </p:cNvPr>
          <p:cNvGraphicFramePr>
            <a:graphicFrameLocks noGrp="1"/>
          </p:cNvGraphicFramePr>
          <p:nvPr>
            <p:extLst>
              <p:ext uri="{D42A27DB-BD31-4B8C-83A1-F6EECF244321}">
                <p14:modId xmlns:p14="http://schemas.microsoft.com/office/powerpoint/2010/main" val="1841604730"/>
              </p:ext>
            </p:extLst>
          </p:nvPr>
        </p:nvGraphicFramePr>
        <p:xfrm>
          <a:off x="459824" y="1352737"/>
          <a:ext cx="11249576" cy="3788559"/>
        </p:xfrm>
        <a:graphic>
          <a:graphicData uri="http://schemas.openxmlformats.org/drawingml/2006/table">
            <a:tbl>
              <a:tblPr firstRow="1" firstCol="1" bandRow="1">
                <a:tableStyleId>{1FECB4D8-DB02-4DC6-A0A2-4F2EBAE1DC90}</a:tableStyleId>
              </a:tblPr>
              <a:tblGrid>
                <a:gridCol w="2972641">
                  <a:extLst>
                    <a:ext uri="{9D8B030D-6E8A-4147-A177-3AD203B41FA5}">
                      <a16:colId xmlns:a16="http://schemas.microsoft.com/office/drawing/2014/main" val="1324291210"/>
                    </a:ext>
                  </a:extLst>
                </a:gridCol>
                <a:gridCol w="8276935">
                  <a:extLst>
                    <a:ext uri="{9D8B030D-6E8A-4147-A177-3AD203B41FA5}">
                      <a16:colId xmlns:a16="http://schemas.microsoft.com/office/drawing/2014/main" val="430924808"/>
                    </a:ext>
                  </a:extLst>
                </a:gridCol>
              </a:tblGrid>
              <a:tr h="434212">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a:spcBef>
                          <a:spcPts val="0"/>
                        </a:spcBef>
                        <a:spcAft>
                          <a:spcPts val="750"/>
                        </a:spcAf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2375477685"/>
                  </a:ext>
                </a:extLst>
              </a:tr>
              <a:tr h="434212">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Approved project start date</a:t>
                      </a:r>
                    </a:p>
                  </a:txBody>
                  <a:tcPr marL="43236" marR="43236" marT="21618" marB="21618" anchor="ctr"/>
                </a:tc>
                <a:tc>
                  <a:txBody>
                    <a:bodyPr/>
                    <a:lstStyle/>
                    <a:p>
                      <a:pPr marL="0" marR="0" algn="l">
                        <a:spcBef>
                          <a:spcPts val="0"/>
                        </a:spcBef>
                        <a:spcAft>
                          <a:spcPts val="750"/>
                        </a:spcAft>
                      </a:pPr>
                      <a:r>
                        <a:rPr lang="en-US" sz="1200" b="0" kern="1200" dirty="0">
                          <a:solidFill>
                            <a:schemeClr val="tx1"/>
                          </a:solidFill>
                          <a:effectLst/>
                          <a:latin typeface="+mn-lt"/>
                          <a:ea typeface="+mn-ea"/>
                          <a:cs typeface="+mn-cs"/>
                        </a:rPr>
                        <a:t>The latest CITO approved start date for Quarterly Status Report (QSR).</a:t>
                      </a:r>
                    </a:p>
                  </a:txBody>
                  <a:tcPr marL="43236" marR="43236" marT="21618" marB="21618" anchor="ctr"/>
                </a:tc>
                <a:extLst>
                  <a:ext uri="{0D108BD9-81ED-4DB2-BD59-A6C34878D82A}">
                    <a16:rowId xmlns:a16="http://schemas.microsoft.com/office/drawing/2014/main" val="969313626"/>
                  </a:ext>
                </a:extLst>
              </a:tr>
              <a:tr h="515600">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Approved project close-out date</a:t>
                      </a:r>
                    </a:p>
                  </a:txBody>
                  <a:tcPr marL="43236" marR="43236" marT="21618" marB="2161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kern="1200" dirty="0">
                          <a:solidFill>
                            <a:schemeClr val="tx1"/>
                          </a:solidFill>
                          <a:effectLst/>
                          <a:latin typeface="+mn-lt"/>
                          <a:ea typeface="+mn-ea"/>
                          <a:cs typeface="+mn-cs"/>
                        </a:rPr>
                        <a:t>The latest CITO approved close date for Quarterly Status Reports (QSR).</a:t>
                      </a:r>
                    </a:p>
                  </a:txBody>
                  <a:tcPr marL="43236" marR="43236" marT="21618" marB="21618" anchor="ctr"/>
                </a:tc>
                <a:extLst>
                  <a:ext uri="{0D108BD9-81ED-4DB2-BD59-A6C34878D82A}">
                    <a16:rowId xmlns:a16="http://schemas.microsoft.com/office/drawing/2014/main" val="681593281"/>
                  </a:ext>
                </a:extLst>
              </a:tr>
              <a:tr h="431442">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Estimated project start date</a:t>
                      </a:r>
                    </a:p>
                  </a:txBody>
                  <a:tcPr marL="43236" marR="43236" marT="21618" marB="21618" anchor="ctr"/>
                </a:tc>
                <a:tc>
                  <a:txBody>
                    <a:bodyPr/>
                    <a:lstStyle/>
                    <a:p>
                      <a:pPr marL="0" marR="0" algn="l">
                        <a:spcBef>
                          <a:spcPts val="0"/>
                        </a:spcBef>
                        <a:spcAft>
                          <a:spcPts val="0"/>
                        </a:spcAft>
                      </a:pPr>
                      <a:r>
                        <a:rPr lang="en-US" sz="1200" b="0" dirty="0">
                          <a:effectLst/>
                          <a:latin typeface="+mn-lt"/>
                          <a:ea typeface="Times New Roman" panose="02020603050405020304" pitchFamily="18" charset="0"/>
                          <a:cs typeface="Times New Roman" panose="02020603050405020304" pitchFamily="18" charset="0"/>
                        </a:rPr>
                        <a:t>Estimated or planned project start date.</a:t>
                      </a:r>
                    </a:p>
                  </a:txBody>
                  <a:tcPr marL="43236" marR="43236" marT="21618" marB="21618" anchor="ctr"/>
                </a:tc>
                <a:extLst>
                  <a:ext uri="{0D108BD9-81ED-4DB2-BD59-A6C34878D82A}">
                    <a16:rowId xmlns:a16="http://schemas.microsoft.com/office/drawing/2014/main" val="2834395968"/>
                  </a:ext>
                </a:extLst>
              </a:tr>
              <a:tr h="591502">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Estimated project close-out date</a:t>
                      </a:r>
                    </a:p>
                  </a:txBody>
                  <a:tcPr marL="43236" marR="43236" marT="21618" marB="21618" anchor="ctr"/>
                </a:tc>
                <a:tc>
                  <a:txBody>
                    <a:bodyPr/>
                    <a:lstStyle/>
                    <a:p>
                      <a:pPr marL="0" marR="0" algn="l">
                        <a:spcBef>
                          <a:spcPts val="0"/>
                        </a:spcBef>
                        <a:spcAft>
                          <a:spcPts val="0"/>
                        </a:spcAft>
                      </a:pPr>
                      <a:r>
                        <a:rPr lang="en-US" sz="1200" b="0" dirty="0">
                          <a:effectLst/>
                          <a:latin typeface="+mn-lt"/>
                          <a:ea typeface="Times New Roman" panose="02020603050405020304" pitchFamily="18" charset="0"/>
                          <a:cs typeface="Times New Roman" panose="02020603050405020304" pitchFamily="18" charset="0"/>
                        </a:rPr>
                        <a:t>Estimated or planned project end date.</a:t>
                      </a:r>
                    </a:p>
                  </a:txBody>
                  <a:tcPr marL="43236" marR="43236" marT="21618" marB="21618" anchor="ctr"/>
                </a:tc>
                <a:extLst>
                  <a:ext uri="{0D108BD9-81ED-4DB2-BD59-A6C34878D82A}">
                    <a16:rowId xmlns:a16="http://schemas.microsoft.com/office/drawing/2014/main" val="1555197568"/>
                  </a:ext>
                </a:extLst>
              </a:tr>
              <a:tr h="434212">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Estimated execution start date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Estimated date when the proposed IT project will be executed (in Executing state in Project workflow).</a:t>
                      </a:r>
                    </a:p>
                  </a:txBody>
                  <a:tcPr marL="43236" marR="43236" marT="21618" marB="21618" anchor="ctr"/>
                </a:tc>
                <a:extLst>
                  <a:ext uri="{0D108BD9-81ED-4DB2-BD59-A6C34878D82A}">
                    <a16:rowId xmlns:a16="http://schemas.microsoft.com/office/drawing/2014/main" val="205787844"/>
                  </a:ext>
                </a:extLst>
              </a:tr>
              <a:tr h="434212">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Estimated execution end date</a:t>
                      </a:r>
                    </a:p>
                  </a:txBody>
                  <a:tcPr marL="43236" marR="43236" marT="21618" marB="2161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kern="1200" dirty="0">
                          <a:solidFill>
                            <a:schemeClr val="tx1"/>
                          </a:solidFill>
                          <a:effectLst/>
                          <a:latin typeface="+mn-lt"/>
                          <a:ea typeface="+mn-ea"/>
                          <a:cs typeface="+mn-cs"/>
                        </a:rPr>
                        <a:t>Estimated date when the proposed IT project execution phase is complete (in Delivering state in Project workflow).</a:t>
                      </a:r>
                    </a:p>
                  </a:txBody>
                  <a:tcPr marL="43236" marR="43236" marT="21618" marB="21618" anchor="ctr"/>
                </a:tc>
                <a:extLst>
                  <a:ext uri="{0D108BD9-81ED-4DB2-BD59-A6C34878D82A}">
                    <a16:rowId xmlns:a16="http://schemas.microsoft.com/office/drawing/2014/main" val="4163858615"/>
                  </a:ext>
                </a:extLst>
              </a:tr>
              <a:tr h="513167">
                <a:tc>
                  <a:txBody>
                    <a:bodyPr/>
                    <a:lstStyle/>
                    <a:p>
                      <a:pPr marL="0" marR="0" algn="ctr" defTabSz="914400" rtl="0" eaLnBrk="1" latinLnBrk="0" hangingPunct="1">
                        <a:spcBef>
                          <a:spcPts val="0"/>
                        </a:spcBef>
                        <a:spcAft>
                          <a:spcPts val="0"/>
                        </a:spcAft>
                      </a:pPr>
                      <a:r>
                        <a:rPr lang="en-US" sz="1200" b="1" kern="1200" dirty="0">
                          <a:solidFill>
                            <a:schemeClr val="tx1"/>
                          </a:solidFill>
                          <a:effectLst/>
                        </a:rPr>
                        <a:t>Baseline</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tabLst>
                          <a:tab pos="5544820" algn="r"/>
                          <a:tab pos="612140" algn="l"/>
                          <a:tab pos="5544820" algn="r"/>
                        </a:tabLst>
                      </a:pPr>
                      <a:r>
                        <a:rPr lang="en-US" sz="1200" b="0" kern="1200" dirty="0">
                          <a:solidFill>
                            <a:schemeClr val="tx1"/>
                          </a:solidFill>
                          <a:effectLst/>
                        </a:rPr>
                        <a:t>A baseline is a set of stored values or a snapshot in time, for when values have been formally defined agreed on. Values can include scope, schedule and cost. Demands can have a Baseline, as well as Projects.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782725273"/>
                  </a:ext>
                </a:extLst>
              </a:tr>
            </a:tbl>
          </a:graphicData>
        </a:graphic>
      </p:graphicFrame>
    </p:spTree>
    <p:extLst>
      <p:ext uri="{BB962C8B-B14F-4D97-AF65-F5344CB8AC3E}">
        <p14:creationId xmlns:p14="http://schemas.microsoft.com/office/powerpoint/2010/main" val="37560960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Terms – Details</a:t>
            </a:r>
          </a:p>
        </p:txBody>
      </p:sp>
      <p:graphicFrame>
        <p:nvGraphicFramePr>
          <p:cNvPr id="4" name="Table 3">
            <a:extLst>
              <a:ext uri="{FF2B5EF4-FFF2-40B4-BE49-F238E27FC236}">
                <a16:creationId xmlns:a16="http://schemas.microsoft.com/office/drawing/2014/main" id="{5F84CC55-AC11-46DA-A37E-5B73BB8EA052}"/>
              </a:ext>
            </a:extLst>
          </p:cNvPr>
          <p:cNvGraphicFramePr>
            <a:graphicFrameLocks noGrp="1"/>
          </p:cNvGraphicFramePr>
          <p:nvPr>
            <p:extLst>
              <p:ext uri="{D42A27DB-BD31-4B8C-83A1-F6EECF244321}">
                <p14:modId xmlns:p14="http://schemas.microsoft.com/office/powerpoint/2010/main" val="2924543833"/>
              </p:ext>
            </p:extLst>
          </p:nvPr>
        </p:nvGraphicFramePr>
        <p:xfrm>
          <a:off x="459824" y="1352739"/>
          <a:ext cx="11249576" cy="3742904"/>
        </p:xfrm>
        <a:graphic>
          <a:graphicData uri="http://schemas.openxmlformats.org/drawingml/2006/table">
            <a:tbl>
              <a:tblPr firstRow="1" firstCol="1" bandRow="1">
                <a:tableStyleId>{1FECB4D8-DB02-4DC6-A0A2-4F2EBAE1DC90}</a:tableStyleId>
              </a:tblPr>
              <a:tblGrid>
                <a:gridCol w="2972641">
                  <a:extLst>
                    <a:ext uri="{9D8B030D-6E8A-4147-A177-3AD203B41FA5}">
                      <a16:colId xmlns:a16="http://schemas.microsoft.com/office/drawing/2014/main" val="1324291210"/>
                    </a:ext>
                  </a:extLst>
                </a:gridCol>
                <a:gridCol w="8276935">
                  <a:extLst>
                    <a:ext uri="{9D8B030D-6E8A-4147-A177-3AD203B41FA5}">
                      <a16:colId xmlns:a16="http://schemas.microsoft.com/office/drawing/2014/main" val="430924808"/>
                    </a:ext>
                  </a:extLst>
                </a:gridCol>
              </a:tblGrid>
              <a:tr h="298368">
                <a:tc>
                  <a:txBody>
                    <a:bodyPr/>
                    <a:lstStyle/>
                    <a:p>
                      <a:pPr marL="0" marR="0" algn="ctr" defTabSz="914400" rtl="0" eaLnBrk="1" latinLnBrk="0" hangingPunct="1">
                        <a:spcBef>
                          <a:spcPts val="0"/>
                        </a:spcBef>
                        <a:spcAft>
                          <a:spcPts val="0"/>
                        </a:spcAft>
                      </a:pPr>
                      <a:r>
                        <a:rPr lang="en-US" sz="1200" b="1" kern="1200" dirty="0">
                          <a:solidFill>
                            <a:schemeClr val="bg1"/>
                          </a:solidFill>
                          <a:effectLst/>
                        </a:rPr>
                        <a:t>Key Term</a:t>
                      </a:r>
                      <a:endParaRPr lang="en-US" sz="1200" b="1" kern="1200" dirty="0">
                        <a:solidFill>
                          <a:schemeClr val="bg1"/>
                        </a:solidFill>
                        <a:effectLst/>
                        <a:latin typeface="+mn-lt"/>
                        <a:ea typeface="+mn-ea"/>
                        <a:cs typeface="+mn-cs"/>
                      </a:endParaRPr>
                    </a:p>
                  </a:txBody>
                  <a:tcPr marL="43236" marR="43236" marT="21618" marB="21618" anchor="ctr"/>
                </a:tc>
                <a:tc>
                  <a:txBody>
                    <a:bodyPr/>
                    <a:lstStyle/>
                    <a:p>
                      <a:pPr marL="0" marR="0" algn="ctr">
                        <a:spcBef>
                          <a:spcPts val="0"/>
                        </a:spcBef>
                        <a:spcAft>
                          <a:spcPts val="750"/>
                        </a:spcAft>
                      </a:pPr>
                      <a:r>
                        <a:rPr lang="en-US" sz="1200" b="1" kern="1200" dirty="0">
                          <a:solidFill>
                            <a:schemeClr val="bg1"/>
                          </a:solidFill>
                          <a:effectLst/>
                        </a:rPr>
                        <a:t>Definition </a:t>
                      </a:r>
                      <a:endParaRPr lang="en-US" sz="1200" b="1" kern="1200" dirty="0">
                        <a:solidFill>
                          <a:schemeClr val="bg1"/>
                        </a:solidFill>
                        <a:effectLst/>
                        <a:latin typeface="+mn-lt"/>
                        <a:ea typeface="+mn-ea"/>
                        <a:cs typeface="+mn-cs"/>
                      </a:endParaRPr>
                    </a:p>
                  </a:txBody>
                  <a:tcPr marL="43236" marR="43236" marT="21618" marB="21618" anchor="ctr"/>
                </a:tc>
                <a:extLst>
                  <a:ext uri="{0D108BD9-81ED-4DB2-BD59-A6C34878D82A}">
                    <a16:rowId xmlns:a16="http://schemas.microsoft.com/office/drawing/2014/main" val="3687935877"/>
                  </a:ext>
                </a:extLst>
              </a:tr>
              <a:tr h="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kern="1200" dirty="0">
                          <a:solidFill>
                            <a:schemeClr val="tx1"/>
                          </a:solidFill>
                          <a:effectLst/>
                          <a:latin typeface="+mn-lt"/>
                          <a:ea typeface="+mn-ea"/>
                          <a:cs typeface="+mn-cs"/>
                        </a:rPr>
                        <a:t>Initiative name</a:t>
                      </a:r>
                    </a:p>
                    <a:p>
                      <a:pPr marL="0" marR="0" algn="ctr" defTabSz="914400" rtl="0" eaLnBrk="1" latinLnBrk="0" hangingPunct="1">
                        <a:spcBef>
                          <a:spcPts val="0"/>
                        </a:spcBef>
                        <a:spcAft>
                          <a:spcPts val="0"/>
                        </a:spcAft>
                      </a:pP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kern="1200" dirty="0">
                          <a:solidFill>
                            <a:schemeClr val="tx1"/>
                          </a:solidFill>
                          <a:effectLst/>
                          <a:latin typeface="+mn-lt"/>
                          <a:ea typeface="+mn-ea"/>
                          <a:cs typeface="+mn-cs"/>
                        </a:rPr>
                        <a:t>The name of the IT project demand.</a:t>
                      </a:r>
                    </a:p>
                    <a:p>
                      <a:pPr marL="0" marR="0" algn="l" defTabSz="914400" rtl="0" eaLnBrk="1" latinLnBrk="0" hangingPunct="1">
                        <a:spcBef>
                          <a:spcPts val="0"/>
                        </a:spcBef>
                        <a:spcAft>
                          <a:spcPts val="0"/>
                        </a:spcAft>
                      </a:pP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72343019"/>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Investment type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Defines if IT project demand is infrastructure or non-infrastructure related.</a:t>
                      </a:r>
                    </a:p>
                  </a:txBody>
                  <a:tcPr marL="43236" marR="43236" marT="21618" marB="21618" anchor="ctr"/>
                </a:tc>
                <a:extLst>
                  <a:ext uri="{0D108BD9-81ED-4DB2-BD59-A6C34878D82A}">
                    <a16:rowId xmlns:a16="http://schemas.microsoft.com/office/drawing/2014/main" val="1833414807"/>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Business case</a:t>
                      </a: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The reason / justification for an IT project</a:t>
                      </a:r>
                    </a:p>
                  </a:txBody>
                  <a:tcPr marL="43236" marR="43236" marT="21618" marB="21618" anchor="ctr"/>
                </a:tc>
                <a:extLst>
                  <a:ext uri="{0D108BD9-81ED-4DB2-BD59-A6C34878D82A}">
                    <a16:rowId xmlns:a16="http://schemas.microsoft.com/office/drawing/2014/main" val="3374377616"/>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rPr>
                        <a:t>Requirement</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An extra item that must be present or an extra action item that must be finished before a demand request closes.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3513355640"/>
                  </a:ext>
                </a:extLst>
              </a:tr>
              <a:tr h="56519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kern="1200" dirty="0">
                          <a:solidFill>
                            <a:schemeClr val="tx1"/>
                          </a:solidFill>
                          <a:effectLst/>
                          <a:latin typeface="+mn-lt"/>
                          <a:ea typeface="+mn-ea"/>
                          <a:cs typeface="+mn-cs"/>
                        </a:rPr>
                        <a:t>Demand Task</a:t>
                      </a:r>
                    </a:p>
                    <a:p>
                      <a:pPr marL="0" marR="0" algn="ctr" defTabSz="914400" rtl="0" eaLnBrk="1" latinLnBrk="0" hangingPunct="1">
                        <a:spcBef>
                          <a:spcPts val="0"/>
                        </a:spcBef>
                        <a:spcAft>
                          <a:spcPts val="0"/>
                        </a:spcAft>
                      </a:pP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latin typeface="+mn-lt"/>
                          <a:ea typeface="+mn-ea"/>
                          <a:cs typeface="+mn-cs"/>
                        </a:rPr>
                        <a:t>A unit of work, created within the demand, to break down initial planning activities before converting a demand into a project. It is not a planned task like a project task.</a:t>
                      </a:r>
                    </a:p>
                  </a:txBody>
                  <a:tcPr marL="43236" marR="43236" marT="21618" marB="21618" anchor="ctr"/>
                </a:tc>
                <a:extLst>
                  <a:ext uri="{0D108BD9-81ED-4DB2-BD59-A6C34878D82A}">
                    <a16:rowId xmlns:a16="http://schemas.microsoft.com/office/drawing/2014/main" val="3773152421"/>
                  </a:ext>
                </a:extLst>
              </a:tr>
              <a:tr h="565196">
                <a:tc>
                  <a:txBody>
                    <a:bodyPr/>
                    <a:lstStyle/>
                    <a:p>
                      <a:pPr marL="0" marR="0" algn="ctr" defTabSz="914400" rtl="0" eaLnBrk="1" latinLnBrk="0" hangingPunct="1">
                        <a:spcBef>
                          <a:spcPts val="0"/>
                        </a:spcBef>
                        <a:spcAft>
                          <a:spcPts val="0"/>
                        </a:spcAft>
                      </a:pPr>
                      <a:r>
                        <a:rPr lang="en-US" sz="1200" b="1" kern="1200" dirty="0">
                          <a:solidFill>
                            <a:schemeClr val="tx1"/>
                          </a:solidFill>
                          <a:effectLst/>
                        </a:rPr>
                        <a:t>RIDAC</a:t>
                      </a:r>
                      <a:endParaRPr lang="en-US" sz="1200" b="1" kern="1200" dirty="0">
                        <a:solidFill>
                          <a:schemeClr val="tx1"/>
                        </a:solidFill>
                        <a:effectLst/>
                        <a:latin typeface="+mn-lt"/>
                        <a:ea typeface="+mn-ea"/>
                        <a:cs typeface="+mn-cs"/>
                      </a:endParaRPr>
                    </a:p>
                  </a:txBody>
                  <a:tcPr marL="43236" marR="43236" marT="21618" marB="21618" anchor="ctr"/>
                </a:tc>
                <a:tc>
                  <a:txBody>
                    <a:bodyPr/>
                    <a:lstStyle/>
                    <a:p>
                      <a:pPr marL="0" marR="0" algn="l" defTabSz="914400" rtl="0" eaLnBrk="1" latinLnBrk="0" hangingPunct="1">
                        <a:spcBef>
                          <a:spcPts val="0"/>
                        </a:spcBef>
                        <a:spcAft>
                          <a:spcPts val="0"/>
                        </a:spcAft>
                      </a:pPr>
                      <a:r>
                        <a:rPr lang="en-US" sz="1200" b="0" kern="1200" dirty="0">
                          <a:solidFill>
                            <a:schemeClr val="tx1"/>
                          </a:solidFill>
                          <a:effectLst/>
                        </a:rPr>
                        <a:t>Acronym for Risks, Issues, Decisions, Actions and Changes</a:t>
                      </a:r>
                      <a:br>
                        <a:rPr lang="en-US" sz="1200" b="0" kern="1200" dirty="0">
                          <a:solidFill>
                            <a:schemeClr val="tx1"/>
                          </a:solidFill>
                          <a:effectLst/>
                        </a:rPr>
                      </a:br>
                      <a:r>
                        <a:rPr lang="en-US" sz="1200" b="0" kern="1200" dirty="0">
                          <a:solidFill>
                            <a:schemeClr val="tx1"/>
                          </a:solidFill>
                          <a:effectLst/>
                        </a:rPr>
                        <a:t>Note: Changes for Projects are called ‘Project Change Requests’, not to be confused with Change Requests.</a:t>
                      </a:r>
                      <a:endParaRPr lang="en-US" sz="1200" b="0" kern="1200" dirty="0">
                        <a:solidFill>
                          <a:schemeClr val="tx1"/>
                        </a:solidFill>
                        <a:effectLst/>
                        <a:latin typeface="+mn-lt"/>
                        <a:ea typeface="+mn-ea"/>
                        <a:cs typeface="+mn-cs"/>
                      </a:endParaRPr>
                    </a:p>
                  </a:txBody>
                  <a:tcPr marL="43236" marR="43236" marT="21618" marB="21618" anchor="ctr"/>
                </a:tc>
                <a:extLst>
                  <a:ext uri="{0D108BD9-81ED-4DB2-BD59-A6C34878D82A}">
                    <a16:rowId xmlns:a16="http://schemas.microsoft.com/office/drawing/2014/main" val="3641930937"/>
                  </a:ext>
                </a:extLst>
              </a:tr>
            </a:tbl>
          </a:graphicData>
        </a:graphic>
      </p:graphicFrame>
    </p:spTree>
    <p:extLst>
      <p:ext uri="{BB962C8B-B14F-4D97-AF65-F5344CB8AC3E}">
        <p14:creationId xmlns:p14="http://schemas.microsoft.com/office/powerpoint/2010/main" val="2028626649"/>
      </p:ext>
    </p:extLst>
  </p:cSld>
  <p:clrMapOvr>
    <a:masterClrMapping/>
  </p:clrMapOvr>
</p:sld>
</file>

<file path=ppt/theme/theme1.xml><?xml version="1.0" encoding="utf-8"?>
<a:theme xmlns:a="http://schemas.openxmlformats.org/drawingml/2006/main" name="Cask Dots">
  <a:themeElements>
    <a:clrScheme name="Custom 1">
      <a:dk1>
        <a:srgbClr val="242423"/>
      </a:dk1>
      <a:lt1>
        <a:srgbClr val="FFFFFF"/>
      </a:lt1>
      <a:dk2>
        <a:srgbClr val="A7A7A7"/>
      </a:dk2>
      <a:lt2>
        <a:srgbClr val="535353"/>
      </a:lt2>
      <a:accent1>
        <a:srgbClr val="016986"/>
      </a:accent1>
      <a:accent2>
        <a:srgbClr val="EFAD34"/>
      </a:accent2>
      <a:accent3>
        <a:srgbClr val="DB5049"/>
      </a:accent3>
      <a:accent4>
        <a:srgbClr val="A3DBE3"/>
      </a:accent4>
      <a:accent5>
        <a:srgbClr val="90C73E"/>
      </a:accent5>
      <a:accent6>
        <a:srgbClr val="A3D7BB"/>
      </a:accent6>
      <a:hlink>
        <a:srgbClr val="DB5049"/>
      </a:hlink>
      <a:folHlink>
        <a:srgbClr val="EFAD3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ServiceNow">
      <a:dk1>
        <a:srgbClr val="293E40"/>
      </a:dk1>
      <a:lt1>
        <a:srgbClr val="FFFFFF"/>
      </a:lt1>
      <a:dk2>
        <a:srgbClr val="283E40"/>
      </a:dk2>
      <a:lt2>
        <a:srgbClr val="F7F7F7"/>
      </a:lt2>
      <a:accent1>
        <a:srgbClr val="81B5A1"/>
      </a:accent1>
      <a:accent2>
        <a:srgbClr val="8686BC"/>
      </a:accent2>
      <a:accent3>
        <a:srgbClr val="68A1AF"/>
      </a:accent3>
      <a:accent4>
        <a:srgbClr val="E9BCBC"/>
      </a:accent4>
      <a:accent5>
        <a:srgbClr val="FC716D"/>
      </a:accent5>
      <a:accent6>
        <a:srgbClr val="DB8F8F"/>
      </a:accent6>
      <a:hlink>
        <a:srgbClr val="80B5A0"/>
      </a:hlink>
      <a:folHlink>
        <a:srgbClr val="5E86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NON-CONFIDENTIAL_Corporate_Template" id="{E558D13C-D92E-D341-8B52-C5AB906642CA}" vid="{4F34B8A3-3024-164C-911D-48235D810DA1}"/>
    </a:ext>
  </a:extLst>
</a:theme>
</file>

<file path=ppt/theme/theme4.xml><?xml version="1.0" encoding="utf-8"?>
<a:theme xmlns:a="http://schemas.openxmlformats.org/drawingml/2006/main" name="1_Custom Design">
  <a:themeElements>
    <a:clrScheme name="ServiceNow">
      <a:dk1>
        <a:srgbClr val="293E40"/>
      </a:dk1>
      <a:lt1>
        <a:srgbClr val="FFFFFF"/>
      </a:lt1>
      <a:dk2>
        <a:srgbClr val="283E40"/>
      </a:dk2>
      <a:lt2>
        <a:srgbClr val="F7F7F7"/>
      </a:lt2>
      <a:accent1>
        <a:srgbClr val="81B5A1"/>
      </a:accent1>
      <a:accent2>
        <a:srgbClr val="8686BC"/>
      </a:accent2>
      <a:accent3>
        <a:srgbClr val="68A1AF"/>
      </a:accent3>
      <a:accent4>
        <a:srgbClr val="E9BCBC"/>
      </a:accent4>
      <a:accent5>
        <a:srgbClr val="FC716D"/>
      </a:accent5>
      <a:accent6>
        <a:srgbClr val="DB8F8F"/>
      </a:accent6>
      <a:hlink>
        <a:srgbClr val="80B5A0"/>
      </a:hlink>
      <a:folHlink>
        <a:srgbClr val="5E86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NON-CONFIDENTIAL_Corporate_template" id="{7091C993-34DB-1143-9033-5348DD4E1035}" vid="{C62D6656-D086-2E46-90FF-CEBE434B95AF}"/>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6A0CA7C81C8342969BC065A5A23644" ma:contentTypeVersion="12" ma:contentTypeDescription="Create a new document." ma:contentTypeScope="" ma:versionID="cf204217dd0a5459f2226f60219f3c05">
  <xsd:schema xmlns:xsd="http://www.w3.org/2001/XMLSchema" xmlns:xs="http://www.w3.org/2001/XMLSchema" xmlns:p="http://schemas.microsoft.com/office/2006/metadata/properties" xmlns:ns2="07e4b581-72a6-407e-bf1e-24c775f376bf" xmlns:ns3="8e93f59b-1fcd-4088-a161-5489f1df9bab" targetNamespace="http://schemas.microsoft.com/office/2006/metadata/properties" ma:root="true" ma:fieldsID="9515becc3038cb2bdeed9a3422009788" ns2:_="" ns3:_="">
    <xsd:import namespace="07e4b581-72a6-407e-bf1e-24c775f376bf"/>
    <xsd:import namespace="8e93f59b-1fcd-4088-a161-5489f1df9b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e4b581-72a6-407e-bf1e-24c775f376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760d659-d1b8-47d0-a454-1bb206a607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93f59b-1fcd-4088-a161-5489f1df9b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4667488-d85d-425b-baaa-532aaaf8f87a}" ma:internalName="TaxCatchAll" ma:showField="CatchAllData" ma:web="8e93f59b-1fcd-4088-a161-5489f1df9b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e93f59b-1fcd-4088-a161-5489f1df9bab" xsi:nil="true"/>
    <lcf76f155ced4ddcb4097134ff3c332f xmlns="07e4b581-72a6-407e-bf1e-24c775f376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AB8C9F-79AF-4F91-B7BC-67644F40D873}">
  <ds:schemaRefs>
    <ds:schemaRef ds:uri="http://schemas.microsoft.com/sharepoint/v3/contenttype/forms"/>
  </ds:schemaRefs>
</ds:datastoreItem>
</file>

<file path=customXml/itemProps2.xml><?xml version="1.0" encoding="utf-8"?>
<ds:datastoreItem xmlns:ds="http://schemas.openxmlformats.org/officeDocument/2006/customXml" ds:itemID="{2FC2E106-C9A0-4868-8826-07AC8FF729AB}">
  <ds:schemaRefs>
    <ds:schemaRef ds:uri="07e4b581-72a6-407e-bf1e-24c775f376bf"/>
    <ds:schemaRef ds:uri="8e93f59b-1fcd-4088-a161-5489f1df9b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F5F4B7-8CAC-45E2-B81B-F7F6759329D8}">
  <ds:schemaRefs>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8e93f59b-1fcd-4088-a161-5489f1df9bab"/>
    <ds:schemaRef ds:uri="07e4b581-72a6-407e-bf1e-24c775f376b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40640</TotalTime>
  <Words>11953</Words>
  <Application>Microsoft Macintosh PowerPoint</Application>
  <PresentationFormat>Widescreen</PresentationFormat>
  <Paragraphs>1402</Paragraphs>
  <Slides>128</Slides>
  <Notes>41</Notes>
  <HiddenSlides>2</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128</vt:i4>
      </vt:variant>
    </vt:vector>
  </HeadingPairs>
  <TitlesOfParts>
    <vt:vector size="143" baseType="lpstr">
      <vt:lpstr>Arial</vt:lpstr>
      <vt:lpstr>Monaco</vt:lpstr>
      <vt:lpstr>Helvetica Neue</vt:lpstr>
      <vt:lpstr>Noto Sans</vt:lpstr>
      <vt:lpstr>Century Gothic</vt:lpstr>
      <vt:lpstr>Calibri</vt:lpstr>
      <vt:lpstr>Wingdings</vt:lpstr>
      <vt:lpstr>Avenir Book</vt:lpstr>
      <vt:lpstr>Helvetica Neue Light</vt:lpstr>
      <vt:lpstr>.AppleSystemUIFont</vt:lpstr>
      <vt:lpstr>Symbol</vt:lpstr>
      <vt:lpstr>Cask Dots</vt:lpstr>
      <vt:lpstr>2_Custom Design</vt:lpstr>
      <vt:lpstr>Custom Design</vt:lpstr>
      <vt:lpstr>1_Custom Design</vt:lpstr>
      <vt:lpstr>KARS Training: Demand Management</vt:lpstr>
      <vt:lpstr>Demand Management</vt:lpstr>
      <vt:lpstr>Introductions</vt:lpstr>
      <vt:lpstr>Training Audience</vt:lpstr>
      <vt:lpstr>Demand Management for KITO Staff Training Agenda</vt:lpstr>
      <vt:lpstr>Why are we doing this at KITO?</vt:lpstr>
      <vt:lpstr>Basic Navigation for ServiceNow</vt:lpstr>
      <vt:lpstr>Application Navigator and Favorites</vt:lpstr>
      <vt:lpstr>List View</vt:lpstr>
      <vt:lpstr>Form Basics</vt:lpstr>
      <vt:lpstr>Creating a Favorite </vt:lpstr>
      <vt:lpstr>Filtering Your List View</vt:lpstr>
      <vt:lpstr>Notifications Management</vt:lpstr>
      <vt:lpstr>Personalize Your List View</vt:lpstr>
      <vt:lpstr>User Interface Buttons</vt:lpstr>
      <vt:lpstr>Demand Management Overview</vt:lpstr>
      <vt:lpstr>IT Demand Request to Project</vt:lpstr>
      <vt:lpstr>Demand End-to-End Process Flow</vt:lpstr>
      <vt:lpstr>Process Objectives Demand Management</vt:lpstr>
      <vt:lpstr>Process Roles</vt:lpstr>
      <vt:lpstr>Demand Management States</vt:lpstr>
      <vt:lpstr>Demand Intake </vt:lpstr>
      <vt:lpstr>Demand End-to-End Process Flow</vt:lpstr>
      <vt:lpstr>Demand Intake: Employee Center</vt:lpstr>
      <vt:lpstr>Demand Intake: Demand Intake Form</vt:lpstr>
      <vt:lpstr>Demand Intake: Cost Plans</vt:lpstr>
      <vt:lpstr>Demand Intake: Adding Stakeholders</vt:lpstr>
      <vt:lpstr>Demand Intake: New Stakeholders Workflow</vt:lpstr>
      <vt:lpstr>Demand Intake: Submit Demand Form </vt:lpstr>
      <vt:lpstr>Draft Demand</vt:lpstr>
      <vt:lpstr>Demand End-to-End Process Flow</vt:lpstr>
      <vt:lpstr>Draft Demand: Select Investment Type</vt:lpstr>
      <vt:lpstr>Draft Demand: Adding Collaborators</vt:lpstr>
      <vt:lpstr>Draft Demand:</vt:lpstr>
      <vt:lpstr>Draft Demand: Move to Submitted </vt:lpstr>
      <vt:lpstr>Submitted Demand</vt:lpstr>
      <vt:lpstr>Demand End-to-End Process Flow</vt:lpstr>
      <vt:lpstr>Submitted Demand: Kansas IT Business Risk Screening</vt:lpstr>
      <vt:lpstr>Submitted Demand: Business Risk Screening</vt:lpstr>
      <vt:lpstr>Submitted Demand: Business Risk Screening</vt:lpstr>
      <vt:lpstr>Submitted Demand: Business Risk Screening</vt:lpstr>
      <vt:lpstr>Submitted Demand: Business Risk Evaluation</vt:lpstr>
      <vt:lpstr>Submitted Demand: Business Risk Evaluation</vt:lpstr>
      <vt:lpstr>Submitted Demand: Business Risk Evaluation</vt:lpstr>
      <vt:lpstr>Submitted Demand: Business Risk Evaluation</vt:lpstr>
      <vt:lpstr>Submitted Demand: Quarterly Oversight Fee Cost Plan</vt:lpstr>
      <vt:lpstr>Submitted Demand: Assessment Completion</vt:lpstr>
      <vt:lpstr>Submitted Demand: Required Information</vt:lpstr>
      <vt:lpstr>Financial Management Overview</vt:lpstr>
      <vt:lpstr>Submitted Demand: Financials Tab</vt:lpstr>
      <vt:lpstr>Managing Financials from the Workbench</vt:lpstr>
      <vt:lpstr>Submitted Demand: Creating Cost Plans</vt:lpstr>
      <vt:lpstr>Submitted Demand: Creating Benefit Plans</vt:lpstr>
      <vt:lpstr>Submitted Demand: Creating Monetary Benefit Plans</vt:lpstr>
      <vt:lpstr>Submitted Demand: Monetary BP - Financials Tab</vt:lpstr>
      <vt:lpstr>Submitted Demand: Benefit Plans - Offset Types</vt:lpstr>
      <vt:lpstr>Submitted Demand: Creating Non-Monetary Benefit Plans</vt:lpstr>
      <vt:lpstr>Submitted Demand: Creating Non-Monetary Benefit Plans</vt:lpstr>
      <vt:lpstr>Submitted Demand: Creating Funding Sources</vt:lpstr>
      <vt:lpstr>Submitted Demand: RIDACs</vt:lpstr>
      <vt:lpstr>Submitted Demand: Reset to Draft and Defer</vt:lpstr>
      <vt:lpstr>Submitted Demand: Move to Screening </vt:lpstr>
      <vt:lpstr>Screened Demand</vt:lpstr>
      <vt:lpstr>Demand End-to-End Process Flow</vt:lpstr>
      <vt:lpstr>Screened Demand: SOW / RFP</vt:lpstr>
      <vt:lpstr>Screened Demand: Feasibility Study Documentation</vt:lpstr>
      <vt:lpstr>Screened Demand: Compliance Acknowledgement</vt:lpstr>
      <vt:lpstr>Screened Demand: IV&amp;V</vt:lpstr>
      <vt:lpstr>Screened Demand: Executive Authority Approval</vt:lpstr>
      <vt:lpstr>Screened Demand: Move to Qualified </vt:lpstr>
      <vt:lpstr>Qualified Demand</vt:lpstr>
      <vt:lpstr>Demand End-to-End Process Flow</vt:lpstr>
      <vt:lpstr>Qualified Demand: KITO Review</vt:lpstr>
      <vt:lpstr>Qualified Demand: KITO Review - Accepted</vt:lpstr>
      <vt:lpstr>Qualified Demand: KITO Review – Not Accepted</vt:lpstr>
      <vt:lpstr>Qualified Demand: JCIT Review</vt:lpstr>
      <vt:lpstr>Qualified Demand: JCIT Review</vt:lpstr>
      <vt:lpstr>Qualified Demand: CITO Review and Approval</vt:lpstr>
      <vt:lpstr>Qualified Demand: CITO Review</vt:lpstr>
      <vt:lpstr>Qualified Demand: Move to Closed </vt:lpstr>
      <vt:lpstr>Approved Demand</vt:lpstr>
      <vt:lpstr>Demand End-to-End Process Flow</vt:lpstr>
      <vt:lpstr>Approved Demand</vt:lpstr>
      <vt:lpstr>Deferred Demand (Rejected Approval)</vt:lpstr>
      <vt:lpstr>Deferred Demand</vt:lpstr>
      <vt:lpstr>Completed Demand</vt:lpstr>
      <vt:lpstr>Demand End-to-End Process Flow</vt:lpstr>
      <vt:lpstr>Completed Demand </vt:lpstr>
      <vt:lpstr>Financial Workbench and  Investment Portal</vt:lpstr>
      <vt:lpstr>Financial Workbench </vt:lpstr>
      <vt:lpstr>Financial Workbench </vt:lpstr>
      <vt:lpstr>Financial Workbench </vt:lpstr>
      <vt:lpstr>Investment Portal</vt:lpstr>
      <vt:lpstr>Investment Portal</vt:lpstr>
      <vt:lpstr>Key Terms</vt:lpstr>
      <vt:lpstr>Key Terms – Review / Approvals</vt:lpstr>
      <vt:lpstr>Key Terms - Financials</vt:lpstr>
      <vt:lpstr>Key Terms - Dates</vt:lpstr>
      <vt:lpstr>Key Terms – Details</vt:lpstr>
      <vt:lpstr>Key Terms - Assessments</vt:lpstr>
      <vt:lpstr>Key Terms – Users and Process</vt:lpstr>
      <vt:lpstr>Required Information – By State</vt:lpstr>
      <vt:lpstr>Appendix</vt:lpstr>
      <vt:lpstr>Demand Form: Header </vt:lpstr>
      <vt:lpstr>Demand Form: Details Tab</vt:lpstr>
      <vt:lpstr>Demand Form: Business Case Tab</vt:lpstr>
      <vt:lpstr>Demand Form: Financials Tab</vt:lpstr>
      <vt:lpstr>Demand Form: Assessment Data Tab</vt:lpstr>
      <vt:lpstr>Demand Form: Viewing Risk Assessments</vt:lpstr>
      <vt:lpstr>Demand Form: Notes, Preference Tabs</vt:lpstr>
      <vt:lpstr>Demand Form: Filtering Notes </vt:lpstr>
      <vt:lpstr>Demand Related Lists: Demand Tasks</vt:lpstr>
      <vt:lpstr>Demand Related Lists: Stakeholders</vt:lpstr>
      <vt:lpstr>Demand Related Lists: Stakeholders - Create New User</vt:lpstr>
      <vt:lpstr>Demand Related Lists: Create Stakeholder Record for a New User</vt:lpstr>
      <vt:lpstr>Demand Related Lists: Create Stakeholder Record for an Existing User</vt:lpstr>
      <vt:lpstr>Demand Related Lists: Requirements</vt:lpstr>
      <vt:lpstr>Demand Related Lists: Cost Plans</vt:lpstr>
      <vt:lpstr>Demand Related Lists: Monetary Benefit Plans</vt:lpstr>
      <vt:lpstr>Demand Related Lists: Non-monetary Benefit Plans</vt:lpstr>
      <vt:lpstr>Demand Related Lists: Funding Sources Plans</vt:lpstr>
      <vt:lpstr>Demand Related Lists: Assessment Instances</vt:lpstr>
      <vt:lpstr>Demand Related Lists: Assessment Results</vt:lpstr>
      <vt:lpstr>Demand Related Lists: Approvers</vt:lpstr>
      <vt:lpstr>Demand Related Lists: Attachments</vt:lpstr>
      <vt:lpstr>Demand Related Lists: Demand Baselines</vt:lpstr>
      <vt:lpstr>Demand Related Lists: Strategic Goals</vt:lpstr>
      <vt:lpstr>Demand Related Lists: RIDACs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Agile 2.0 Workshops</dc:title>
  <dc:creator>Robert Willegal</dc:creator>
  <cp:lastModifiedBy>Theresa Bednarek</cp:lastModifiedBy>
  <cp:revision>23</cp:revision>
  <dcterms:created xsi:type="dcterms:W3CDTF">2021-06-15T12:59:44Z</dcterms:created>
  <dcterms:modified xsi:type="dcterms:W3CDTF">2023-07-14T23:09:55Z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0x010100636A0CA7C81C8342969BC065A5A23644</vt:lpwstr>
  </property>
  <property fmtid="{D5CDD505-2E9C-101B-9397-08002B2CF9AE}" pid="3" name="MediaServiceImageTags">
    <vt:lpwstr/>
  </property>
</Properties>
</file>